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4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5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6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10"/>
  </p:notesMasterIdLst>
  <p:handoutMasterIdLst>
    <p:handoutMasterId r:id="rId11"/>
  </p:handoutMasterIdLst>
  <p:sldIdLst>
    <p:sldId id="257" r:id="rId2"/>
    <p:sldId id="270" r:id="rId3"/>
    <p:sldId id="274" r:id="rId4"/>
    <p:sldId id="277" r:id="rId5"/>
    <p:sldId id="271" r:id="rId6"/>
    <p:sldId id="275" r:id="rId7"/>
    <p:sldId id="276" r:id="rId8"/>
    <p:sldId id="272" r:id="rId9"/>
  </p:sldIdLst>
  <p:sldSz cx="9144000" cy="6858000" type="screen4x3"/>
  <p:notesSz cx="6858000" cy="9144000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6A6A6"/>
    <a:srgbClr val="4F8447"/>
    <a:srgbClr val="B44D50"/>
    <a:srgbClr val="C8503C"/>
    <a:srgbClr val="7DA54B"/>
    <a:srgbClr val="326E1E"/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2838BEF-8BB2-4498-84A7-C5851F593DF1}" styleName="Mittlere Formatvorlage 4 - Akz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2" autoAdjust="0"/>
    <p:restoredTop sz="70677" autoAdjust="0"/>
  </p:normalViewPr>
  <p:slideViewPr>
    <p:cSldViewPr snapToGrid="0" snapToObjects="1">
      <p:cViewPr varScale="1">
        <p:scale>
          <a:sx n="93" d="100"/>
          <a:sy n="93" d="100"/>
        </p:scale>
        <p:origin x="1242" y="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>
      <p:cViewPr varScale="1">
        <p:scale>
          <a:sx n="101" d="100"/>
          <a:sy n="101" d="100"/>
        </p:scale>
        <p:origin x="3552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22731C0-80B8-4003-A009-D131E1B36664}" type="doc">
      <dgm:prSet loTypeId="urn:microsoft.com/office/officeart/2005/8/layout/process1" loCatId="process" qsTypeId="urn:microsoft.com/office/officeart/2005/8/quickstyle/simple3" qsCatId="simple" csTypeId="urn:microsoft.com/office/officeart/2005/8/colors/accent0_3" csCatId="mainScheme" phldr="1"/>
      <dgm:spPr/>
    </dgm:pt>
    <dgm:pt modelId="{19AD602A-4052-423C-8C65-6C29E572D0D7}">
      <dgm:prSet phldrT="[Text]"/>
      <dgm:spPr/>
      <dgm:t>
        <a:bodyPr/>
        <a:lstStyle/>
        <a:p>
          <a:r>
            <a:rPr lang="de-DE" smtClean="0"/>
            <a:t>Erfassung</a:t>
          </a:r>
          <a:endParaRPr lang="de-DE" dirty="0"/>
        </a:p>
      </dgm:t>
    </dgm:pt>
    <dgm:pt modelId="{49A7D304-E766-4DC8-A11B-7069007F1A23}" type="parTrans" cxnId="{8F5E31BC-9FB8-4423-80AD-1C083B48EE6B}">
      <dgm:prSet/>
      <dgm:spPr/>
      <dgm:t>
        <a:bodyPr/>
        <a:lstStyle/>
        <a:p>
          <a:endParaRPr lang="de-DE"/>
        </a:p>
      </dgm:t>
    </dgm:pt>
    <dgm:pt modelId="{E571B9BD-0623-4FDC-8462-496C86A68911}" type="sibTrans" cxnId="{8F5E31BC-9FB8-4423-80AD-1C083B48EE6B}">
      <dgm:prSet/>
      <dgm:spPr/>
      <dgm:t>
        <a:bodyPr/>
        <a:lstStyle/>
        <a:p>
          <a:endParaRPr lang="de-DE"/>
        </a:p>
      </dgm:t>
    </dgm:pt>
    <dgm:pt modelId="{526B41A5-1B95-4915-9904-E4C0F2889468}">
      <dgm:prSet phldrT="[Text]"/>
      <dgm:spPr/>
      <dgm:t>
        <a:bodyPr/>
        <a:lstStyle/>
        <a:p>
          <a:r>
            <a:rPr lang="de-DE" dirty="0" smtClean="0"/>
            <a:t>Auswertung</a:t>
          </a:r>
          <a:endParaRPr lang="de-DE" dirty="0"/>
        </a:p>
      </dgm:t>
    </dgm:pt>
    <dgm:pt modelId="{CB5CCE56-EEF7-41C2-A617-0799186FD5A7}" type="parTrans" cxnId="{300CE86C-B48D-4C07-A823-12691F854256}">
      <dgm:prSet/>
      <dgm:spPr/>
      <dgm:t>
        <a:bodyPr/>
        <a:lstStyle/>
        <a:p>
          <a:endParaRPr lang="de-DE"/>
        </a:p>
      </dgm:t>
    </dgm:pt>
    <dgm:pt modelId="{8CCE8988-3EA7-42AF-AD6E-6C27824AE716}" type="sibTrans" cxnId="{300CE86C-B48D-4C07-A823-12691F854256}">
      <dgm:prSet/>
      <dgm:spPr/>
      <dgm:t>
        <a:bodyPr/>
        <a:lstStyle/>
        <a:p>
          <a:endParaRPr lang="de-DE"/>
        </a:p>
      </dgm:t>
    </dgm:pt>
    <dgm:pt modelId="{899B17D8-302F-4DFE-A9A2-17276118F3DE}">
      <dgm:prSet phldrT="[Text]"/>
      <dgm:spPr/>
      <dgm:t>
        <a:bodyPr/>
        <a:lstStyle/>
        <a:p>
          <a:r>
            <a:rPr lang="de-DE" smtClean="0"/>
            <a:t>Anzeige</a:t>
          </a:r>
          <a:endParaRPr lang="de-DE" dirty="0"/>
        </a:p>
      </dgm:t>
    </dgm:pt>
    <dgm:pt modelId="{D56C8631-CC5F-49C5-B2DD-65B8CAC4B38F}" type="parTrans" cxnId="{332D931B-C148-4682-ABE1-23DB04F3B1F1}">
      <dgm:prSet/>
      <dgm:spPr/>
      <dgm:t>
        <a:bodyPr/>
        <a:lstStyle/>
        <a:p>
          <a:endParaRPr lang="de-DE"/>
        </a:p>
      </dgm:t>
    </dgm:pt>
    <dgm:pt modelId="{524A980D-3C62-466B-A421-D9456B23016A}" type="sibTrans" cxnId="{332D931B-C148-4682-ABE1-23DB04F3B1F1}">
      <dgm:prSet/>
      <dgm:spPr/>
      <dgm:t>
        <a:bodyPr/>
        <a:lstStyle/>
        <a:p>
          <a:endParaRPr lang="de-DE"/>
        </a:p>
      </dgm:t>
    </dgm:pt>
    <dgm:pt modelId="{A141EE74-D4AD-4E3F-BB7C-0F364B6B8E53}" type="pres">
      <dgm:prSet presAssocID="{F22731C0-80B8-4003-A009-D131E1B36664}" presName="Name0" presStyleCnt="0">
        <dgm:presLayoutVars>
          <dgm:dir/>
          <dgm:resizeHandles val="exact"/>
        </dgm:presLayoutVars>
      </dgm:prSet>
      <dgm:spPr/>
    </dgm:pt>
    <dgm:pt modelId="{9741C3D1-158A-4DDF-92F5-AD0EC8325056}" type="pres">
      <dgm:prSet presAssocID="{19AD602A-4052-423C-8C65-6C29E572D0D7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5FF9D22F-50ED-426C-A00F-F251FA564BDA}" type="pres">
      <dgm:prSet presAssocID="{E571B9BD-0623-4FDC-8462-496C86A68911}" presName="sibTrans" presStyleLbl="sibTrans2D1" presStyleIdx="0" presStyleCnt="2"/>
      <dgm:spPr/>
      <dgm:t>
        <a:bodyPr/>
        <a:lstStyle/>
        <a:p>
          <a:endParaRPr lang="de-DE"/>
        </a:p>
      </dgm:t>
    </dgm:pt>
    <dgm:pt modelId="{F6008553-0945-4E4E-B272-EC20D156CEBB}" type="pres">
      <dgm:prSet presAssocID="{E571B9BD-0623-4FDC-8462-496C86A68911}" presName="connectorText" presStyleLbl="sibTrans2D1" presStyleIdx="0" presStyleCnt="2"/>
      <dgm:spPr/>
      <dgm:t>
        <a:bodyPr/>
        <a:lstStyle/>
        <a:p>
          <a:endParaRPr lang="de-DE"/>
        </a:p>
      </dgm:t>
    </dgm:pt>
    <dgm:pt modelId="{B63FE751-14C5-4C24-BE23-46C2A958B83C}" type="pres">
      <dgm:prSet presAssocID="{526B41A5-1B95-4915-9904-E4C0F2889468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299A525B-D850-43EF-A801-A6F315691423}" type="pres">
      <dgm:prSet presAssocID="{8CCE8988-3EA7-42AF-AD6E-6C27824AE716}" presName="sibTrans" presStyleLbl="sibTrans2D1" presStyleIdx="1" presStyleCnt="2"/>
      <dgm:spPr/>
      <dgm:t>
        <a:bodyPr/>
        <a:lstStyle/>
        <a:p>
          <a:endParaRPr lang="de-DE"/>
        </a:p>
      </dgm:t>
    </dgm:pt>
    <dgm:pt modelId="{FDD226BC-7E64-4DF6-9A07-ED8F1983C383}" type="pres">
      <dgm:prSet presAssocID="{8CCE8988-3EA7-42AF-AD6E-6C27824AE716}" presName="connectorText" presStyleLbl="sibTrans2D1" presStyleIdx="1" presStyleCnt="2"/>
      <dgm:spPr/>
      <dgm:t>
        <a:bodyPr/>
        <a:lstStyle/>
        <a:p>
          <a:endParaRPr lang="de-DE"/>
        </a:p>
      </dgm:t>
    </dgm:pt>
    <dgm:pt modelId="{F8E7F386-87F6-469C-B8B6-66E55B868E5F}" type="pres">
      <dgm:prSet presAssocID="{899B17D8-302F-4DFE-A9A2-17276118F3DE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</dgm:ptLst>
  <dgm:cxnLst>
    <dgm:cxn modelId="{E0845107-A894-42A9-84F2-D02CA05C82E4}" type="presOf" srcId="{899B17D8-302F-4DFE-A9A2-17276118F3DE}" destId="{F8E7F386-87F6-469C-B8B6-66E55B868E5F}" srcOrd="0" destOrd="0" presId="urn:microsoft.com/office/officeart/2005/8/layout/process1"/>
    <dgm:cxn modelId="{3A7B58C7-EA8C-437B-93BF-DAB501D49BB1}" type="presOf" srcId="{E571B9BD-0623-4FDC-8462-496C86A68911}" destId="{5FF9D22F-50ED-426C-A00F-F251FA564BDA}" srcOrd="0" destOrd="0" presId="urn:microsoft.com/office/officeart/2005/8/layout/process1"/>
    <dgm:cxn modelId="{8F5E31BC-9FB8-4423-80AD-1C083B48EE6B}" srcId="{F22731C0-80B8-4003-A009-D131E1B36664}" destId="{19AD602A-4052-423C-8C65-6C29E572D0D7}" srcOrd="0" destOrd="0" parTransId="{49A7D304-E766-4DC8-A11B-7069007F1A23}" sibTransId="{E571B9BD-0623-4FDC-8462-496C86A68911}"/>
    <dgm:cxn modelId="{19763BA0-7560-48DD-BBAA-7D9476469F33}" type="presOf" srcId="{E571B9BD-0623-4FDC-8462-496C86A68911}" destId="{F6008553-0945-4E4E-B272-EC20D156CEBB}" srcOrd="1" destOrd="0" presId="urn:microsoft.com/office/officeart/2005/8/layout/process1"/>
    <dgm:cxn modelId="{332D931B-C148-4682-ABE1-23DB04F3B1F1}" srcId="{F22731C0-80B8-4003-A009-D131E1B36664}" destId="{899B17D8-302F-4DFE-A9A2-17276118F3DE}" srcOrd="2" destOrd="0" parTransId="{D56C8631-CC5F-49C5-B2DD-65B8CAC4B38F}" sibTransId="{524A980D-3C62-466B-A421-D9456B23016A}"/>
    <dgm:cxn modelId="{ED838774-B50C-42D4-847F-07C1D7A8093C}" type="presOf" srcId="{19AD602A-4052-423C-8C65-6C29E572D0D7}" destId="{9741C3D1-158A-4DDF-92F5-AD0EC8325056}" srcOrd="0" destOrd="0" presId="urn:microsoft.com/office/officeart/2005/8/layout/process1"/>
    <dgm:cxn modelId="{014BDF8A-1CA7-46BA-A53D-E1BCAE281F16}" type="presOf" srcId="{526B41A5-1B95-4915-9904-E4C0F2889468}" destId="{B63FE751-14C5-4C24-BE23-46C2A958B83C}" srcOrd="0" destOrd="0" presId="urn:microsoft.com/office/officeart/2005/8/layout/process1"/>
    <dgm:cxn modelId="{01B0C317-6C34-4265-8C8B-64F150006E16}" type="presOf" srcId="{F22731C0-80B8-4003-A009-D131E1B36664}" destId="{A141EE74-D4AD-4E3F-BB7C-0F364B6B8E53}" srcOrd="0" destOrd="0" presId="urn:microsoft.com/office/officeart/2005/8/layout/process1"/>
    <dgm:cxn modelId="{A7271BC5-D199-42AF-9A4F-08DE8B3F51AE}" type="presOf" srcId="{8CCE8988-3EA7-42AF-AD6E-6C27824AE716}" destId="{FDD226BC-7E64-4DF6-9A07-ED8F1983C383}" srcOrd="1" destOrd="0" presId="urn:microsoft.com/office/officeart/2005/8/layout/process1"/>
    <dgm:cxn modelId="{300CE86C-B48D-4C07-A823-12691F854256}" srcId="{F22731C0-80B8-4003-A009-D131E1B36664}" destId="{526B41A5-1B95-4915-9904-E4C0F2889468}" srcOrd="1" destOrd="0" parTransId="{CB5CCE56-EEF7-41C2-A617-0799186FD5A7}" sibTransId="{8CCE8988-3EA7-42AF-AD6E-6C27824AE716}"/>
    <dgm:cxn modelId="{E2028327-65EB-4513-81C9-33068E05BB6F}" type="presOf" srcId="{8CCE8988-3EA7-42AF-AD6E-6C27824AE716}" destId="{299A525B-D850-43EF-A801-A6F315691423}" srcOrd="0" destOrd="0" presId="urn:microsoft.com/office/officeart/2005/8/layout/process1"/>
    <dgm:cxn modelId="{8455DCCD-C2ED-4193-AEEE-C1974002F27D}" type="presParOf" srcId="{A141EE74-D4AD-4E3F-BB7C-0F364B6B8E53}" destId="{9741C3D1-158A-4DDF-92F5-AD0EC8325056}" srcOrd="0" destOrd="0" presId="urn:microsoft.com/office/officeart/2005/8/layout/process1"/>
    <dgm:cxn modelId="{C5DE82FB-021A-4CC5-BD0A-9219245DCF9B}" type="presParOf" srcId="{A141EE74-D4AD-4E3F-BB7C-0F364B6B8E53}" destId="{5FF9D22F-50ED-426C-A00F-F251FA564BDA}" srcOrd="1" destOrd="0" presId="urn:microsoft.com/office/officeart/2005/8/layout/process1"/>
    <dgm:cxn modelId="{05A0947D-58BD-49C6-B837-76315B37805F}" type="presParOf" srcId="{5FF9D22F-50ED-426C-A00F-F251FA564BDA}" destId="{F6008553-0945-4E4E-B272-EC20D156CEBB}" srcOrd="0" destOrd="0" presId="urn:microsoft.com/office/officeart/2005/8/layout/process1"/>
    <dgm:cxn modelId="{DD43B7DA-FFCC-4D5A-B1F1-D9FFE73ED1D9}" type="presParOf" srcId="{A141EE74-D4AD-4E3F-BB7C-0F364B6B8E53}" destId="{B63FE751-14C5-4C24-BE23-46C2A958B83C}" srcOrd="2" destOrd="0" presId="urn:microsoft.com/office/officeart/2005/8/layout/process1"/>
    <dgm:cxn modelId="{2DB590F2-73F8-4CE4-B976-315B99044F2C}" type="presParOf" srcId="{A141EE74-D4AD-4E3F-BB7C-0F364B6B8E53}" destId="{299A525B-D850-43EF-A801-A6F315691423}" srcOrd="3" destOrd="0" presId="urn:microsoft.com/office/officeart/2005/8/layout/process1"/>
    <dgm:cxn modelId="{4B871299-85E4-477E-B3C2-7E2B61D92BCC}" type="presParOf" srcId="{299A525B-D850-43EF-A801-A6F315691423}" destId="{FDD226BC-7E64-4DF6-9A07-ED8F1983C383}" srcOrd="0" destOrd="0" presId="urn:microsoft.com/office/officeart/2005/8/layout/process1"/>
    <dgm:cxn modelId="{CE242A93-9BEB-4587-9E5B-0428EB88D3A4}" type="presParOf" srcId="{A141EE74-D4AD-4E3F-BB7C-0F364B6B8E53}" destId="{F8E7F386-87F6-469C-B8B6-66E55B868E5F}" srcOrd="4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22731C0-80B8-4003-A009-D131E1B36664}" type="doc">
      <dgm:prSet loTypeId="urn:microsoft.com/office/officeart/2005/8/layout/process1" loCatId="process" qsTypeId="urn:microsoft.com/office/officeart/2005/8/quickstyle/simple3" qsCatId="simple" csTypeId="urn:microsoft.com/office/officeart/2005/8/colors/accent0_3" csCatId="mainScheme" phldr="1"/>
      <dgm:spPr/>
    </dgm:pt>
    <dgm:pt modelId="{19AD602A-4052-423C-8C65-6C29E572D0D7}">
      <dgm:prSet phldrT="[Text]"/>
      <dgm:spPr>
        <a:solidFill>
          <a:schemeClr val="tx2"/>
        </a:solidFill>
      </dgm:spPr>
      <dgm:t>
        <a:bodyPr/>
        <a:lstStyle/>
        <a:p>
          <a:r>
            <a:rPr lang="de-DE" dirty="0" smtClean="0">
              <a:solidFill>
                <a:schemeClr val="bg1"/>
              </a:solidFill>
            </a:rPr>
            <a:t>Erfassung</a:t>
          </a:r>
          <a:endParaRPr lang="de-DE" dirty="0">
            <a:solidFill>
              <a:schemeClr val="bg1"/>
            </a:solidFill>
          </a:endParaRPr>
        </a:p>
      </dgm:t>
    </dgm:pt>
    <dgm:pt modelId="{49A7D304-E766-4DC8-A11B-7069007F1A23}" type="parTrans" cxnId="{8F5E31BC-9FB8-4423-80AD-1C083B48EE6B}">
      <dgm:prSet/>
      <dgm:spPr/>
      <dgm:t>
        <a:bodyPr/>
        <a:lstStyle/>
        <a:p>
          <a:endParaRPr lang="de-DE"/>
        </a:p>
      </dgm:t>
    </dgm:pt>
    <dgm:pt modelId="{E571B9BD-0623-4FDC-8462-496C86A68911}" type="sibTrans" cxnId="{8F5E31BC-9FB8-4423-80AD-1C083B48EE6B}">
      <dgm:prSet/>
      <dgm:spPr/>
      <dgm:t>
        <a:bodyPr/>
        <a:lstStyle/>
        <a:p>
          <a:endParaRPr lang="de-DE"/>
        </a:p>
      </dgm:t>
    </dgm:pt>
    <dgm:pt modelId="{526B41A5-1B95-4915-9904-E4C0F2889468}">
      <dgm:prSet phldrT="[Text]"/>
      <dgm:spPr/>
      <dgm:t>
        <a:bodyPr/>
        <a:lstStyle/>
        <a:p>
          <a:r>
            <a:rPr lang="de-DE" dirty="0" smtClean="0"/>
            <a:t>Auswertung</a:t>
          </a:r>
          <a:endParaRPr lang="de-DE" dirty="0"/>
        </a:p>
      </dgm:t>
    </dgm:pt>
    <dgm:pt modelId="{CB5CCE56-EEF7-41C2-A617-0799186FD5A7}" type="parTrans" cxnId="{300CE86C-B48D-4C07-A823-12691F854256}">
      <dgm:prSet/>
      <dgm:spPr/>
      <dgm:t>
        <a:bodyPr/>
        <a:lstStyle/>
        <a:p>
          <a:endParaRPr lang="de-DE"/>
        </a:p>
      </dgm:t>
    </dgm:pt>
    <dgm:pt modelId="{8CCE8988-3EA7-42AF-AD6E-6C27824AE716}" type="sibTrans" cxnId="{300CE86C-B48D-4C07-A823-12691F854256}">
      <dgm:prSet/>
      <dgm:spPr/>
      <dgm:t>
        <a:bodyPr/>
        <a:lstStyle/>
        <a:p>
          <a:endParaRPr lang="de-DE"/>
        </a:p>
      </dgm:t>
    </dgm:pt>
    <dgm:pt modelId="{899B17D8-302F-4DFE-A9A2-17276118F3DE}">
      <dgm:prSet phldrT="[Text]"/>
      <dgm:spPr/>
      <dgm:t>
        <a:bodyPr/>
        <a:lstStyle/>
        <a:p>
          <a:r>
            <a:rPr lang="de-DE" dirty="0" smtClean="0"/>
            <a:t>Anzeige</a:t>
          </a:r>
          <a:endParaRPr lang="de-DE" dirty="0"/>
        </a:p>
      </dgm:t>
    </dgm:pt>
    <dgm:pt modelId="{D56C8631-CC5F-49C5-B2DD-65B8CAC4B38F}" type="parTrans" cxnId="{332D931B-C148-4682-ABE1-23DB04F3B1F1}">
      <dgm:prSet/>
      <dgm:spPr/>
      <dgm:t>
        <a:bodyPr/>
        <a:lstStyle/>
        <a:p>
          <a:endParaRPr lang="de-DE"/>
        </a:p>
      </dgm:t>
    </dgm:pt>
    <dgm:pt modelId="{524A980D-3C62-466B-A421-D9456B23016A}" type="sibTrans" cxnId="{332D931B-C148-4682-ABE1-23DB04F3B1F1}">
      <dgm:prSet/>
      <dgm:spPr/>
      <dgm:t>
        <a:bodyPr/>
        <a:lstStyle/>
        <a:p>
          <a:endParaRPr lang="de-DE"/>
        </a:p>
      </dgm:t>
    </dgm:pt>
    <dgm:pt modelId="{A141EE74-D4AD-4E3F-BB7C-0F364B6B8E53}" type="pres">
      <dgm:prSet presAssocID="{F22731C0-80B8-4003-A009-D131E1B36664}" presName="Name0" presStyleCnt="0">
        <dgm:presLayoutVars>
          <dgm:dir/>
          <dgm:resizeHandles val="exact"/>
        </dgm:presLayoutVars>
      </dgm:prSet>
      <dgm:spPr/>
    </dgm:pt>
    <dgm:pt modelId="{9741C3D1-158A-4DDF-92F5-AD0EC8325056}" type="pres">
      <dgm:prSet presAssocID="{19AD602A-4052-423C-8C65-6C29E572D0D7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5FF9D22F-50ED-426C-A00F-F251FA564BDA}" type="pres">
      <dgm:prSet presAssocID="{E571B9BD-0623-4FDC-8462-496C86A68911}" presName="sibTrans" presStyleLbl="sibTrans2D1" presStyleIdx="0" presStyleCnt="2"/>
      <dgm:spPr/>
      <dgm:t>
        <a:bodyPr/>
        <a:lstStyle/>
        <a:p>
          <a:endParaRPr lang="de-DE"/>
        </a:p>
      </dgm:t>
    </dgm:pt>
    <dgm:pt modelId="{F6008553-0945-4E4E-B272-EC20D156CEBB}" type="pres">
      <dgm:prSet presAssocID="{E571B9BD-0623-4FDC-8462-496C86A68911}" presName="connectorText" presStyleLbl="sibTrans2D1" presStyleIdx="0" presStyleCnt="2"/>
      <dgm:spPr/>
      <dgm:t>
        <a:bodyPr/>
        <a:lstStyle/>
        <a:p>
          <a:endParaRPr lang="de-DE"/>
        </a:p>
      </dgm:t>
    </dgm:pt>
    <dgm:pt modelId="{B63FE751-14C5-4C24-BE23-46C2A958B83C}" type="pres">
      <dgm:prSet presAssocID="{526B41A5-1B95-4915-9904-E4C0F2889468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299A525B-D850-43EF-A801-A6F315691423}" type="pres">
      <dgm:prSet presAssocID="{8CCE8988-3EA7-42AF-AD6E-6C27824AE716}" presName="sibTrans" presStyleLbl="sibTrans2D1" presStyleIdx="1" presStyleCnt="2"/>
      <dgm:spPr/>
      <dgm:t>
        <a:bodyPr/>
        <a:lstStyle/>
        <a:p>
          <a:endParaRPr lang="de-DE"/>
        </a:p>
      </dgm:t>
    </dgm:pt>
    <dgm:pt modelId="{FDD226BC-7E64-4DF6-9A07-ED8F1983C383}" type="pres">
      <dgm:prSet presAssocID="{8CCE8988-3EA7-42AF-AD6E-6C27824AE716}" presName="connectorText" presStyleLbl="sibTrans2D1" presStyleIdx="1" presStyleCnt="2"/>
      <dgm:spPr/>
      <dgm:t>
        <a:bodyPr/>
        <a:lstStyle/>
        <a:p>
          <a:endParaRPr lang="de-DE"/>
        </a:p>
      </dgm:t>
    </dgm:pt>
    <dgm:pt modelId="{F8E7F386-87F6-469C-B8B6-66E55B868E5F}" type="pres">
      <dgm:prSet presAssocID="{899B17D8-302F-4DFE-A9A2-17276118F3DE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</dgm:ptLst>
  <dgm:cxnLst>
    <dgm:cxn modelId="{7D224841-E861-4383-B747-3BBE3D64529D}" type="presOf" srcId="{8CCE8988-3EA7-42AF-AD6E-6C27824AE716}" destId="{FDD226BC-7E64-4DF6-9A07-ED8F1983C383}" srcOrd="1" destOrd="0" presId="urn:microsoft.com/office/officeart/2005/8/layout/process1"/>
    <dgm:cxn modelId="{1D123611-D4DB-4C5C-9C20-647292F68EE0}" type="presOf" srcId="{E571B9BD-0623-4FDC-8462-496C86A68911}" destId="{F6008553-0945-4E4E-B272-EC20D156CEBB}" srcOrd="1" destOrd="0" presId="urn:microsoft.com/office/officeart/2005/8/layout/process1"/>
    <dgm:cxn modelId="{0C822EC2-7623-4587-908E-9722B6A53DFA}" type="presOf" srcId="{899B17D8-302F-4DFE-A9A2-17276118F3DE}" destId="{F8E7F386-87F6-469C-B8B6-66E55B868E5F}" srcOrd="0" destOrd="0" presId="urn:microsoft.com/office/officeart/2005/8/layout/process1"/>
    <dgm:cxn modelId="{8F5E31BC-9FB8-4423-80AD-1C083B48EE6B}" srcId="{F22731C0-80B8-4003-A009-D131E1B36664}" destId="{19AD602A-4052-423C-8C65-6C29E572D0D7}" srcOrd="0" destOrd="0" parTransId="{49A7D304-E766-4DC8-A11B-7069007F1A23}" sibTransId="{E571B9BD-0623-4FDC-8462-496C86A68911}"/>
    <dgm:cxn modelId="{4A2CCD49-4BBF-493F-A54E-1938267F20F8}" type="presOf" srcId="{19AD602A-4052-423C-8C65-6C29E572D0D7}" destId="{9741C3D1-158A-4DDF-92F5-AD0EC8325056}" srcOrd="0" destOrd="0" presId="urn:microsoft.com/office/officeart/2005/8/layout/process1"/>
    <dgm:cxn modelId="{332D931B-C148-4682-ABE1-23DB04F3B1F1}" srcId="{F22731C0-80B8-4003-A009-D131E1B36664}" destId="{899B17D8-302F-4DFE-A9A2-17276118F3DE}" srcOrd="2" destOrd="0" parTransId="{D56C8631-CC5F-49C5-B2DD-65B8CAC4B38F}" sibTransId="{524A980D-3C62-466B-A421-D9456B23016A}"/>
    <dgm:cxn modelId="{545C7B11-FDCD-46C2-A49D-0CB0ECACC092}" type="presOf" srcId="{F22731C0-80B8-4003-A009-D131E1B36664}" destId="{A141EE74-D4AD-4E3F-BB7C-0F364B6B8E53}" srcOrd="0" destOrd="0" presId="urn:microsoft.com/office/officeart/2005/8/layout/process1"/>
    <dgm:cxn modelId="{19FC022C-CEB5-4CD2-833B-4B19E6F969C3}" type="presOf" srcId="{526B41A5-1B95-4915-9904-E4C0F2889468}" destId="{B63FE751-14C5-4C24-BE23-46C2A958B83C}" srcOrd="0" destOrd="0" presId="urn:microsoft.com/office/officeart/2005/8/layout/process1"/>
    <dgm:cxn modelId="{55BF9E8B-442D-4FA2-B820-4BA2F2186DAA}" type="presOf" srcId="{8CCE8988-3EA7-42AF-AD6E-6C27824AE716}" destId="{299A525B-D850-43EF-A801-A6F315691423}" srcOrd="0" destOrd="0" presId="urn:microsoft.com/office/officeart/2005/8/layout/process1"/>
    <dgm:cxn modelId="{A332E80E-43EA-438A-BF84-6DAB3D01BBC5}" type="presOf" srcId="{E571B9BD-0623-4FDC-8462-496C86A68911}" destId="{5FF9D22F-50ED-426C-A00F-F251FA564BDA}" srcOrd="0" destOrd="0" presId="urn:microsoft.com/office/officeart/2005/8/layout/process1"/>
    <dgm:cxn modelId="{300CE86C-B48D-4C07-A823-12691F854256}" srcId="{F22731C0-80B8-4003-A009-D131E1B36664}" destId="{526B41A5-1B95-4915-9904-E4C0F2889468}" srcOrd="1" destOrd="0" parTransId="{CB5CCE56-EEF7-41C2-A617-0799186FD5A7}" sibTransId="{8CCE8988-3EA7-42AF-AD6E-6C27824AE716}"/>
    <dgm:cxn modelId="{D0E7A6F3-CC17-4EFD-A9F1-2459499B3ADD}" type="presParOf" srcId="{A141EE74-D4AD-4E3F-BB7C-0F364B6B8E53}" destId="{9741C3D1-158A-4DDF-92F5-AD0EC8325056}" srcOrd="0" destOrd="0" presId="urn:microsoft.com/office/officeart/2005/8/layout/process1"/>
    <dgm:cxn modelId="{D2EF434A-72B2-4950-A18C-4AD9270620C4}" type="presParOf" srcId="{A141EE74-D4AD-4E3F-BB7C-0F364B6B8E53}" destId="{5FF9D22F-50ED-426C-A00F-F251FA564BDA}" srcOrd="1" destOrd="0" presId="urn:microsoft.com/office/officeart/2005/8/layout/process1"/>
    <dgm:cxn modelId="{810E5E06-5773-41AE-ADF7-69A5BD998CF6}" type="presParOf" srcId="{5FF9D22F-50ED-426C-A00F-F251FA564BDA}" destId="{F6008553-0945-4E4E-B272-EC20D156CEBB}" srcOrd="0" destOrd="0" presId="urn:microsoft.com/office/officeart/2005/8/layout/process1"/>
    <dgm:cxn modelId="{C3D44666-D6E9-4BC7-89B2-CE68F84297AE}" type="presParOf" srcId="{A141EE74-D4AD-4E3F-BB7C-0F364B6B8E53}" destId="{B63FE751-14C5-4C24-BE23-46C2A958B83C}" srcOrd="2" destOrd="0" presId="urn:microsoft.com/office/officeart/2005/8/layout/process1"/>
    <dgm:cxn modelId="{AC5227A0-C3DF-4935-BD63-99E3935C4C0F}" type="presParOf" srcId="{A141EE74-D4AD-4E3F-BB7C-0F364B6B8E53}" destId="{299A525B-D850-43EF-A801-A6F315691423}" srcOrd="3" destOrd="0" presId="urn:microsoft.com/office/officeart/2005/8/layout/process1"/>
    <dgm:cxn modelId="{CCF56E32-0262-48B0-B254-7171B8C4C608}" type="presParOf" srcId="{299A525B-D850-43EF-A801-A6F315691423}" destId="{FDD226BC-7E64-4DF6-9A07-ED8F1983C383}" srcOrd="0" destOrd="0" presId="urn:microsoft.com/office/officeart/2005/8/layout/process1"/>
    <dgm:cxn modelId="{862D463B-E02E-4740-A268-821D81AC2643}" type="presParOf" srcId="{A141EE74-D4AD-4E3F-BB7C-0F364B6B8E53}" destId="{F8E7F386-87F6-469C-B8B6-66E55B868E5F}" srcOrd="4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10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F22731C0-80B8-4003-A009-D131E1B36664}" type="doc">
      <dgm:prSet loTypeId="urn:microsoft.com/office/officeart/2005/8/layout/process1" loCatId="process" qsTypeId="urn:microsoft.com/office/officeart/2005/8/quickstyle/simple3" qsCatId="simple" csTypeId="urn:microsoft.com/office/officeart/2005/8/colors/accent0_3" csCatId="mainScheme" phldr="1"/>
      <dgm:spPr/>
    </dgm:pt>
    <dgm:pt modelId="{19AD602A-4052-423C-8C65-6C29E572D0D7}">
      <dgm:prSet phldrT="[Text]"/>
      <dgm:spPr/>
      <dgm:t>
        <a:bodyPr/>
        <a:lstStyle/>
        <a:p>
          <a:r>
            <a:rPr lang="de-DE" smtClean="0"/>
            <a:t>Erfassung</a:t>
          </a:r>
          <a:endParaRPr lang="de-DE" dirty="0"/>
        </a:p>
      </dgm:t>
    </dgm:pt>
    <dgm:pt modelId="{49A7D304-E766-4DC8-A11B-7069007F1A23}" type="parTrans" cxnId="{8F5E31BC-9FB8-4423-80AD-1C083B48EE6B}">
      <dgm:prSet/>
      <dgm:spPr/>
      <dgm:t>
        <a:bodyPr/>
        <a:lstStyle/>
        <a:p>
          <a:endParaRPr lang="de-DE"/>
        </a:p>
      </dgm:t>
    </dgm:pt>
    <dgm:pt modelId="{E571B9BD-0623-4FDC-8462-496C86A68911}" type="sibTrans" cxnId="{8F5E31BC-9FB8-4423-80AD-1C083B48EE6B}">
      <dgm:prSet/>
      <dgm:spPr/>
      <dgm:t>
        <a:bodyPr/>
        <a:lstStyle/>
        <a:p>
          <a:endParaRPr lang="de-DE"/>
        </a:p>
      </dgm:t>
    </dgm:pt>
    <dgm:pt modelId="{526B41A5-1B95-4915-9904-E4C0F2889468}">
      <dgm:prSet phldrT="[Text]"/>
      <dgm:spPr/>
      <dgm:t>
        <a:bodyPr/>
        <a:lstStyle/>
        <a:p>
          <a:r>
            <a:rPr lang="de-DE" dirty="0" smtClean="0"/>
            <a:t>Auswertung</a:t>
          </a:r>
          <a:endParaRPr lang="de-DE" dirty="0"/>
        </a:p>
      </dgm:t>
    </dgm:pt>
    <dgm:pt modelId="{CB5CCE56-EEF7-41C2-A617-0799186FD5A7}" type="parTrans" cxnId="{300CE86C-B48D-4C07-A823-12691F854256}">
      <dgm:prSet/>
      <dgm:spPr/>
      <dgm:t>
        <a:bodyPr/>
        <a:lstStyle/>
        <a:p>
          <a:endParaRPr lang="de-DE"/>
        </a:p>
      </dgm:t>
    </dgm:pt>
    <dgm:pt modelId="{8CCE8988-3EA7-42AF-AD6E-6C27824AE716}" type="sibTrans" cxnId="{300CE86C-B48D-4C07-A823-12691F854256}">
      <dgm:prSet/>
      <dgm:spPr/>
      <dgm:t>
        <a:bodyPr/>
        <a:lstStyle/>
        <a:p>
          <a:endParaRPr lang="de-DE"/>
        </a:p>
      </dgm:t>
    </dgm:pt>
    <dgm:pt modelId="{899B17D8-302F-4DFE-A9A2-17276118F3DE}">
      <dgm:prSet phldrT="[Text]"/>
      <dgm:spPr/>
      <dgm:t>
        <a:bodyPr/>
        <a:lstStyle/>
        <a:p>
          <a:r>
            <a:rPr lang="de-DE" smtClean="0"/>
            <a:t>Anzeige</a:t>
          </a:r>
          <a:endParaRPr lang="de-DE" dirty="0"/>
        </a:p>
      </dgm:t>
    </dgm:pt>
    <dgm:pt modelId="{D56C8631-CC5F-49C5-B2DD-65B8CAC4B38F}" type="parTrans" cxnId="{332D931B-C148-4682-ABE1-23DB04F3B1F1}">
      <dgm:prSet/>
      <dgm:spPr/>
      <dgm:t>
        <a:bodyPr/>
        <a:lstStyle/>
        <a:p>
          <a:endParaRPr lang="de-DE"/>
        </a:p>
      </dgm:t>
    </dgm:pt>
    <dgm:pt modelId="{524A980D-3C62-466B-A421-D9456B23016A}" type="sibTrans" cxnId="{332D931B-C148-4682-ABE1-23DB04F3B1F1}">
      <dgm:prSet/>
      <dgm:spPr/>
      <dgm:t>
        <a:bodyPr/>
        <a:lstStyle/>
        <a:p>
          <a:endParaRPr lang="de-DE"/>
        </a:p>
      </dgm:t>
    </dgm:pt>
    <dgm:pt modelId="{A141EE74-D4AD-4E3F-BB7C-0F364B6B8E53}" type="pres">
      <dgm:prSet presAssocID="{F22731C0-80B8-4003-A009-D131E1B36664}" presName="Name0" presStyleCnt="0">
        <dgm:presLayoutVars>
          <dgm:dir/>
          <dgm:resizeHandles val="exact"/>
        </dgm:presLayoutVars>
      </dgm:prSet>
      <dgm:spPr/>
    </dgm:pt>
    <dgm:pt modelId="{9741C3D1-158A-4DDF-92F5-AD0EC8325056}" type="pres">
      <dgm:prSet presAssocID="{19AD602A-4052-423C-8C65-6C29E572D0D7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5FF9D22F-50ED-426C-A00F-F251FA564BDA}" type="pres">
      <dgm:prSet presAssocID="{E571B9BD-0623-4FDC-8462-496C86A68911}" presName="sibTrans" presStyleLbl="sibTrans2D1" presStyleIdx="0" presStyleCnt="2"/>
      <dgm:spPr/>
      <dgm:t>
        <a:bodyPr/>
        <a:lstStyle/>
        <a:p>
          <a:endParaRPr lang="de-DE"/>
        </a:p>
      </dgm:t>
    </dgm:pt>
    <dgm:pt modelId="{F6008553-0945-4E4E-B272-EC20D156CEBB}" type="pres">
      <dgm:prSet presAssocID="{E571B9BD-0623-4FDC-8462-496C86A68911}" presName="connectorText" presStyleLbl="sibTrans2D1" presStyleIdx="0" presStyleCnt="2"/>
      <dgm:spPr/>
      <dgm:t>
        <a:bodyPr/>
        <a:lstStyle/>
        <a:p>
          <a:endParaRPr lang="de-DE"/>
        </a:p>
      </dgm:t>
    </dgm:pt>
    <dgm:pt modelId="{B63FE751-14C5-4C24-BE23-46C2A958B83C}" type="pres">
      <dgm:prSet presAssocID="{526B41A5-1B95-4915-9904-E4C0F2889468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299A525B-D850-43EF-A801-A6F315691423}" type="pres">
      <dgm:prSet presAssocID="{8CCE8988-3EA7-42AF-AD6E-6C27824AE716}" presName="sibTrans" presStyleLbl="sibTrans2D1" presStyleIdx="1" presStyleCnt="2"/>
      <dgm:spPr/>
      <dgm:t>
        <a:bodyPr/>
        <a:lstStyle/>
        <a:p>
          <a:endParaRPr lang="de-DE"/>
        </a:p>
      </dgm:t>
    </dgm:pt>
    <dgm:pt modelId="{FDD226BC-7E64-4DF6-9A07-ED8F1983C383}" type="pres">
      <dgm:prSet presAssocID="{8CCE8988-3EA7-42AF-AD6E-6C27824AE716}" presName="connectorText" presStyleLbl="sibTrans2D1" presStyleIdx="1" presStyleCnt="2"/>
      <dgm:spPr/>
      <dgm:t>
        <a:bodyPr/>
        <a:lstStyle/>
        <a:p>
          <a:endParaRPr lang="de-DE"/>
        </a:p>
      </dgm:t>
    </dgm:pt>
    <dgm:pt modelId="{F8E7F386-87F6-469C-B8B6-66E55B868E5F}" type="pres">
      <dgm:prSet presAssocID="{899B17D8-302F-4DFE-A9A2-17276118F3DE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</dgm:ptLst>
  <dgm:cxnLst>
    <dgm:cxn modelId="{68AEB0E9-5742-4B49-BA03-D86F1876AAE0}" type="presOf" srcId="{8CCE8988-3EA7-42AF-AD6E-6C27824AE716}" destId="{FDD226BC-7E64-4DF6-9A07-ED8F1983C383}" srcOrd="1" destOrd="0" presId="urn:microsoft.com/office/officeart/2005/8/layout/process1"/>
    <dgm:cxn modelId="{8F5E31BC-9FB8-4423-80AD-1C083B48EE6B}" srcId="{F22731C0-80B8-4003-A009-D131E1B36664}" destId="{19AD602A-4052-423C-8C65-6C29E572D0D7}" srcOrd="0" destOrd="0" parTransId="{49A7D304-E766-4DC8-A11B-7069007F1A23}" sibTransId="{E571B9BD-0623-4FDC-8462-496C86A68911}"/>
    <dgm:cxn modelId="{4E38EF21-BF91-4192-AEF7-E36654158048}" type="presOf" srcId="{E571B9BD-0623-4FDC-8462-496C86A68911}" destId="{5FF9D22F-50ED-426C-A00F-F251FA564BDA}" srcOrd="0" destOrd="0" presId="urn:microsoft.com/office/officeart/2005/8/layout/process1"/>
    <dgm:cxn modelId="{213F68EC-B946-451C-B355-F2780B38995A}" type="presOf" srcId="{526B41A5-1B95-4915-9904-E4C0F2889468}" destId="{B63FE751-14C5-4C24-BE23-46C2A958B83C}" srcOrd="0" destOrd="0" presId="urn:microsoft.com/office/officeart/2005/8/layout/process1"/>
    <dgm:cxn modelId="{332D931B-C148-4682-ABE1-23DB04F3B1F1}" srcId="{F22731C0-80B8-4003-A009-D131E1B36664}" destId="{899B17D8-302F-4DFE-A9A2-17276118F3DE}" srcOrd="2" destOrd="0" parTransId="{D56C8631-CC5F-49C5-B2DD-65B8CAC4B38F}" sibTransId="{524A980D-3C62-466B-A421-D9456B23016A}"/>
    <dgm:cxn modelId="{DC299313-EFE9-450B-BDC3-ADB9A41EA9C8}" type="presOf" srcId="{F22731C0-80B8-4003-A009-D131E1B36664}" destId="{A141EE74-D4AD-4E3F-BB7C-0F364B6B8E53}" srcOrd="0" destOrd="0" presId="urn:microsoft.com/office/officeart/2005/8/layout/process1"/>
    <dgm:cxn modelId="{CA17A29B-1430-4CF9-814C-ADA79EDC6E93}" type="presOf" srcId="{899B17D8-302F-4DFE-A9A2-17276118F3DE}" destId="{F8E7F386-87F6-469C-B8B6-66E55B868E5F}" srcOrd="0" destOrd="0" presId="urn:microsoft.com/office/officeart/2005/8/layout/process1"/>
    <dgm:cxn modelId="{87AC34B4-D7D2-41C0-8707-C29D147B5893}" type="presOf" srcId="{E571B9BD-0623-4FDC-8462-496C86A68911}" destId="{F6008553-0945-4E4E-B272-EC20D156CEBB}" srcOrd="1" destOrd="0" presId="urn:microsoft.com/office/officeart/2005/8/layout/process1"/>
    <dgm:cxn modelId="{74B095D8-776C-41DF-BE74-1C91F1FB8BF3}" type="presOf" srcId="{8CCE8988-3EA7-42AF-AD6E-6C27824AE716}" destId="{299A525B-D850-43EF-A801-A6F315691423}" srcOrd="0" destOrd="0" presId="urn:microsoft.com/office/officeart/2005/8/layout/process1"/>
    <dgm:cxn modelId="{7F0EACE0-6167-4BF9-B694-4FC63C400D88}" type="presOf" srcId="{19AD602A-4052-423C-8C65-6C29E572D0D7}" destId="{9741C3D1-158A-4DDF-92F5-AD0EC8325056}" srcOrd="0" destOrd="0" presId="urn:microsoft.com/office/officeart/2005/8/layout/process1"/>
    <dgm:cxn modelId="{300CE86C-B48D-4C07-A823-12691F854256}" srcId="{F22731C0-80B8-4003-A009-D131E1B36664}" destId="{526B41A5-1B95-4915-9904-E4C0F2889468}" srcOrd="1" destOrd="0" parTransId="{CB5CCE56-EEF7-41C2-A617-0799186FD5A7}" sibTransId="{8CCE8988-3EA7-42AF-AD6E-6C27824AE716}"/>
    <dgm:cxn modelId="{33FF0C97-05FB-43F1-9D7C-632418D7668A}" type="presParOf" srcId="{A141EE74-D4AD-4E3F-BB7C-0F364B6B8E53}" destId="{9741C3D1-158A-4DDF-92F5-AD0EC8325056}" srcOrd="0" destOrd="0" presId="urn:microsoft.com/office/officeart/2005/8/layout/process1"/>
    <dgm:cxn modelId="{AFB61A84-BA12-4E68-BDF1-9FA33842450D}" type="presParOf" srcId="{A141EE74-D4AD-4E3F-BB7C-0F364B6B8E53}" destId="{5FF9D22F-50ED-426C-A00F-F251FA564BDA}" srcOrd="1" destOrd="0" presId="urn:microsoft.com/office/officeart/2005/8/layout/process1"/>
    <dgm:cxn modelId="{FB8DB1BB-1163-474B-BC5B-D4319B4BF27A}" type="presParOf" srcId="{5FF9D22F-50ED-426C-A00F-F251FA564BDA}" destId="{F6008553-0945-4E4E-B272-EC20D156CEBB}" srcOrd="0" destOrd="0" presId="urn:microsoft.com/office/officeart/2005/8/layout/process1"/>
    <dgm:cxn modelId="{020015A9-443F-4844-837D-4A3170135FB8}" type="presParOf" srcId="{A141EE74-D4AD-4E3F-BB7C-0F364B6B8E53}" destId="{B63FE751-14C5-4C24-BE23-46C2A958B83C}" srcOrd="2" destOrd="0" presId="urn:microsoft.com/office/officeart/2005/8/layout/process1"/>
    <dgm:cxn modelId="{50232C49-ABEF-4715-A2BF-3C8ECA6DB3E2}" type="presParOf" srcId="{A141EE74-D4AD-4E3F-BB7C-0F364B6B8E53}" destId="{299A525B-D850-43EF-A801-A6F315691423}" srcOrd="3" destOrd="0" presId="urn:microsoft.com/office/officeart/2005/8/layout/process1"/>
    <dgm:cxn modelId="{E3652953-C247-4982-B33A-ACE5A479EB6B}" type="presParOf" srcId="{299A525B-D850-43EF-A801-A6F315691423}" destId="{FDD226BC-7E64-4DF6-9A07-ED8F1983C383}" srcOrd="0" destOrd="0" presId="urn:microsoft.com/office/officeart/2005/8/layout/process1"/>
    <dgm:cxn modelId="{02D2CC63-9502-4B00-B19E-E808000EEE04}" type="presParOf" srcId="{A141EE74-D4AD-4E3F-BB7C-0F364B6B8E53}" destId="{F8E7F386-87F6-469C-B8B6-66E55B868E5F}" srcOrd="4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F22731C0-80B8-4003-A009-D131E1B36664}" type="doc">
      <dgm:prSet loTypeId="urn:microsoft.com/office/officeart/2005/8/layout/process1" loCatId="process" qsTypeId="urn:microsoft.com/office/officeart/2005/8/quickstyle/simple3" qsCatId="simple" csTypeId="urn:microsoft.com/office/officeart/2005/8/colors/accent0_3" csCatId="mainScheme" phldr="1"/>
      <dgm:spPr/>
    </dgm:pt>
    <dgm:pt modelId="{19AD602A-4052-423C-8C65-6C29E572D0D7}">
      <dgm:prSet phldrT="[Text]"/>
      <dgm:spPr/>
      <dgm:t>
        <a:bodyPr/>
        <a:lstStyle/>
        <a:p>
          <a:r>
            <a:rPr lang="de-DE" dirty="0" smtClean="0"/>
            <a:t>Erfassung</a:t>
          </a:r>
          <a:endParaRPr lang="de-DE" dirty="0"/>
        </a:p>
      </dgm:t>
    </dgm:pt>
    <dgm:pt modelId="{49A7D304-E766-4DC8-A11B-7069007F1A23}" type="parTrans" cxnId="{8F5E31BC-9FB8-4423-80AD-1C083B48EE6B}">
      <dgm:prSet/>
      <dgm:spPr/>
      <dgm:t>
        <a:bodyPr/>
        <a:lstStyle/>
        <a:p>
          <a:endParaRPr lang="de-DE"/>
        </a:p>
      </dgm:t>
    </dgm:pt>
    <dgm:pt modelId="{E571B9BD-0623-4FDC-8462-496C86A68911}" type="sibTrans" cxnId="{8F5E31BC-9FB8-4423-80AD-1C083B48EE6B}">
      <dgm:prSet/>
      <dgm:spPr/>
      <dgm:t>
        <a:bodyPr/>
        <a:lstStyle/>
        <a:p>
          <a:endParaRPr lang="de-DE"/>
        </a:p>
      </dgm:t>
    </dgm:pt>
    <dgm:pt modelId="{526B41A5-1B95-4915-9904-E4C0F2889468}">
      <dgm:prSet phldrT="[Text]"/>
      <dgm:spPr/>
      <dgm:t>
        <a:bodyPr/>
        <a:lstStyle/>
        <a:p>
          <a:r>
            <a:rPr lang="de-DE" dirty="0" smtClean="0"/>
            <a:t>Auswertung</a:t>
          </a:r>
          <a:endParaRPr lang="de-DE" dirty="0"/>
        </a:p>
      </dgm:t>
    </dgm:pt>
    <dgm:pt modelId="{CB5CCE56-EEF7-41C2-A617-0799186FD5A7}" type="parTrans" cxnId="{300CE86C-B48D-4C07-A823-12691F854256}">
      <dgm:prSet/>
      <dgm:spPr/>
      <dgm:t>
        <a:bodyPr/>
        <a:lstStyle/>
        <a:p>
          <a:endParaRPr lang="de-DE"/>
        </a:p>
      </dgm:t>
    </dgm:pt>
    <dgm:pt modelId="{8CCE8988-3EA7-42AF-AD6E-6C27824AE716}" type="sibTrans" cxnId="{300CE86C-B48D-4C07-A823-12691F854256}">
      <dgm:prSet/>
      <dgm:spPr/>
      <dgm:t>
        <a:bodyPr/>
        <a:lstStyle/>
        <a:p>
          <a:endParaRPr lang="de-DE"/>
        </a:p>
      </dgm:t>
    </dgm:pt>
    <dgm:pt modelId="{899B17D8-302F-4DFE-A9A2-17276118F3DE}">
      <dgm:prSet phldrT="[Text]"/>
      <dgm:spPr>
        <a:solidFill>
          <a:schemeClr val="tx2"/>
        </a:solidFill>
      </dgm:spPr>
      <dgm:t>
        <a:bodyPr/>
        <a:lstStyle/>
        <a:p>
          <a:r>
            <a:rPr lang="de-DE" dirty="0" smtClean="0">
              <a:solidFill>
                <a:schemeClr val="bg1"/>
              </a:solidFill>
            </a:rPr>
            <a:t>Anzeige</a:t>
          </a:r>
          <a:endParaRPr lang="de-DE" dirty="0">
            <a:solidFill>
              <a:schemeClr val="bg1"/>
            </a:solidFill>
          </a:endParaRPr>
        </a:p>
      </dgm:t>
    </dgm:pt>
    <dgm:pt modelId="{D56C8631-CC5F-49C5-B2DD-65B8CAC4B38F}" type="parTrans" cxnId="{332D931B-C148-4682-ABE1-23DB04F3B1F1}">
      <dgm:prSet/>
      <dgm:spPr/>
      <dgm:t>
        <a:bodyPr/>
        <a:lstStyle/>
        <a:p>
          <a:endParaRPr lang="de-DE"/>
        </a:p>
      </dgm:t>
    </dgm:pt>
    <dgm:pt modelId="{524A980D-3C62-466B-A421-D9456B23016A}" type="sibTrans" cxnId="{332D931B-C148-4682-ABE1-23DB04F3B1F1}">
      <dgm:prSet/>
      <dgm:spPr/>
      <dgm:t>
        <a:bodyPr/>
        <a:lstStyle/>
        <a:p>
          <a:endParaRPr lang="de-DE"/>
        </a:p>
      </dgm:t>
    </dgm:pt>
    <dgm:pt modelId="{A141EE74-D4AD-4E3F-BB7C-0F364B6B8E53}" type="pres">
      <dgm:prSet presAssocID="{F22731C0-80B8-4003-A009-D131E1B36664}" presName="Name0" presStyleCnt="0">
        <dgm:presLayoutVars>
          <dgm:dir/>
          <dgm:resizeHandles val="exact"/>
        </dgm:presLayoutVars>
      </dgm:prSet>
      <dgm:spPr/>
    </dgm:pt>
    <dgm:pt modelId="{9741C3D1-158A-4DDF-92F5-AD0EC8325056}" type="pres">
      <dgm:prSet presAssocID="{19AD602A-4052-423C-8C65-6C29E572D0D7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5FF9D22F-50ED-426C-A00F-F251FA564BDA}" type="pres">
      <dgm:prSet presAssocID="{E571B9BD-0623-4FDC-8462-496C86A68911}" presName="sibTrans" presStyleLbl="sibTrans2D1" presStyleIdx="0" presStyleCnt="2"/>
      <dgm:spPr/>
      <dgm:t>
        <a:bodyPr/>
        <a:lstStyle/>
        <a:p>
          <a:endParaRPr lang="de-DE"/>
        </a:p>
      </dgm:t>
    </dgm:pt>
    <dgm:pt modelId="{F6008553-0945-4E4E-B272-EC20D156CEBB}" type="pres">
      <dgm:prSet presAssocID="{E571B9BD-0623-4FDC-8462-496C86A68911}" presName="connectorText" presStyleLbl="sibTrans2D1" presStyleIdx="0" presStyleCnt="2"/>
      <dgm:spPr/>
      <dgm:t>
        <a:bodyPr/>
        <a:lstStyle/>
        <a:p>
          <a:endParaRPr lang="de-DE"/>
        </a:p>
      </dgm:t>
    </dgm:pt>
    <dgm:pt modelId="{B63FE751-14C5-4C24-BE23-46C2A958B83C}" type="pres">
      <dgm:prSet presAssocID="{526B41A5-1B95-4915-9904-E4C0F2889468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299A525B-D850-43EF-A801-A6F315691423}" type="pres">
      <dgm:prSet presAssocID="{8CCE8988-3EA7-42AF-AD6E-6C27824AE716}" presName="sibTrans" presStyleLbl="sibTrans2D1" presStyleIdx="1" presStyleCnt="2"/>
      <dgm:spPr/>
      <dgm:t>
        <a:bodyPr/>
        <a:lstStyle/>
        <a:p>
          <a:endParaRPr lang="de-DE"/>
        </a:p>
      </dgm:t>
    </dgm:pt>
    <dgm:pt modelId="{FDD226BC-7E64-4DF6-9A07-ED8F1983C383}" type="pres">
      <dgm:prSet presAssocID="{8CCE8988-3EA7-42AF-AD6E-6C27824AE716}" presName="connectorText" presStyleLbl="sibTrans2D1" presStyleIdx="1" presStyleCnt="2"/>
      <dgm:spPr/>
      <dgm:t>
        <a:bodyPr/>
        <a:lstStyle/>
        <a:p>
          <a:endParaRPr lang="de-DE"/>
        </a:p>
      </dgm:t>
    </dgm:pt>
    <dgm:pt modelId="{F8E7F386-87F6-469C-B8B6-66E55B868E5F}" type="pres">
      <dgm:prSet presAssocID="{899B17D8-302F-4DFE-A9A2-17276118F3DE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</dgm:ptLst>
  <dgm:cxnLst>
    <dgm:cxn modelId="{8855301D-1B02-4C92-9F96-B6C70060B944}" type="presOf" srcId="{E571B9BD-0623-4FDC-8462-496C86A68911}" destId="{5FF9D22F-50ED-426C-A00F-F251FA564BDA}" srcOrd="0" destOrd="0" presId="urn:microsoft.com/office/officeart/2005/8/layout/process1"/>
    <dgm:cxn modelId="{2F91BDDF-3A15-40F0-A6E9-571F1EB99983}" type="presOf" srcId="{8CCE8988-3EA7-42AF-AD6E-6C27824AE716}" destId="{299A525B-D850-43EF-A801-A6F315691423}" srcOrd="0" destOrd="0" presId="urn:microsoft.com/office/officeart/2005/8/layout/process1"/>
    <dgm:cxn modelId="{5809FE96-735E-40A2-B2F0-578A9150981A}" type="presOf" srcId="{E571B9BD-0623-4FDC-8462-496C86A68911}" destId="{F6008553-0945-4E4E-B272-EC20D156CEBB}" srcOrd="1" destOrd="0" presId="urn:microsoft.com/office/officeart/2005/8/layout/process1"/>
    <dgm:cxn modelId="{961F13B1-C19B-48AE-BC79-55B61BDC6C18}" type="presOf" srcId="{19AD602A-4052-423C-8C65-6C29E572D0D7}" destId="{9741C3D1-158A-4DDF-92F5-AD0EC8325056}" srcOrd="0" destOrd="0" presId="urn:microsoft.com/office/officeart/2005/8/layout/process1"/>
    <dgm:cxn modelId="{8F5E31BC-9FB8-4423-80AD-1C083B48EE6B}" srcId="{F22731C0-80B8-4003-A009-D131E1B36664}" destId="{19AD602A-4052-423C-8C65-6C29E572D0D7}" srcOrd="0" destOrd="0" parTransId="{49A7D304-E766-4DC8-A11B-7069007F1A23}" sibTransId="{E571B9BD-0623-4FDC-8462-496C86A68911}"/>
    <dgm:cxn modelId="{AF9973AB-7C70-49A2-9705-0186B94952B7}" type="presOf" srcId="{F22731C0-80B8-4003-A009-D131E1B36664}" destId="{A141EE74-D4AD-4E3F-BB7C-0F364B6B8E53}" srcOrd="0" destOrd="0" presId="urn:microsoft.com/office/officeart/2005/8/layout/process1"/>
    <dgm:cxn modelId="{BBC4FF7C-CCCF-4B6A-9C4C-C265DB2BF42E}" type="presOf" srcId="{526B41A5-1B95-4915-9904-E4C0F2889468}" destId="{B63FE751-14C5-4C24-BE23-46C2A958B83C}" srcOrd="0" destOrd="0" presId="urn:microsoft.com/office/officeart/2005/8/layout/process1"/>
    <dgm:cxn modelId="{673C3517-A007-42CA-B64B-5FB36EA5E5DB}" type="presOf" srcId="{8CCE8988-3EA7-42AF-AD6E-6C27824AE716}" destId="{FDD226BC-7E64-4DF6-9A07-ED8F1983C383}" srcOrd="1" destOrd="0" presId="urn:microsoft.com/office/officeart/2005/8/layout/process1"/>
    <dgm:cxn modelId="{332D931B-C148-4682-ABE1-23DB04F3B1F1}" srcId="{F22731C0-80B8-4003-A009-D131E1B36664}" destId="{899B17D8-302F-4DFE-A9A2-17276118F3DE}" srcOrd="2" destOrd="0" parTransId="{D56C8631-CC5F-49C5-B2DD-65B8CAC4B38F}" sibTransId="{524A980D-3C62-466B-A421-D9456B23016A}"/>
    <dgm:cxn modelId="{300CE86C-B48D-4C07-A823-12691F854256}" srcId="{F22731C0-80B8-4003-A009-D131E1B36664}" destId="{526B41A5-1B95-4915-9904-E4C0F2889468}" srcOrd="1" destOrd="0" parTransId="{CB5CCE56-EEF7-41C2-A617-0799186FD5A7}" sibTransId="{8CCE8988-3EA7-42AF-AD6E-6C27824AE716}"/>
    <dgm:cxn modelId="{2F39E5AD-9A7D-47CE-AAC8-E005BAA0F4B5}" type="presOf" srcId="{899B17D8-302F-4DFE-A9A2-17276118F3DE}" destId="{F8E7F386-87F6-469C-B8B6-66E55B868E5F}" srcOrd="0" destOrd="0" presId="urn:microsoft.com/office/officeart/2005/8/layout/process1"/>
    <dgm:cxn modelId="{B06EBFB8-42B6-47C3-8974-74DEFE331847}" type="presParOf" srcId="{A141EE74-D4AD-4E3F-BB7C-0F364B6B8E53}" destId="{9741C3D1-158A-4DDF-92F5-AD0EC8325056}" srcOrd="0" destOrd="0" presId="urn:microsoft.com/office/officeart/2005/8/layout/process1"/>
    <dgm:cxn modelId="{9CB202CB-42EE-4774-A6E4-C7B844B5D3A4}" type="presParOf" srcId="{A141EE74-D4AD-4E3F-BB7C-0F364B6B8E53}" destId="{5FF9D22F-50ED-426C-A00F-F251FA564BDA}" srcOrd="1" destOrd="0" presId="urn:microsoft.com/office/officeart/2005/8/layout/process1"/>
    <dgm:cxn modelId="{EB5E966B-4265-437F-9DDD-2EABBEEAAFAF}" type="presParOf" srcId="{5FF9D22F-50ED-426C-A00F-F251FA564BDA}" destId="{F6008553-0945-4E4E-B272-EC20D156CEBB}" srcOrd="0" destOrd="0" presId="urn:microsoft.com/office/officeart/2005/8/layout/process1"/>
    <dgm:cxn modelId="{25992380-EEDE-46BB-BE67-B6491EDD163A}" type="presParOf" srcId="{A141EE74-D4AD-4E3F-BB7C-0F364B6B8E53}" destId="{B63FE751-14C5-4C24-BE23-46C2A958B83C}" srcOrd="2" destOrd="0" presId="urn:microsoft.com/office/officeart/2005/8/layout/process1"/>
    <dgm:cxn modelId="{669FB33E-2082-4E31-B6E8-B8C0EDBFA88F}" type="presParOf" srcId="{A141EE74-D4AD-4E3F-BB7C-0F364B6B8E53}" destId="{299A525B-D850-43EF-A801-A6F315691423}" srcOrd="3" destOrd="0" presId="urn:microsoft.com/office/officeart/2005/8/layout/process1"/>
    <dgm:cxn modelId="{70CAAA2A-D6C5-4D0C-AFB5-DC4A9C1F60D1}" type="presParOf" srcId="{299A525B-D850-43EF-A801-A6F315691423}" destId="{FDD226BC-7E64-4DF6-9A07-ED8F1983C383}" srcOrd="0" destOrd="0" presId="urn:microsoft.com/office/officeart/2005/8/layout/process1"/>
    <dgm:cxn modelId="{60E159DF-E4D3-41E6-A2AE-43C3C3791F30}" type="presParOf" srcId="{A141EE74-D4AD-4E3F-BB7C-0F364B6B8E53}" destId="{F8E7F386-87F6-469C-B8B6-66E55B868E5F}" srcOrd="4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F22731C0-80B8-4003-A009-D131E1B36664}" type="doc">
      <dgm:prSet loTypeId="urn:microsoft.com/office/officeart/2005/8/layout/process1" loCatId="process" qsTypeId="urn:microsoft.com/office/officeart/2005/8/quickstyle/simple3" qsCatId="simple" csTypeId="urn:microsoft.com/office/officeart/2005/8/colors/accent0_3" csCatId="mainScheme" phldr="1"/>
      <dgm:spPr/>
    </dgm:pt>
    <dgm:pt modelId="{19AD602A-4052-423C-8C65-6C29E572D0D7}">
      <dgm:prSet phldrT="[Text]"/>
      <dgm:spPr/>
      <dgm:t>
        <a:bodyPr/>
        <a:lstStyle/>
        <a:p>
          <a:r>
            <a:rPr lang="de-DE" dirty="0" smtClean="0"/>
            <a:t>Erfassung</a:t>
          </a:r>
          <a:endParaRPr lang="de-DE" dirty="0"/>
        </a:p>
      </dgm:t>
    </dgm:pt>
    <dgm:pt modelId="{49A7D304-E766-4DC8-A11B-7069007F1A23}" type="parTrans" cxnId="{8F5E31BC-9FB8-4423-80AD-1C083B48EE6B}">
      <dgm:prSet/>
      <dgm:spPr/>
      <dgm:t>
        <a:bodyPr/>
        <a:lstStyle/>
        <a:p>
          <a:endParaRPr lang="de-DE"/>
        </a:p>
      </dgm:t>
    </dgm:pt>
    <dgm:pt modelId="{E571B9BD-0623-4FDC-8462-496C86A68911}" type="sibTrans" cxnId="{8F5E31BC-9FB8-4423-80AD-1C083B48EE6B}">
      <dgm:prSet/>
      <dgm:spPr/>
      <dgm:t>
        <a:bodyPr/>
        <a:lstStyle/>
        <a:p>
          <a:endParaRPr lang="de-DE"/>
        </a:p>
      </dgm:t>
    </dgm:pt>
    <dgm:pt modelId="{526B41A5-1B95-4915-9904-E4C0F2889468}">
      <dgm:prSet phldrT="[Text]"/>
      <dgm:spPr/>
      <dgm:t>
        <a:bodyPr/>
        <a:lstStyle/>
        <a:p>
          <a:r>
            <a:rPr lang="de-DE" dirty="0" smtClean="0"/>
            <a:t>Auswertung</a:t>
          </a:r>
          <a:endParaRPr lang="de-DE" dirty="0"/>
        </a:p>
      </dgm:t>
    </dgm:pt>
    <dgm:pt modelId="{CB5CCE56-EEF7-41C2-A617-0799186FD5A7}" type="parTrans" cxnId="{300CE86C-B48D-4C07-A823-12691F854256}">
      <dgm:prSet/>
      <dgm:spPr/>
      <dgm:t>
        <a:bodyPr/>
        <a:lstStyle/>
        <a:p>
          <a:endParaRPr lang="de-DE"/>
        </a:p>
      </dgm:t>
    </dgm:pt>
    <dgm:pt modelId="{8CCE8988-3EA7-42AF-AD6E-6C27824AE716}" type="sibTrans" cxnId="{300CE86C-B48D-4C07-A823-12691F854256}">
      <dgm:prSet/>
      <dgm:spPr/>
      <dgm:t>
        <a:bodyPr/>
        <a:lstStyle/>
        <a:p>
          <a:endParaRPr lang="de-DE"/>
        </a:p>
      </dgm:t>
    </dgm:pt>
    <dgm:pt modelId="{899B17D8-302F-4DFE-A9A2-17276118F3DE}">
      <dgm:prSet phldrT="[Text]"/>
      <dgm:spPr>
        <a:solidFill>
          <a:schemeClr val="tx2"/>
        </a:solidFill>
      </dgm:spPr>
      <dgm:t>
        <a:bodyPr/>
        <a:lstStyle/>
        <a:p>
          <a:r>
            <a:rPr lang="de-DE" dirty="0" smtClean="0">
              <a:solidFill>
                <a:schemeClr val="bg1"/>
              </a:solidFill>
            </a:rPr>
            <a:t>Anzeige</a:t>
          </a:r>
          <a:endParaRPr lang="de-DE" dirty="0">
            <a:solidFill>
              <a:schemeClr val="bg1"/>
            </a:solidFill>
          </a:endParaRPr>
        </a:p>
      </dgm:t>
    </dgm:pt>
    <dgm:pt modelId="{D56C8631-CC5F-49C5-B2DD-65B8CAC4B38F}" type="parTrans" cxnId="{332D931B-C148-4682-ABE1-23DB04F3B1F1}">
      <dgm:prSet/>
      <dgm:spPr/>
      <dgm:t>
        <a:bodyPr/>
        <a:lstStyle/>
        <a:p>
          <a:endParaRPr lang="de-DE"/>
        </a:p>
      </dgm:t>
    </dgm:pt>
    <dgm:pt modelId="{524A980D-3C62-466B-A421-D9456B23016A}" type="sibTrans" cxnId="{332D931B-C148-4682-ABE1-23DB04F3B1F1}">
      <dgm:prSet/>
      <dgm:spPr/>
      <dgm:t>
        <a:bodyPr/>
        <a:lstStyle/>
        <a:p>
          <a:endParaRPr lang="de-DE"/>
        </a:p>
      </dgm:t>
    </dgm:pt>
    <dgm:pt modelId="{A141EE74-D4AD-4E3F-BB7C-0F364B6B8E53}" type="pres">
      <dgm:prSet presAssocID="{F22731C0-80B8-4003-A009-D131E1B36664}" presName="Name0" presStyleCnt="0">
        <dgm:presLayoutVars>
          <dgm:dir/>
          <dgm:resizeHandles val="exact"/>
        </dgm:presLayoutVars>
      </dgm:prSet>
      <dgm:spPr/>
    </dgm:pt>
    <dgm:pt modelId="{9741C3D1-158A-4DDF-92F5-AD0EC8325056}" type="pres">
      <dgm:prSet presAssocID="{19AD602A-4052-423C-8C65-6C29E572D0D7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5FF9D22F-50ED-426C-A00F-F251FA564BDA}" type="pres">
      <dgm:prSet presAssocID="{E571B9BD-0623-4FDC-8462-496C86A68911}" presName="sibTrans" presStyleLbl="sibTrans2D1" presStyleIdx="0" presStyleCnt="2"/>
      <dgm:spPr/>
      <dgm:t>
        <a:bodyPr/>
        <a:lstStyle/>
        <a:p>
          <a:endParaRPr lang="de-DE"/>
        </a:p>
      </dgm:t>
    </dgm:pt>
    <dgm:pt modelId="{F6008553-0945-4E4E-B272-EC20D156CEBB}" type="pres">
      <dgm:prSet presAssocID="{E571B9BD-0623-4FDC-8462-496C86A68911}" presName="connectorText" presStyleLbl="sibTrans2D1" presStyleIdx="0" presStyleCnt="2"/>
      <dgm:spPr/>
      <dgm:t>
        <a:bodyPr/>
        <a:lstStyle/>
        <a:p>
          <a:endParaRPr lang="de-DE"/>
        </a:p>
      </dgm:t>
    </dgm:pt>
    <dgm:pt modelId="{B63FE751-14C5-4C24-BE23-46C2A958B83C}" type="pres">
      <dgm:prSet presAssocID="{526B41A5-1B95-4915-9904-E4C0F2889468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299A525B-D850-43EF-A801-A6F315691423}" type="pres">
      <dgm:prSet presAssocID="{8CCE8988-3EA7-42AF-AD6E-6C27824AE716}" presName="sibTrans" presStyleLbl="sibTrans2D1" presStyleIdx="1" presStyleCnt="2"/>
      <dgm:spPr/>
      <dgm:t>
        <a:bodyPr/>
        <a:lstStyle/>
        <a:p>
          <a:endParaRPr lang="de-DE"/>
        </a:p>
      </dgm:t>
    </dgm:pt>
    <dgm:pt modelId="{FDD226BC-7E64-4DF6-9A07-ED8F1983C383}" type="pres">
      <dgm:prSet presAssocID="{8CCE8988-3EA7-42AF-AD6E-6C27824AE716}" presName="connectorText" presStyleLbl="sibTrans2D1" presStyleIdx="1" presStyleCnt="2"/>
      <dgm:spPr/>
      <dgm:t>
        <a:bodyPr/>
        <a:lstStyle/>
        <a:p>
          <a:endParaRPr lang="de-DE"/>
        </a:p>
      </dgm:t>
    </dgm:pt>
    <dgm:pt modelId="{F8E7F386-87F6-469C-B8B6-66E55B868E5F}" type="pres">
      <dgm:prSet presAssocID="{899B17D8-302F-4DFE-A9A2-17276118F3DE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</dgm:ptLst>
  <dgm:cxnLst>
    <dgm:cxn modelId="{300CE86C-B48D-4C07-A823-12691F854256}" srcId="{F22731C0-80B8-4003-A009-D131E1B36664}" destId="{526B41A5-1B95-4915-9904-E4C0F2889468}" srcOrd="1" destOrd="0" parTransId="{CB5CCE56-EEF7-41C2-A617-0799186FD5A7}" sibTransId="{8CCE8988-3EA7-42AF-AD6E-6C27824AE716}"/>
    <dgm:cxn modelId="{F0F1D467-BA6E-4E06-A79F-88468A90F1F8}" type="presOf" srcId="{F22731C0-80B8-4003-A009-D131E1B36664}" destId="{A141EE74-D4AD-4E3F-BB7C-0F364B6B8E53}" srcOrd="0" destOrd="0" presId="urn:microsoft.com/office/officeart/2005/8/layout/process1"/>
    <dgm:cxn modelId="{B4A4324B-D0BA-47C5-AF17-5DFD6C4CB892}" type="presOf" srcId="{19AD602A-4052-423C-8C65-6C29E572D0D7}" destId="{9741C3D1-158A-4DDF-92F5-AD0EC8325056}" srcOrd="0" destOrd="0" presId="urn:microsoft.com/office/officeart/2005/8/layout/process1"/>
    <dgm:cxn modelId="{79BDD9F8-7852-4645-AA34-44A0E32037FD}" type="presOf" srcId="{8CCE8988-3EA7-42AF-AD6E-6C27824AE716}" destId="{299A525B-D850-43EF-A801-A6F315691423}" srcOrd="0" destOrd="0" presId="urn:microsoft.com/office/officeart/2005/8/layout/process1"/>
    <dgm:cxn modelId="{332D931B-C148-4682-ABE1-23DB04F3B1F1}" srcId="{F22731C0-80B8-4003-A009-D131E1B36664}" destId="{899B17D8-302F-4DFE-A9A2-17276118F3DE}" srcOrd="2" destOrd="0" parTransId="{D56C8631-CC5F-49C5-B2DD-65B8CAC4B38F}" sibTransId="{524A980D-3C62-466B-A421-D9456B23016A}"/>
    <dgm:cxn modelId="{48C611B3-E0BE-4377-ACEE-06D9D3240D50}" type="presOf" srcId="{526B41A5-1B95-4915-9904-E4C0F2889468}" destId="{B63FE751-14C5-4C24-BE23-46C2A958B83C}" srcOrd="0" destOrd="0" presId="urn:microsoft.com/office/officeart/2005/8/layout/process1"/>
    <dgm:cxn modelId="{8F5E31BC-9FB8-4423-80AD-1C083B48EE6B}" srcId="{F22731C0-80B8-4003-A009-D131E1B36664}" destId="{19AD602A-4052-423C-8C65-6C29E572D0D7}" srcOrd="0" destOrd="0" parTransId="{49A7D304-E766-4DC8-A11B-7069007F1A23}" sibTransId="{E571B9BD-0623-4FDC-8462-496C86A68911}"/>
    <dgm:cxn modelId="{441EF401-C999-436C-8161-06DB9443354D}" type="presOf" srcId="{8CCE8988-3EA7-42AF-AD6E-6C27824AE716}" destId="{FDD226BC-7E64-4DF6-9A07-ED8F1983C383}" srcOrd="1" destOrd="0" presId="urn:microsoft.com/office/officeart/2005/8/layout/process1"/>
    <dgm:cxn modelId="{8A7719F4-8740-4C4E-B69E-33D49B8D2BAC}" type="presOf" srcId="{E571B9BD-0623-4FDC-8462-496C86A68911}" destId="{F6008553-0945-4E4E-B272-EC20D156CEBB}" srcOrd="1" destOrd="0" presId="urn:microsoft.com/office/officeart/2005/8/layout/process1"/>
    <dgm:cxn modelId="{450168D7-A9F2-45A8-B3AB-25DE5E002EA0}" type="presOf" srcId="{E571B9BD-0623-4FDC-8462-496C86A68911}" destId="{5FF9D22F-50ED-426C-A00F-F251FA564BDA}" srcOrd="0" destOrd="0" presId="urn:microsoft.com/office/officeart/2005/8/layout/process1"/>
    <dgm:cxn modelId="{CC79A7C4-462B-4A9D-8DA8-7D429BF67FED}" type="presOf" srcId="{899B17D8-302F-4DFE-A9A2-17276118F3DE}" destId="{F8E7F386-87F6-469C-B8B6-66E55B868E5F}" srcOrd="0" destOrd="0" presId="urn:microsoft.com/office/officeart/2005/8/layout/process1"/>
    <dgm:cxn modelId="{BDB26A22-F46B-4E7F-B570-59E0509EF41A}" type="presParOf" srcId="{A141EE74-D4AD-4E3F-BB7C-0F364B6B8E53}" destId="{9741C3D1-158A-4DDF-92F5-AD0EC8325056}" srcOrd="0" destOrd="0" presId="urn:microsoft.com/office/officeart/2005/8/layout/process1"/>
    <dgm:cxn modelId="{2810AE37-386A-4338-A8DC-79FA608DEB51}" type="presParOf" srcId="{A141EE74-D4AD-4E3F-BB7C-0F364B6B8E53}" destId="{5FF9D22F-50ED-426C-A00F-F251FA564BDA}" srcOrd="1" destOrd="0" presId="urn:microsoft.com/office/officeart/2005/8/layout/process1"/>
    <dgm:cxn modelId="{B70A17ED-B55C-4A53-9400-E2E4A093EB6D}" type="presParOf" srcId="{5FF9D22F-50ED-426C-A00F-F251FA564BDA}" destId="{F6008553-0945-4E4E-B272-EC20D156CEBB}" srcOrd="0" destOrd="0" presId="urn:microsoft.com/office/officeart/2005/8/layout/process1"/>
    <dgm:cxn modelId="{9736E3DC-550B-4DBD-BFDD-0DCEDECCAE3B}" type="presParOf" srcId="{A141EE74-D4AD-4E3F-BB7C-0F364B6B8E53}" destId="{B63FE751-14C5-4C24-BE23-46C2A958B83C}" srcOrd="2" destOrd="0" presId="urn:microsoft.com/office/officeart/2005/8/layout/process1"/>
    <dgm:cxn modelId="{4E5F399C-63A5-4770-8C72-D1148CE39F28}" type="presParOf" srcId="{A141EE74-D4AD-4E3F-BB7C-0F364B6B8E53}" destId="{299A525B-D850-43EF-A801-A6F315691423}" srcOrd="3" destOrd="0" presId="urn:microsoft.com/office/officeart/2005/8/layout/process1"/>
    <dgm:cxn modelId="{C84C1CF8-5963-4EE6-874C-14428778C519}" type="presParOf" srcId="{299A525B-D850-43EF-A801-A6F315691423}" destId="{FDD226BC-7E64-4DF6-9A07-ED8F1983C383}" srcOrd="0" destOrd="0" presId="urn:microsoft.com/office/officeart/2005/8/layout/process1"/>
    <dgm:cxn modelId="{C8FCF0A3-F8A8-4757-87AF-317C3AAD4F04}" type="presParOf" srcId="{A141EE74-D4AD-4E3F-BB7C-0F364B6B8E53}" destId="{F8E7F386-87F6-469C-B8B6-66E55B868E5F}" srcOrd="4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F22731C0-80B8-4003-A009-D131E1B36664}" type="doc">
      <dgm:prSet loTypeId="urn:microsoft.com/office/officeart/2005/8/layout/process1" loCatId="process" qsTypeId="urn:microsoft.com/office/officeart/2005/8/quickstyle/simple3" qsCatId="simple" csTypeId="urn:microsoft.com/office/officeart/2005/8/colors/accent0_3" csCatId="mainScheme" phldr="1"/>
      <dgm:spPr/>
    </dgm:pt>
    <dgm:pt modelId="{19AD602A-4052-423C-8C65-6C29E572D0D7}">
      <dgm:prSet phldrT="[Text]"/>
      <dgm:spPr/>
      <dgm:t>
        <a:bodyPr/>
        <a:lstStyle/>
        <a:p>
          <a:r>
            <a:rPr lang="de-DE" dirty="0" smtClean="0"/>
            <a:t>Erfassung</a:t>
          </a:r>
          <a:endParaRPr lang="de-DE" dirty="0"/>
        </a:p>
      </dgm:t>
    </dgm:pt>
    <dgm:pt modelId="{49A7D304-E766-4DC8-A11B-7069007F1A23}" type="parTrans" cxnId="{8F5E31BC-9FB8-4423-80AD-1C083B48EE6B}">
      <dgm:prSet/>
      <dgm:spPr/>
      <dgm:t>
        <a:bodyPr/>
        <a:lstStyle/>
        <a:p>
          <a:endParaRPr lang="de-DE"/>
        </a:p>
      </dgm:t>
    </dgm:pt>
    <dgm:pt modelId="{E571B9BD-0623-4FDC-8462-496C86A68911}" type="sibTrans" cxnId="{8F5E31BC-9FB8-4423-80AD-1C083B48EE6B}">
      <dgm:prSet/>
      <dgm:spPr/>
      <dgm:t>
        <a:bodyPr/>
        <a:lstStyle/>
        <a:p>
          <a:endParaRPr lang="de-DE"/>
        </a:p>
      </dgm:t>
    </dgm:pt>
    <dgm:pt modelId="{526B41A5-1B95-4915-9904-E4C0F2889468}">
      <dgm:prSet phldrT="[Text]"/>
      <dgm:spPr/>
      <dgm:t>
        <a:bodyPr/>
        <a:lstStyle/>
        <a:p>
          <a:r>
            <a:rPr lang="de-DE" dirty="0" smtClean="0"/>
            <a:t>Auswertung</a:t>
          </a:r>
          <a:endParaRPr lang="de-DE" dirty="0"/>
        </a:p>
      </dgm:t>
    </dgm:pt>
    <dgm:pt modelId="{CB5CCE56-EEF7-41C2-A617-0799186FD5A7}" type="parTrans" cxnId="{300CE86C-B48D-4C07-A823-12691F854256}">
      <dgm:prSet/>
      <dgm:spPr/>
      <dgm:t>
        <a:bodyPr/>
        <a:lstStyle/>
        <a:p>
          <a:endParaRPr lang="de-DE"/>
        </a:p>
      </dgm:t>
    </dgm:pt>
    <dgm:pt modelId="{8CCE8988-3EA7-42AF-AD6E-6C27824AE716}" type="sibTrans" cxnId="{300CE86C-B48D-4C07-A823-12691F854256}">
      <dgm:prSet/>
      <dgm:spPr/>
      <dgm:t>
        <a:bodyPr/>
        <a:lstStyle/>
        <a:p>
          <a:endParaRPr lang="de-DE"/>
        </a:p>
      </dgm:t>
    </dgm:pt>
    <dgm:pt modelId="{899B17D8-302F-4DFE-A9A2-17276118F3DE}">
      <dgm:prSet phldrT="[Text]"/>
      <dgm:spPr>
        <a:solidFill>
          <a:schemeClr val="tx2"/>
        </a:solidFill>
      </dgm:spPr>
      <dgm:t>
        <a:bodyPr/>
        <a:lstStyle/>
        <a:p>
          <a:r>
            <a:rPr lang="de-DE" dirty="0" smtClean="0">
              <a:solidFill>
                <a:schemeClr val="bg1"/>
              </a:solidFill>
            </a:rPr>
            <a:t>Anzeige</a:t>
          </a:r>
          <a:endParaRPr lang="de-DE" dirty="0">
            <a:solidFill>
              <a:schemeClr val="bg1"/>
            </a:solidFill>
          </a:endParaRPr>
        </a:p>
      </dgm:t>
    </dgm:pt>
    <dgm:pt modelId="{D56C8631-CC5F-49C5-B2DD-65B8CAC4B38F}" type="parTrans" cxnId="{332D931B-C148-4682-ABE1-23DB04F3B1F1}">
      <dgm:prSet/>
      <dgm:spPr/>
      <dgm:t>
        <a:bodyPr/>
        <a:lstStyle/>
        <a:p>
          <a:endParaRPr lang="de-DE"/>
        </a:p>
      </dgm:t>
    </dgm:pt>
    <dgm:pt modelId="{524A980D-3C62-466B-A421-D9456B23016A}" type="sibTrans" cxnId="{332D931B-C148-4682-ABE1-23DB04F3B1F1}">
      <dgm:prSet/>
      <dgm:spPr/>
      <dgm:t>
        <a:bodyPr/>
        <a:lstStyle/>
        <a:p>
          <a:endParaRPr lang="de-DE"/>
        </a:p>
      </dgm:t>
    </dgm:pt>
    <dgm:pt modelId="{A141EE74-D4AD-4E3F-BB7C-0F364B6B8E53}" type="pres">
      <dgm:prSet presAssocID="{F22731C0-80B8-4003-A009-D131E1B36664}" presName="Name0" presStyleCnt="0">
        <dgm:presLayoutVars>
          <dgm:dir/>
          <dgm:resizeHandles val="exact"/>
        </dgm:presLayoutVars>
      </dgm:prSet>
      <dgm:spPr/>
    </dgm:pt>
    <dgm:pt modelId="{9741C3D1-158A-4DDF-92F5-AD0EC8325056}" type="pres">
      <dgm:prSet presAssocID="{19AD602A-4052-423C-8C65-6C29E572D0D7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5FF9D22F-50ED-426C-A00F-F251FA564BDA}" type="pres">
      <dgm:prSet presAssocID="{E571B9BD-0623-4FDC-8462-496C86A68911}" presName="sibTrans" presStyleLbl="sibTrans2D1" presStyleIdx="0" presStyleCnt="2"/>
      <dgm:spPr/>
      <dgm:t>
        <a:bodyPr/>
        <a:lstStyle/>
        <a:p>
          <a:endParaRPr lang="de-DE"/>
        </a:p>
      </dgm:t>
    </dgm:pt>
    <dgm:pt modelId="{F6008553-0945-4E4E-B272-EC20D156CEBB}" type="pres">
      <dgm:prSet presAssocID="{E571B9BD-0623-4FDC-8462-496C86A68911}" presName="connectorText" presStyleLbl="sibTrans2D1" presStyleIdx="0" presStyleCnt="2"/>
      <dgm:spPr/>
      <dgm:t>
        <a:bodyPr/>
        <a:lstStyle/>
        <a:p>
          <a:endParaRPr lang="de-DE"/>
        </a:p>
      </dgm:t>
    </dgm:pt>
    <dgm:pt modelId="{B63FE751-14C5-4C24-BE23-46C2A958B83C}" type="pres">
      <dgm:prSet presAssocID="{526B41A5-1B95-4915-9904-E4C0F2889468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299A525B-D850-43EF-A801-A6F315691423}" type="pres">
      <dgm:prSet presAssocID="{8CCE8988-3EA7-42AF-AD6E-6C27824AE716}" presName="sibTrans" presStyleLbl="sibTrans2D1" presStyleIdx="1" presStyleCnt="2"/>
      <dgm:spPr/>
      <dgm:t>
        <a:bodyPr/>
        <a:lstStyle/>
        <a:p>
          <a:endParaRPr lang="de-DE"/>
        </a:p>
      </dgm:t>
    </dgm:pt>
    <dgm:pt modelId="{FDD226BC-7E64-4DF6-9A07-ED8F1983C383}" type="pres">
      <dgm:prSet presAssocID="{8CCE8988-3EA7-42AF-AD6E-6C27824AE716}" presName="connectorText" presStyleLbl="sibTrans2D1" presStyleIdx="1" presStyleCnt="2"/>
      <dgm:spPr/>
      <dgm:t>
        <a:bodyPr/>
        <a:lstStyle/>
        <a:p>
          <a:endParaRPr lang="de-DE"/>
        </a:p>
      </dgm:t>
    </dgm:pt>
    <dgm:pt modelId="{F8E7F386-87F6-469C-B8B6-66E55B868E5F}" type="pres">
      <dgm:prSet presAssocID="{899B17D8-302F-4DFE-A9A2-17276118F3DE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</dgm:ptLst>
  <dgm:cxnLst>
    <dgm:cxn modelId="{300CE86C-B48D-4C07-A823-12691F854256}" srcId="{F22731C0-80B8-4003-A009-D131E1B36664}" destId="{526B41A5-1B95-4915-9904-E4C0F2889468}" srcOrd="1" destOrd="0" parTransId="{CB5CCE56-EEF7-41C2-A617-0799186FD5A7}" sibTransId="{8CCE8988-3EA7-42AF-AD6E-6C27824AE716}"/>
    <dgm:cxn modelId="{D9752C08-C967-46D2-9D41-FC8E8FB2A3C0}" type="presOf" srcId="{19AD602A-4052-423C-8C65-6C29E572D0D7}" destId="{9741C3D1-158A-4DDF-92F5-AD0EC8325056}" srcOrd="0" destOrd="0" presId="urn:microsoft.com/office/officeart/2005/8/layout/process1"/>
    <dgm:cxn modelId="{8F3E4BB8-FF94-4F87-82FC-50A1C6656D10}" type="presOf" srcId="{526B41A5-1B95-4915-9904-E4C0F2889468}" destId="{B63FE751-14C5-4C24-BE23-46C2A958B83C}" srcOrd="0" destOrd="0" presId="urn:microsoft.com/office/officeart/2005/8/layout/process1"/>
    <dgm:cxn modelId="{332D931B-C148-4682-ABE1-23DB04F3B1F1}" srcId="{F22731C0-80B8-4003-A009-D131E1B36664}" destId="{899B17D8-302F-4DFE-A9A2-17276118F3DE}" srcOrd="2" destOrd="0" parTransId="{D56C8631-CC5F-49C5-B2DD-65B8CAC4B38F}" sibTransId="{524A980D-3C62-466B-A421-D9456B23016A}"/>
    <dgm:cxn modelId="{4B68C042-DA73-46F5-A41E-309C6AF2423B}" type="presOf" srcId="{E571B9BD-0623-4FDC-8462-496C86A68911}" destId="{5FF9D22F-50ED-426C-A00F-F251FA564BDA}" srcOrd="0" destOrd="0" presId="urn:microsoft.com/office/officeart/2005/8/layout/process1"/>
    <dgm:cxn modelId="{8D967C9E-3C83-402C-B8FC-22BE1BE63459}" type="presOf" srcId="{8CCE8988-3EA7-42AF-AD6E-6C27824AE716}" destId="{FDD226BC-7E64-4DF6-9A07-ED8F1983C383}" srcOrd="1" destOrd="0" presId="urn:microsoft.com/office/officeart/2005/8/layout/process1"/>
    <dgm:cxn modelId="{8F5E31BC-9FB8-4423-80AD-1C083B48EE6B}" srcId="{F22731C0-80B8-4003-A009-D131E1B36664}" destId="{19AD602A-4052-423C-8C65-6C29E572D0D7}" srcOrd="0" destOrd="0" parTransId="{49A7D304-E766-4DC8-A11B-7069007F1A23}" sibTransId="{E571B9BD-0623-4FDC-8462-496C86A68911}"/>
    <dgm:cxn modelId="{DA2A0574-FF20-4C2C-BEF0-595FC00D1417}" type="presOf" srcId="{F22731C0-80B8-4003-A009-D131E1B36664}" destId="{A141EE74-D4AD-4E3F-BB7C-0F364B6B8E53}" srcOrd="0" destOrd="0" presId="urn:microsoft.com/office/officeart/2005/8/layout/process1"/>
    <dgm:cxn modelId="{5D229CB3-2F61-4247-94E1-9409E085F62A}" type="presOf" srcId="{8CCE8988-3EA7-42AF-AD6E-6C27824AE716}" destId="{299A525B-D850-43EF-A801-A6F315691423}" srcOrd="0" destOrd="0" presId="urn:microsoft.com/office/officeart/2005/8/layout/process1"/>
    <dgm:cxn modelId="{A0284A6B-D4BA-4617-A2ED-734B2A13F89E}" type="presOf" srcId="{E571B9BD-0623-4FDC-8462-496C86A68911}" destId="{F6008553-0945-4E4E-B272-EC20D156CEBB}" srcOrd="1" destOrd="0" presId="urn:microsoft.com/office/officeart/2005/8/layout/process1"/>
    <dgm:cxn modelId="{2B0F0F38-6083-45AE-AEA0-89A87B08A5BD}" type="presOf" srcId="{899B17D8-302F-4DFE-A9A2-17276118F3DE}" destId="{F8E7F386-87F6-469C-B8B6-66E55B868E5F}" srcOrd="0" destOrd="0" presId="urn:microsoft.com/office/officeart/2005/8/layout/process1"/>
    <dgm:cxn modelId="{49C66B1C-8DA8-46F9-BB9A-62CBFE5BA37E}" type="presParOf" srcId="{A141EE74-D4AD-4E3F-BB7C-0F364B6B8E53}" destId="{9741C3D1-158A-4DDF-92F5-AD0EC8325056}" srcOrd="0" destOrd="0" presId="urn:microsoft.com/office/officeart/2005/8/layout/process1"/>
    <dgm:cxn modelId="{2D63DD71-16FE-434C-A2EF-435394B8BF34}" type="presParOf" srcId="{A141EE74-D4AD-4E3F-BB7C-0F364B6B8E53}" destId="{5FF9D22F-50ED-426C-A00F-F251FA564BDA}" srcOrd="1" destOrd="0" presId="urn:microsoft.com/office/officeart/2005/8/layout/process1"/>
    <dgm:cxn modelId="{E77CE01F-47D6-4171-8782-7610F83AC6A6}" type="presParOf" srcId="{5FF9D22F-50ED-426C-A00F-F251FA564BDA}" destId="{F6008553-0945-4E4E-B272-EC20D156CEBB}" srcOrd="0" destOrd="0" presId="urn:microsoft.com/office/officeart/2005/8/layout/process1"/>
    <dgm:cxn modelId="{BD2415D1-C602-4FE4-89F5-85A7F804320A}" type="presParOf" srcId="{A141EE74-D4AD-4E3F-BB7C-0F364B6B8E53}" destId="{B63FE751-14C5-4C24-BE23-46C2A958B83C}" srcOrd="2" destOrd="0" presId="urn:microsoft.com/office/officeart/2005/8/layout/process1"/>
    <dgm:cxn modelId="{208F3CC4-1151-4511-8883-BC8F6EEFA567}" type="presParOf" srcId="{A141EE74-D4AD-4E3F-BB7C-0F364B6B8E53}" destId="{299A525B-D850-43EF-A801-A6F315691423}" srcOrd="3" destOrd="0" presId="urn:microsoft.com/office/officeart/2005/8/layout/process1"/>
    <dgm:cxn modelId="{91C87A45-92DE-498E-87A2-61BD4F105C3E}" type="presParOf" srcId="{299A525B-D850-43EF-A801-A6F315691423}" destId="{FDD226BC-7E64-4DF6-9A07-ED8F1983C383}" srcOrd="0" destOrd="0" presId="urn:microsoft.com/office/officeart/2005/8/layout/process1"/>
    <dgm:cxn modelId="{F0D01460-6CA5-49D5-BBDB-D63661169632}" type="presParOf" srcId="{A141EE74-D4AD-4E3F-BB7C-0F364B6B8E53}" destId="{F8E7F386-87F6-469C-B8B6-66E55B868E5F}" srcOrd="4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741C3D1-158A-4DDF-92F5-AD0EC8325056}">
      <dsp:nvSpPr>
        <dsp:cNvPr id="0" name=""/>
        <dsp:cNvSpPr/>
      </dsp:nvSpPr>
      <dsp:spPr>
        <a:xfrm>
          <a:off x="6768" y="0"/>
          <a:ext cx="2023006" cy="41249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dk2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800" kern="1200" smtClean="0"/>
            <a:t>Erfassung</a:t>
          </a:r>
          <a:endParaRPr lang="de-DE" sz="1800" kern="1200" dirty="0"/>
        </a:p>
      </dsp:txBody>
      <dsp:txXfrm>
        <a:off x="18850" y="12082"/>
        <a:ext cx="1998842" cy="388329"/>
      </dsp:txXfrm>
    </dsp:sp>
    <dsp:sp modelId="{5FF9D22F-50ED-426C-A00F-F251FA564BDA}">
      <dsp:nvSpPr>
        <dsp:cNvPr id="0" name=""/>
        <dsp:cNvSpPr/>
      </dsp:nvSpPr>
      <dsp:spPr>
        <a:xfrm>
          <a:off x="2232075" y="0"/>
          <a:ext cx="428877" cy="412493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dk2">
                <a:tint val="60000"/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dk2">
                <a:tint val="60000"/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dk2">
                <a:tint val="60000"/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e-DE" sz="1400" kern="1200"/>
        </a:p>
      </dsp:txBody>
      <dsp:txXfrm>
        <a:off x="2232075" y="82499"/>
        <a:ext cx="305129" cy="247495"/>
      </dsp:txXfrm>
    </dsp:sp>
    <dsp:sp modelId="{B63FE751-14C5-4C24-BE23-46C2A958B83C}">
      <dsp:nvSpPr>
        <dsp:cNvPr id="0" name=""/>
        <dsp:cNvSpPr/>
      </dsp:nvSpPr>
      <dsp:spPr>
        <a:xfrm>
          <a:off x="2838977" y="0"/>
          <a:ext cx="2023006" cy="41249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dk2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800" kern="1200" dirty="0" smtClean="0"/>
            <a:t>Auswertung</a:t>
          </a:r>
          <a:endParaRPr lang="de-DE" sz="1800" kern="1200" dirty="0"/>
        </a:p>
      </dsp:txBody>
      <dsp:txXfrm>
        <a:off x="2851059" y="12082"/>
        <a:ext cx="1998842" cy="388329"/>
      </dsp:txXfrm>
    </dsp:sp>
    <dsp:sp modelId="{299A525B-D850-43EF-A801-A6F315691423}">
      <dsp:nvSpPr>
        <dsp:cNvPr id="0" name=""/>
        <dsp:cNvSpPr/>
      </dsp:nvSpPr>
      <dsp:spPr>
        <a:xfrm>
          <a:off x="5064284" y="0"/>
          <a:ext cx="428877" cy="412493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dk2">
                <a:tint val="60000"/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dk2">
                <a:tint val="60000"/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dk2">
                <a:tint val="60000"/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e-DE" sz="1400" kern="1200"/>
        </a:p>
      </dsp:txBody>
      <dsp:txXfrm>
        <a:off x="5064284" y="82499"/>
        <a:ext cx="305129" cy="247495"/>
      </dsp:txXfrm>
    </dsp:sp>
    <dsp:sp modelId="{F8E7F386-87F6-469C-B8B6-66E55B868E5F}">
      <dsp:nvSpPr>
        <dsp:cNvPr id="0" name=""/>
        <dsp:cNvSpPr/>
      </dsp:nvSpPr>
      <dsp:spPr>
        <a:xfrm>
          <a:off x="5671186" y="0"/>
          <a:ext cx="2023006" cy="41249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dk2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800" kern="1200" smtClean="0"/>
            <a:t>Anzeige</a:t>
          </a:r>
          <a:endParaRPr lang="de-DE" sz="1800" kern="1200" dirty="0"/>
        </a:p>
      </dsp:txBody>
      <dsp:txXfrm>
        <a:off x="5683268" y="12082"/>
        <a:ext cx="1998842" cy="38832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741C3D1-158A-4DDF-92F5-AD0EC8325056}">
      <dsp:nvSpPr>
        <dsp:cNvPr id="0" name=""/>
        <dsp:cNvSpPr/>
      </dsp:nvSpPr>
      <dsp:spPr>
        <a:xfrm>
          <a:off x="6768" y="0"/>
          <a:ext cx="2023006" cy="412493"/>
        </a:xfrm>
        <a:prstGeom prst="roundRect">
          <a:avLst>
            <a:gd name="adj" fmla="val 10000"/>
          </a:avLst>
        </a:prstGeom>
        <a:solidFill>
          <a:schemeClr val="tx2"/>
        </a:soli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800" kern="1200" dirty="0" smtClean="0">
              <a:solidFill>
                <a:schemeClr val="bg1"/>
              </a:solidFill>
            </a:rPr>
            <a:t>Erfassung</a:t>
          </a:r>
          <a:endParaRPr lang="de-DE" sz="1800" kern="1200" dirty="0">
            <a:solidFill>
              <a:schemeClr val="bg1"/>
            </a:solidFill>
          </a:endParaRPr>
        </a:p>
      </dsp:txBody>
      <dsp:txXfrm>
        <a:off x="18850" y="12082"/>
        <a:ext cx="1998842" cy="388329"/>
      </dsp:txXfrm>
    </dsp:sp>
    <dsp:sp modelId="{5FF9D22F-50ED-426C-A00F-F251FA564BDA}">
      <dsp:nvSpPr>
        <dsp:cNvPr id="0" name=""/>
        <dsp:cNvSpPr/>
      </dsp:nvSpPr>
      <dsp:spPr>
        <a:xfrm>
          <a:off x="2232075" y="0"/>
          <a:ext cx="428877" cy="412493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dk2">
                <a:tint val="60000"/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dk2">
                <a:tint val="60000"/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dk2">
                <a:tint val="60000"/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e-DE" sz="1400" kern="1200"/>
        </a:p>
      </dsp:txBody>
      <dsp:txXfrm>
        <a:off x="2232075" y="82499"/>
        <a:ext cx="305129" cy="247495"/>
      </dsp:txXfrm>
    </dsp:sp>
    <dsp:sp modelId="{B63FE751-14C5-4C24-BE23-46C2A958B83C}">
      <dsp:nvSpPr>
        <dsp:cNvPr id="0" name=""/>
        <dsp:cNvSpPr/>
      </dsp:nvSpPr>
      <dsp:spPr>
        <a:xfrm>
          <a:off x="2838977" y="0"/>
          <a:ext cx="2023006" cy="41249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dk2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800" kern="1200" dirty="0" smtClean="0"/>
            <a:t>Auswertung</a:t>
          </a:r>
          <a:endParaRPr lang="de-DE" sz="1800" kern="1200" dirty="0"/>
        </a:p>
      </dsp:txBody>
      <dsp:txXfrm>
        <a:off x="2851059" y="12082"/>
        <a:ext cx="1998842" cy="388329"/>
      </dsp:txXfrm>
    </dsp:sp>
    <dsp:sp modelId="{299A525B-D850-43EF-A801-A6F315691423}">
      <dsp:nvSpPr>
        <dsp:cNvPr id="0" name=""/>
        <dsp:cNvSpPr/>
      </dsp:nvSpPr>
      <dsp:spPr>
        <a:xfrm>
          <a:off x="5064284" y="0"/>
          <a:ext cx="428877" cy="412493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dk2">
                <a:tint val="60000"/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dk2">
                <a:tint val="60000"/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dk2">
                <a:tint val="60000"/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e-DE" sz="1400" kern="1200"/>
        </a:p>
      </dsp:txBody>
      <dsp:txXfrm>
        <a:off x="5064284" y="82499"/>
        <a:ext cx="305129" cy="247495"/>
      </dsp:txXfrm>
    </dsp:sp>
    <dsp:sp modelId="{F8E7F386-87F6-469C-B8B6-66E55B868E5F}">
      <dsp:nvSpPr>
        <dsp:cNvPr id="0" name=""/>
        <dsp:cNvSpPr/>
      </dsp:nvSpPr>
      <dsp:spPr>
        <a:xfrm>
          <a:off x="5671186" y="0"/>
          <a:ext cx="2023006" cy="41249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dk2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800" kern="1200" dirty="0" smtClean="0"/>
            <a:t>Anzeige</a:t>
          </a:r>
          <a:endParaRPr lang="de-DE" sz="1800" kern="1200" dirty="0"/>
        </a:p>
      </dsp:txBody>
      <dsp:txXfrm>
        <a:off x="5683268" y="12082"/>
        <a:ext cx="1998842" cy="388329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741C3D1-158A-4DDF-92F5-AD0EC8325056}">
      <dsp:nvSpPr>
        <dsp:cNvPr id="0" name=""/>
        <dsp:cNvSpPr/>
      </dsp:nvSpPr>
      <dsp:spPr>
        <a:xfrm>
          <a:off x="6768" y="0"/>
          <a:ext cx="2023006" cy="41249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dk2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800" kern="1200" smtClean="0"/>
            <a:t>Erfassung</a:t>
          </a:r>
          <a:endParaRPr lang="de-DE" sz="1800" kern="1200" dirty="0"/>
        </a:p>
      </dsp:txBody>
      <dsp:txXfrm>
        <a:off x="18850" y="12082"/>
        <a:ext cx="1998842" cy="388329"/>
      </dsp:txXfrm>
    </dsp:sp>
    <dsp:sp modelId="{5FF9D22F-50ED-426C-A00F-F251FA564BDA}">
      <dsp:nvSpPr>
        <dsp:cNvPr id="0" name=""/>
        <dsp:cNvSpPr/>
      </dsp:nvSpPr>
      <dsp:spPr>
        <a:xfrm>
          <a:off x="2232075" y="0"/>
          <a:ext cx="428877" cy="412493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dk2">
                <a:tint val="60000"/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dk2">
                <a:tint val="60000"/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dk2">
                <a:tint val="60000"/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e-DE" sz="1400" kern="1200"/>
        </a:p>
      </dsp:txBody>
      <dsp:txXfrm>
        <a:off x="2232075" y="82499"/>
        <a:ext cx="305129" cy="247495"/>
      </dsp:txXfrm>
    </dsp:sp>
    <dsp:sp modelId="{B63FE751-14C5-4C24-BE23-46C2A958B83C}">
      <dsp:nvSpPr>
        <dsp:cNvPr id="0" name=""/>
        <dsp:cNvSpPr/>
      </dsp:nvSpPr>
      <dsp:spPr>
        <a:xfrm>
          <a:off x="2838977" y="0"/>
          <a:ext cx="2023006" cy="41249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dk2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800" kern="1200" dirty="0" smtClean="0"/>
            <a:t>Auswertung</a:t>
          </a:r>
          <a:endParaRPr lang="de-DE" sz="1800" kern="1200" dirty="0"/>
        </a:p>
      </dsp:txBody>
      <dsp:txXfrm>
        <a:off x="2851059" y="12082"/>
        <a:ext cx="1998842" cy="388329"/>
      </dsp:txXfrm>
    </dsp:sp>
    <dsp:sp modelId="{299A525B-D850-43EF-A801-A6F315691423}">
      <dsp:nvSpPr>
        <dsp:cNvPr id="0" name=""/>
        <dsp:cNvSpPr/>
      </dsp:nvSpPr>
      <dsp:spPr>
        <a:xfrm>
          <a:off x="5064284" y="0"/>
          <a:ext cx="428877" cy="412493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dk2">
                <a:tint val="60000"/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dk2">
                <a:tint val="60000"/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dk2">
                <a:tint val="60000"/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e-DE" sz="1400" kern="1200"/>
        </a:p>
      </dsp:txBody>
      <dsp:txXfrm>
        <a:off x="5064284" y="82499"/>
        <a:ext cx="305129" cy="247495"/>
      </dsp:txXfrm>
    </dsp:sp>
    <dsp:sp modelId="{F8E7F386-87F6-469C-B8B6-66E55B868E5F}">
      <dsp:nvSpPr>
        <dsp:cNvPr id="0" name=""/>
        <dsp:cNvSpPr/>
      </dsp:nvSpPr>
      <dsp:spPr>
        <a:xfrm>
          <a:off x="5671186" y="0"/>
          <a:ext cx="2023006" cy="41249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dk2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800" kern="1200" smtClean="0"/>
            <a:t>Anzeige</a:t>
          </a:r>
          <a:endParaRPr lang="de-DE" sz="1800" kern="1200" dirty="0"/>
        </a:p>
      </dsp:txBody>
      <dsp:txXfrm>
        <a:off x="5683268" y="12082"/>
        <a:ext cx="1998842" cy="388329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741C3D1-158A-4DDF-92F5-AD0EC8325056}">
      <dsp:nvSpPr>
        <dsp:cNvPr id="0" name=""/>
        <dsp:cNvSpPr/>
      </dsp:nvSpPr>
      <dsp:spPr>
        <a:xfrm>
          <a:off x="6768" y="0"/>
          <a:ext cx="2023006" cy="41249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dk2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800" kern="1200" dirty="0" smtClean="0"/>
            <a:t>Erfassung</a:t>
          </a:r>
          <a:endParaRPr lang="de-DE" sz="1800" kern="1200" dirty="0"/>
        </a:p>
      </dsp:txBody>
      <dsp:txXfrm>
        <a:off x="18850" y="12082"/>
        <a:ext cx="1998842" cy="388329"/>
      </dsp:txXfrm>
    </dsp:sp>
    <dsp:sp modelId="{5FF9D22F-50ED-426C-A00F-F251FA564BDA}">
      <dsp:nvSpPr>
        <dsp:cNvPr id="0" name=""/>
        <dsp:cNvSpPr/>
      </dsp:nvSpPr>
      <dsp:spPr>
        <a:xfrm>
          <a:off x="2232075" y="0"/>
          <a:ext cx="428877" cy="412493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dk2">
                <a:tint val="60000"/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dk2">
                <a:tint val="60000"/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dk2">
                <a:tint val="60000"/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e-DE" sz="1400" kern="1200"/>
        </a:p>
      </dsp:txBody>
      <dsp:txXfrm>
        <a:off x="2232075" y="82499"/>
        <a:ext cx="305129" cy="247495"/>
      </dsp:txXfrm>
    </dsp:sp>
    <dsp:sp modelId="{B63FE751-14C5-4C24-BE23-46C2A958B83C}">
      <dsp:nvSpPr>
        <dsp:cNvPr id="0" name=""/>
        <dsp:cNvSpPr/>
      </dsp:nvSpPr>
      <dsp:spPr>
        <a:xfrm>
          <a:off x="2838977" y="0"/>
          <a:ext cx="2023006" cy="41249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dk2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800" kern="1200" dirty="0" smtClean="0"/>
            <a:t>Auswertung</a:t>
          </a:r>
          <a:endParaRPr lang="de-DE" sz="1800" kern="1200" dirty="0"/>
        </a:p>
      </dsp:txBody>
      <dsp:txXfrm>
        <a:off x="2851059" y="12082"/>
        <a:ext cx="1998842" cy="388329"/>
      </dsp:txXfrm>
    </dsp:sp>
    <dsp:sp modelId="{299A525B-D850-43EF-A801-A6F315691423}">
      <dsp:nvSpPr>
        <dsp:cNvPr id="0" name=""/>
        <dsp:cNvSpPr/>
      </dsp:nvSpPr>
      <dsp:spPr>
        <a:xfrm>
          <a:off x="5064284" y="0"/>
          <a:ext cx="428877" cy="412493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dk2">
                <a:tint val="60000"/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dk2">
                <a:tint val="60000"/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dk2">
                <a:tint val="60000"/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e-DE" sz="1400" kern="1200"/>
        </a:p>
      </dsp:txBody>
      <dsp:txXfrm>
        <a:off x="5064284" y="82499"/>
        <a:ext cx="305129" cy="247495"/>
      </dsp:txXfrm>
    </dsp:sp>
    <dsp:sp modelId="{F8E7F386-87F6-469C-B8B6-66E55B868E5F}">
      <dsp:nvSpPr>
        <dsp:cNvPr id="0" name=""/>
        <dsp:cNvSpPr/>
      </dsp:nvSpPr>
      <dsp:spPr>
        <a:xfrm>
          <a:off x="5671186" y="0"/>
          <a:ext cx="2023006" cy="412493"/>
        </a:xfrm>
        <a:prstGeom prst="roundRect">
          <a:avLst>
            <a:gd name="adj" fmla="val 10000"/>
          </a:avLst>
        </a:prstGeom>
        <a:solidFill>
          <a:schemeClr val="tx2"/>
        </a:soli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800" kern="1200" dirty="0" smtClean="0">
              <a:solidFill>
                <a:schemeClr val="bg1"/>
              </a:solidFill>
            </a:rPr>
            <a:t>Anzeige</a:t>
          </a:r>
          <a:endParaRPr lang="de-DE" sz="1800" kern="1200" dirty="0">
            <a:solidFill>
              <a:schemeClr val="bg1"/>
            </a:solidFill>
          </a:endParaRPr>
        </a:p>
      </dsp:txBody>
      <dsp:txXfrm>
        <a:off x="5683268" y="12082"/>
        <a:ext cx="1998842" cy="388329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741C3D1-158A-4DDF-92F5-AD0EC8325056}">
      <dsp:nvSpPr>
        <dsp:cNvPr id="0" name=""/>
        <dsp:cNvSpPr/>
      </dsp:nvSpPr>
      <dsp:spPr>
        <a:xfrm>
          <a:off x="6768" y="0"/>
          <a:ext cx="2023006" cy="41249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dk2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800" kern="1200" dirty="0" smtClean="0"/>
            <a:t>Erfassung</a:t>
          </a:r>
          <a:endParaRPr lang="de-DE" sz="1800" kern="1200" dirty="0"/>
        </a:p>
      </dsp:txBody>
      <dsp:txXfrm>
        <a:off x="18850" y="12082"/>
        <a:ext cx="1998842" cy="388329"/>
      </dsp:txXfrm>
    </dsp:sp>
    <dsp:sp modelId="{5FF9D22F-50ED-426C-A00F-F251FA564BDA}">
      <dsp:nvSpPr>
        <dsp:cNvPr id="0" name=""/>
        <dsp:cNvSpPr/>
      </dsp:nvSpPr>
      <dsp:spPr>
        <a:xfrm>
          <a:off x="2232075" y="0"/>
          <a:ext cx="428877" cy="412493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dk2">
                <a:tint val="60000"/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dk2">
                <a:tint val="60000"/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dk2">
                <a:tint val="60000"/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e-DE" sz="1400" kern="1200"/>
        </a:p>
      </dsp:txBody>
      <dsp:txXfrm>
        <a:off x="2232075" y="82499"/>
        <a:ext cx="305129" cy="247495"/>
      </dsp:txXfrm>
    </dsp:sp>
    <dsp:sp modelId="{B63FE751-14C5-4C24-BE23-46C2A958B83C}">
      <dsp:nvSpPr>
        <dsp:cNvPr id="0" name=""/>
        <dsp:cNvSpPr/>
      </dsp:nvSpPr>
      <dsp:spPr>
        <a:xfrm>
          <a:off x="2838977" y="0"/>
          <a:ext cx="2023006" cy="41249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dk2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800" kern="1200" dirty="0" smtClean="0"/>
            <a:t>Auswertung</a:t>
          </a:r>
          <a:endParaRPr lang="de-DE" sz="1800" kern="1200" dirty="0"/>
        </a:p>
      </dsp:txBody>
      <dsp:txXfrm>
        <a:off x="2851059" y="12082"/>
        <a:ext cx="1998842" cy="388329"/>
      </dsp:txXfrm>
    </dsp:sp>
    <dsp:sp modelId="{299A525B-D850-43EF-A801-A6F315691423}">
      <dsp:nvSpPr>
        <dsp:cNvPr id="0" name=""/>
        <dsp:cNvSpPr/>
      </dsp:nvSpPr>
      <dsp:spPr>
        <a:xfrm>
          <a:off x="5064284" y="0"/>
          <a:ext cx="428877" cy="412493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dk2">
                <a:tint val="60000"/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dk2">
                <a:tint val="60000"/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dk2">
                <a:tint val="60000"/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e-DE" sz="1400" kern="1200"/>
        </a:p>
      </dsp:txBody>
      <dsp:txXfrm>
        <a:off x="5064284" y="82499"/>
        <a:ext cx="305129" cy="247495"/>
      </dsp:txXfrm>
    </dsp:sp>
    <dsp:sp modelId="{F8E7F386-87F6-469C-B8B6-66E55B868E5F}">
      <dsp:nvSpPr>
        <dsp:cNvPr id="0" name=""/>
        <dsp:cNvSpPr/>
      </dsp:nvSpPr>
      <dsp:spPr>
        <a:xfrm>
          <a:off x="5671186" y="0"/>
          <a:ext cx="2023006" cy="412493"/>
        </a:xfrm>
        <a:prstGeom prst="roundRect">
          <a:avLst>
            <a:gd name="adj" fmla="val 10000"/>
          </a:avLst>
        </a:prstGeom>
        <a:solidFill>
          <a:schemeClr val="tx2"/>
        </a:soli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800" kern="1200" dirty="0" smtClean="0">
              <a:solidFill>
                <a:schemeClr val="bg1"/>
              </a:solidFill>
            </a:rPr>
            <a:t>Anzeige</a:t>
          </a:r>
          <a:endParaRPr lang="de-DE" sz="1800" kern="1200" dirty="0">
            <a:solidFill>
              <a:schemeClr val="bg1"/>
            </a:solidFill>
          </a:endParaRPr>
        </a:p>
      </dsp:txBody>
      <dsp:txXfrm>
        <a:off x="5683268" y="12082"/>
        <a:ext cx="1998842" cy="388329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image" Target="../media/image8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de-DE" altLang="de-DE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de-DE" altLang="de-DE"/>
          </a:p>
        </p:txBody>
      </p:sp>
      <p:sp>
        <p:nvSpPr>
          <p:cNvPr id="1024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de-DE" altLang="de-DE"/>
          </a:p>
        </p:txBody>
      </p:sp>
      <p:sp>
        <p:nvSpPr>
          <p:cNvPr id="1024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695BE4C6-CF0D-4A98-B15C-DE4C622FC572}" type="slidenum">
              <a:rPr lang="de-DE" altLang="de-DE"/>
              <a:pPr/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137424399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de-DE" altLang="de-DE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de-DE" altLang="de-DE"/>
          </a:p>
        </p:txBody>
      </p:sp>
      <p:sp>
        <p:nvSpPr>
          <p:cNvPr id="71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 smtClean="0"/>
              <a:t>Textmasterformate durch Klicken bearbeiten</a:t>
            </a:r>
          </a:p>
          <a:p>
            <a:pPr lvl="1"/>
            <a:r>
              <a:rPr lang="de-DE" altLang="de-DE" smtClean="0"/>
              <a:t>Zweite Ebene</a:t>
            </a:r>
          </a:p>
          <a:p>
            <a:pPr lvl="2"/>
            <a:r>
              <a:rPr lang="de-DE" altLang="de-DE" smtClean="0"/>
              <a:t>Dritte Ebene</a:t>
            </a:r>
          </a:p>
          <a:p>
            <a:pPr lvl="3"/>
            <a:r>
              <a:rPr lang="de-DE" altLang="de-DE" smtClean="0"/>
              <a:t>Vierte Ebene</a:t>
            </a:r>
          </a:p>
          <a:p>
            <a:pPr lvl="4"/>
            <a:r>
              <a:rPr lang="de-DE" altLang="de-DE" smtClean="0"/>
              <a:t>Fünfte Ebene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de-DE" altLang="de-DE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DCB27C42-6404-41DE-B684-152CF0EEEECD}" type="slidenum">
              <a:rPr lang="de-DE" altLang="de-DE"/>
              <a:pPr/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308317457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B27C42-6404-41DE-B684-152CF0EEEECD}" type="slidenum">
              <a:rPr lang="de-DE" altLang="de-DE" smtClean="0"/>
              <a:pPr/>
              <a:t>1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74844983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altLang="de-DE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B27C42-6404-41DE-B684-152CF0EEEECD}" type="slidenum">
              <a:rPr lang="de-DE" altLang="de-DE" smtClean="0"/>
              <a:pPr/>
              <a:t>2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368499636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altLang="de-DE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B27C42-6404-41DE-B684-152CF0EEEECD}" type="slidenum">
              <a:rPr lang="de-DE" altLang="de-DE" smtClean="0"/>
              <a:pPr/>
              <a:t>3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375734058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altLang="de-DE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B27C42-6404-41DE-B684-152CF0EEEECD}" type="slidenum">
              <a:rPr lang="de-DE" altLang="de-DE" smtClean="0"/>
              <a:pPr/>
              <a:t>4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216841716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altLang="de-DE" dirty="0" smtClean="0"/>
              <a:t>Link 2 (Birgit </a:t>
            </a:r>
            <a:r>
              <a:rPr lang="de-DE" altLang="de-DE" dirty="0" err="1" smtClean="0"/>
              <a:t>Deißler</a:t>
            </a:r>
            <a:r>
              <a:rPr lang="de-DE" altLang="de-DE" dirty="0" smtClean="0"/>
              <a:t>)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B27C42-6404-41DE-B684-152CF0EEEECD}" type="slidenum">
              <a:rPr lang="de-DE" altLang="de-DE" smtClean="0"/>
              <a:pPr/>
              <a:t>5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234744817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altLang="de-DE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B27C42-6404-41DE-B684-152CF0EEEECD}" type="slidenum">
              <a:rPr lang="de-DE" altLang="de-DE" smtClean="0"/>
              <a:pPr/>
              <a:t>6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221501878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B27C42-6404-41DE-B684-152CF0EEEECD}" type="slidenum">
              <a:rPr lang="de-DE" altLang="de-DE" smtClean="0"/>
              <a:pPr/>
              <a:t>7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80876850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altLang="de-DE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B27C42-6404-41DE-B684-152CF0EEEECD}" type="slidenum">
              <a:rPr lang="de-DE" altLang="de-DE" smtClean="0"/>
              <a:pPr/>
              <a:t>8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16745894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5" name="Rectangle 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19138" y="6172200"/>
            <a:ext cx="7700962" cy="25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1600" b="1"/>
            </a:lvl1pPr>
          </a:lstStyle>
          <a:p>
            <a:fld id="{84E9F794-05A0-44C7-A4F4-B371C26B4D5D}" type="datetime1">
              <a:rPr lang="de-DE" altLang="de-DE"/>
              <a:pPr/>
              <a:t>29.09.2015</a:t>
            </a:fld>
            <a:r>
              <a:rPr lang="de-DE" altLang="de-DE"/>
              <a:t>, Verfasser [optional] / 16 pt / Zeilenabstand 1-fach</a:t>
            </a:r>
          </a:p>
        </p:txBody>
      </p:sp>
      <p:pic>
        <p:nvPicPr>
          <p:cNvPr id="4108" name="Picture 12" descr="xEKUT_WortBildMarke_W_RGB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9138" y="358775"/>
            <a:ext cx="2806700" cy="727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09" name="Line 13"/>
          <p:cNvSpPr>
            <a:spLocks noChangeShapeType="1"/>
          </p:cNvSpPr>
          <p:nvPr/>
        </p:nvSpPr>
        <p:spPr bwMode="auto">
          <a:xfrm>
            <a:off x="719138" y="1258888"/>
            <a:ext cx="7705725" cy="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4113" name="Rectangle 17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719138" y="5194300"/>
            <a:ext cx="7700962" cy="401638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2400"/>
            </a:lvl1pPr>
          </a:lstStyle>
          <a:p>
            <a:pPr lvl="0"/>
            <a:r>
              <a:rPr lang="de-DE" altLang="de-DE" noProof="0" smtClean="0"/>
              <a:t>Formatvorlage des Untertitelmasters durch Klicken bearbeiten</a:t>
            </a:r>
          </a:p>
        </p:txBody>
      </p:sp>
      <p:sp>
        <p:nvSpPr>
          <p:cNvPr id="4116" name="Rectangle 20"/>
          <p:cNvSpPr>
            <a:spLocks noGrp="1" noChangeArrowheads="1"/>
          </p:cNvSpPr>
          <p:nvPr>
            <p:ph type="ctrTitle" sz="quarter"/>
          </p:nvPr>
        </p:nvSpPr>
        <p:spPr>
          <a:xfrm>
            <a:off x="719138" y="4672013"/>
            <a:ext cx="7700962" cy="427037"/>
          </a:xfrm>
        </p:spPr>
        <p:txBody>
          <a:bodyPr/>
          <a:lstStyle>
            <a:lvl1pPr>
              <a:defRPr sz="2800">
                <a:solidFill>
                  <a:schemeClr val="tx2"/>
                </a:solidFill>
              </a:defRPr>
            </a:lvl1pPr>
          </a:lstStyle>
          <a:p>
            <a:pPr lvl="0"/>
            <a:r>
              <a:rPr lang="de-DE" altLang="de-DE" noProof="0" smtClean="0"/>
              <a:t>Titelmasterformat durch Klicken bearbeiten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C095EA8A-2DEA-4924-8A0F-E2CF603FF875}" type="slidenum">
              <a:rPr lang="de-DE" altLang="de-DE"/>
              <a:pPr/>
              <a:t>‹Nr.›</a:t>
            </a:fld>
            <a:r>
              <a:rPr lang="de-DE" altLang="de-DE"/>
              <a:t> | Autor/Verfasser/Thema/Rubrik/Titel etc.	© </a:t>
            </a:r>
            <a:fld id="{ED0DF120-C075-49C1-9AA6-241A3E207C2F}" type="datetime1">
              <a:rPr lang="de-DE" altLang="de-DE"/>
              <a:pPr/>
              <a:t>29.09.2015</a:t>
            </a:fld>
            <a:r>
              <a:rPr lang="de-DE" altLang="de-DE"/>
              <a:t> Universität Tübingen</a:t>
            </a:r>
          </a:p>
        </p:txBody>
      </p:sp>
    </p:spTree>
    <p:extLst>
      <p:ext uri="{BB962C8B-B14F-4D97-AF65-F5344CB8AC3E}">
        <p14:creationId xmlns:p14="http://schemas.microsoft.com/office/powerpoint/2010/main" val="33371648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499225" y="1292225"/>
            <a:ext cx="1925638" cy="483393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719138" y="1292225"/>
            <a:ext cx="5627687" cy="4833938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F5EEDE44-B19A-44DD-AB42-38D9424D1B95}" type="slidenum">
              <a:rPr lang="de-DE" altLang="de-DE"/>
              <a:pPr/>
              <a:t>‹Nr.›</a:t>
            </a:fld>
            <a:r>
              <a:rPr lang="de-DE" altLang="de-DE"/>
              <a:t> | Autor/Verfasser/Thema/Rubrik/Titel etc.	© </a:t>
            </a:r>
            <a:fld id="{ED0DF120-C075-49C1-9AA6-241A3E207C2F}" type="datetime1">
              <a:rPr lang="de-DE" altLang="de-DE"/>
              <a:pPr/>
              <a:t>29.09.2015</a:t>
            </a:fld>
            <a:r>
              <a:rPr lang="de-DE" altLang="de-DE"/>
              <a:t> Universität Tübingen</a:t>
            </a:r>
          </a:p>
        </p:txBody>
      </p:sp>
    </p:spTree>
    <p:extLst>
      <p:ext uri="{BB962C8B-B14F-4D97-AF65-F5344CB8AC3E}">
        <p14:creationId xmlns:p14="http://schemas.microsoft.com/office/powerpoint/2010/main" val="6004778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FBA78825-E385-4587-A894-C84C9FDBE41C}" type="slidenum">
              <a:rPr lang="de-DE" altLang="de-DE"/>
              <a:pPr/>
              <a:t>‹Nr.›</a:t>
            </a:fld>
            <a:r>
              <a:rPr lang="de-DE" altLang="de-DE"/>
              <a:t> | Autor/Verfasser/Thema/Rubrik/Titel etc.	© </a:t>
            </a:r>
            <a:fld id="{ED0DF120-C075-49C1-9AA6-241A3E207C2F}" type="datetime1">
              <a:rPr lang="de-DE" altLang="de-DE"/>
              <a:pPr/>
              <a:t>29.09.2015</a:t>
            </a:fld>
            <a:r>
              <a:rPr lang="de-DE" altLang="de-DE"/>
              <a:t> Universität Tübingen</a:t>
            </a:r>
          </a:p>
        </p:txBody>
      </p:sp>
    </p:spTree>
    <p:extLst>
      <p:ext uri="{BB962C8B-B14F-4D97-AF65-F5344CB8AC3E}">
        <p14:creationId xmlns:p14="http://schemas.microsoft.com/office/powerpoint/2010/main" val="2613859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/>
          <a:lstStyle>
            <a:lvl1pPr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83B51803-ABE1-4F26-BC79-D763C001FD93}" type="slidenum">
              <a:rPr lang="de-DE" altLang="de-DE"/>
              <a:pPr/>
              <a:t>‹Nr.›</a:t>
            </a:fld>
            <a:r>
              <a:rPr lang="de-DE" altLang="de-DE"/>
              <a:t> | Autor/Verfasser/Thema/Rubrik/Titel etc.	© </a:t>
            </a:r>
            <a:fld id="{ED0DF120-C075-49C1-9AA6-241A3E207C2F}" type="datetime1">
              <a:rPr lang="de-DE" altLang="de-DE"/>
              <a:pPr/>
              <a:t>29.09.2015</a:t>
            </a:fld>
            <a:r>
              <a:rPr lang="de-DE" altLang="de-DE"/>
              <a:t> Universität Tübingen</a:t>
            </a:r>
          </a:p>
        </p:txBody>
      </p:sp>
    </p:spTree>
    <p:extLst>
      <p:ext uri="{BB962C8B-B14F-4D97-AF65-F5344CB8AC3E}">
        <p14:creationId xmlns:p14="http://schemas.microsoft.com/office/powerpoint/2010/main" val="29045855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719138" y="1773238"/>
            <a:ext cx="3776662" cy="4352925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773238"/>
            <a:ext cx="3776663" cy="4352925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55487DF2-8D36-4B9C-B2F7-E8E5EC4DD7BD}" type="slidenum">
              <a:rPr lang="de-DE" altLang="de-DE"/>
              <a:pPr/>
              <a:t>‹Nr.›</a:t>
            </a:fld>
            <a:r>
              <a:rPr lang="de-DE" altLang="de-DE"/>
              <a:t> | Autor/Verfasser/Thema/Rubrik/Titel etc.	© </a:t>
            </a:r>
            <a:fld id="{ED0DF120-C075-49C1-9AA6-241A3E207C2F}" type="datetime1">
              <a:rPr lang="de-DE" altLang="de-DE"/>
              <a:pPr/>
              <a:t>29.09.2015</a:t>
            </a:fld>
            <a:r>
              <a:rPr lang="de-DE" altLang="de-DE"/>
              <a:t> Universität Tübingen</a:t>
            </a:r>
          </a:p>
        </p:txBody>
      </p:sp>
    </p:spTree>
    <p:extLst>
      <p:ext uri="{BB962C8B-B14F-4D97-AF65-F5344CB8AC3E}">
        <p14:creationId xmlns:p14="http://schemas.microsoft.com/office/powerpoint/2010/main" val="28396376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06C7ED10-FDBD-4E7B-AEB5-5316A9430D35}" type="slidenum">
              <a:rPr lang="de-DE" altLang="de-DE"/>
              <a:pPr/>
              <a:t>‹Nr.›</a:t>
            </a:fld>
            <a:r>
              <a:rPr lang="de-DE" altLang="de-DE"/>
              <a:t> | Autor/Verfasser/Thema/Rubrik/Titel etc.	© </a:t>
            </a:r>
            <a:fld id="{ED0DF120-C075-49C1-9AA6-241A3E207C2F}" type="datetime1">
              <a:rPr lang="de-DE" altLang="de-DE"/>
              <a:pPr/>
              <a:t>29.09.2015</a:t>
            </a:fld>
            <a:r>
              <a:rPr lang="de-DE" altLang="de-DE"/>
              <a:t> Universität Tübingen</a:t>
            </a:r>
          </a:p>
        </p:txBody>
      </p:sp>
    </p:spTree>
    <p:extLst>
      <p:ext uri="{BB962C8B-B14F-4D97-AF65-F5344CB8AC3E}">
        <p14:creationId xmlns:p14="http://schemas.microsoft.com/office/powerpoint/2010/main" val="13704672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E0558197-7ABC-4282-B84A-66DED7FB2406}" type="slidenum">
              <a:rPr lang="de-DE" altLang="de-DE"/>
              <a:pPr/>
              <a:t>‹Nr.›</a:t>
            </a:fld>
            <a:r>
              <a:rPr lang="de-DE" altLang="de-DE"/>
              <a:t> | Autor/Verfasser/Thema/Rubrik/Titel etc.	© </a:t>
            </a:r>
            <a:fld id="{ED0DF120-C075-49C1-9AA6-241A3E207C2F}" type="datetime1">
              <a:rPr lang="de-DE" altLang="de-DE"/>
              <a:pPr/>
              <a:t>29.09.2015</a:t>
            </a:fld>
            <a:r>
              <a:rPr lang="de-DE" altLang="de-DE"/>
              <a:t> Universität Tübingen</a:t>
            </a:r>
          </a:p>
        </p:txBody>
      </p:sp>
    </p:spTree>
    <p:extLst>
      <p:ext uri="{BB962C8B-B14F-4D97-AF65-F5344CB8AC3E}">
        <p14:creationId xmlns:p14="http://schemas.microsoft.com/office/powerpoint/2010/main" val="39037536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F44559EC-375D-4C65-B497-8AB62389EB4E}" type="slidenum">
              <a:rPr lang="de-DE" altLang="de-DE"/>
              <a:pPr/>
              <a:t>‹Nr.›</a:t>
            </a:fld>
            <a:r>
              <a:rPr lang="de-DE" altLang="de-DE"/>
              <a:t> | Autor/Verfasser/Thema/Rubrik/Titel etc.	© </a:t>
            </a:r>
            <a:fld id="{ED0DF120-C075-49C1-9AA6-241A3E207C2F}" type="datetime1">
              <a:rPr lang="de-DE" altLang="de-DE"/>
              <a:pPr/>
              <a:t>29.09.2015</a:t>
            </a:fld>
            <a:r>
              <a:rPr lang="de-DE" altLang="de-DE"/>
              <a:t> Universität Tübingen</a:t>
            </a:r>
          </a:p>
        </p:txBody>
      </p:sp>
    </p:spTree>
    <p:extLst>
      <p:ext uri="{BB962C8B-B14F-4D97-AF65-F5344CB8AC3E}">
        <p14:creationId xmlns:p14="http://schemas.microsoft.com/office/powerpoint/2010/main" val="21256551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E2B86490-1142-4082-876D-47BBC2EFA1C7}" type="slidenum">
              <a:rPr lang="de-DE" altLang="de-DE"/>
              <a:pPr/>
              <a:t>‹Nr.›</a:t>
            </a:fld>
            <a:r>
              <a:rPr lang="de-DE" altLang="de-DE"/>
              <a:t> | Autor/Verfasser/Thema/Rubrik/Titel etc.	© </a:t>
            </a:r>
            <a:fld id="{ED0DF120-C075-49C1-9AA6-241A3E207C2F}" type="datetime1">
              <a:rPr lang="de-DE" altLang="de-DE"/>
              <a:pPr/>
              <a:t>29.09.2015</a:t>
            </a:fld>
            <a:r>
              <a:rPr lang="de-DE" altLang="de-DE"/>
              <a:t> Universität Tübingen</a:t>
            </a:r>
          </a:p>
        </p:txBody>
      </p:sp>
    </p:spTree>
    <p:extLst>
      <p:ext uri="{BB962C8B-B14F-4D97-AF65-F5344CB8AC3E}">
        <p14:creationId xmlns:p14="http://schemas.microsoft.com/office/powerpoint/2010/main" val="38017145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 smtClean="0"/>
              <a:t>Bild durch Klicken auf Symbol hinzufügen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7B1EC5F9-C628-462C-8700-D3AEFD17680F}" type="slidenum">
              <a:rPr lang="de-DE" altLang="de-DE"/>
              <a:pPr/>
              <a:t>‹Nr.›</a:t>
            </a:fld>
            <a:r>
              <a:rPr lang="de-DE" altLang="de-DE"/>
              <a:t> | Autor/Verfasser/Thema/Rubrik/Titel etc.	© </a:t>
            </a:r>
            <a:fld id="{ED0DF120-C075-49C1-9AA6-241A3E207C2F}" type="datetime1">
              <a:rPr lang="de-DE" altLang="de-DE"/>
              <a:pPr/>
              <a:t>29.09.2015</a:t>
            </a:fld>
            <a:r>
              <a:rPr lang="de-DE" altLang="de-DE"/>
              <a:t> Universität Tübingen</a:t>
            </a:r>
          </a:p>
        </p:txBody>
      </p:sp>
    </p:spTree>
    <p:extLst>
      <p:ext uri="{BB962C8B-B14F-4D97-AF65-F5344CB8AC3E}">
        <p14:creationId xmlns:p14="http://schemas.microsoft.com/office/powerpoint/2010/main" val="11170937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0" name="Line 8"/>
          <p:cNvSpPr>
            <a:spLocks noChangeShapeType="1"/>
          </p:cNvSpPr>
          <p:nvPr/>
        </p:nvSpPr>
        <p:spPr bwMode="auto">
          <a:xfrm>
            <a:off x="719138" y="809625"/>
            <a:ext cx="7705725" cy="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3086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719138" y="1292225"/>
            <a:ext cx="7700962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de-DE" altLang="de-DE" smtClean="0"/>
              <a:t>Mastertitelformat bearbeiten</a:t>
            </a:r>
          </a:p>
        </p:txBody>
      </p:sp>
      <p:sp>
        <p:nvSpPr>
          <p:cNvPr id="3089" name="Line 17"/>
          <p:cNvSpPr>
            <a:spLocks noChangeShapeType="1"/>
          </p:cNvSpPr>
          <p:nvPr/>
        </p:nvSpPr>
        <p:spPr bwMode="auto">
          <a:xfrm>
            <a:off x="719138" y="6315075"/>
            <a:ext cx="7705725" cy="0"/>
          </a:xfrm>
          <a:prstGeom prst="line">
            <a:avLst/>
          </a:prstGeom>
          <a:noFill/>
          <a:ln w="9525">
            <a:solidFill>
              <a:schemeClr val="fol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3090" name="Rectangle 1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19138" y="6519863"/>
            <a:ext cx="7705725" cy="152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tabLst>
                <a:tab pos="7702550" algn="r"/>
              </a:tabLst>
              <a:defRPr sz="1000"/>
            </a:lvl1pPr>
          </a:lstStyle>
          <a:p>
            <a:fld id="{A7E08045-7402-4E41-AC93-101B84EC3C79}" type="slidenum">
              <a:rPr lang="de-DE" altLang="de-DE"/>
              <a:pPr/>
              <a:t>‹Nr.›</a:t>
            </a:fld>
            <a:r>
              <a:rPr lang="de-DE" altLang="de-DE"/>
              <a:t> | Autor/Verfasser/Thema/Rubrik/Titel etc.	© </a:t>
            </a:r>
            <a:fld id="{ED0DF120-C075-49C1-9AA6-241A3E207C2F}" type="datetime1">
              <a:rPr lang="de-DE" altLang="de-DE"/>
              <a:pPr/>
              <a:t>29.09.2015</a:t>
            </a:fld>
            <a:r>
              <a:rPr lang="de-DE" altLang="de-DE"/>
              <a:t> Universität Tübingen</a:t>
            </a:r>
          </a:p>
        </p:txBody>
      </p:sp>
      <p:pic>
        <p:nvPicPr>
          <p:cNvPr id="3094" name="Picture 22" descr="xEKUT_WortBildMarke_W_RGB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9138" y="179388"/>
            <a:ext cx="1763712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95" name="Rectangle 2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19138" y="1773238"/>
            <a:ext cx="7705725" cy="4352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 smtClean="0"/>
              <a:t>Mastertextformat bearbeiten</a:t>
            </a:r>
          </a:p>
          <a:p>
            <a:pPr lvl="1"/>
            <a:r>
              <a:rPr lang="de-DE" altLang="de-DE" smtClean="0"/>
              <a:t>Zweite Ebene</a:t>
            </a:r>
          </a:p>
          <a:p>
            <a:pPr lvl="2"/>
            <a:r>
              <a:rPr lang="de-DE" altLang="de-DE" smtClean="0"/>
              <a:t>Dritte Ebene</a:t>
            </a:r>
          </a:p>
          <a:p>
            <a:pPr lvl="3"/>
            <a:r>
              <a:rPr lang="de-DE" altLang="de-DE" smtClean="0"/>
              <a:t>Vierte Ebene</a:t>
            </a:r>
          </a:p>
          <a:p>
            <a:pPr lvl="4"/>
            <a:r>
              <a:rPr lang="de-DE" altLang="de-DE" smtClean="0"/>
              <a:t>Fünfte Ebene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b="1" kern="1200">
          <a:solidFill>
            <a:schemeClr val="bg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2"/>
          </a:solidFill>
          <a:latin typeface="Arial" panose="020B0604020202020204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2"/>
          </a:solidFill>
          <a:latin typeface="Arial" panose="020B0604020202020204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2"/>
          </a:solidFill>
          <a:latin typeface="Arial" panose="020B0604020202020204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2"/>
          </a:solidFill>
          <a:latin typeface="Arial" panose="020B0604020202020204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2"/>
          </a:solidFill>
          <a:latin typeface="Arial" panose="020B0604020202020204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2"/>
          </a:solidFill>
          <a:latin typeface="Arial" panose="020B0604020202020204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2"/>
          </a:solidFill>
          <a:latin typeface="Arial" panose="020B0604020202020204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2"/>
          </a:solidFill>
          <a:latin typeface="Arial" panose="020B0604020202020204" pitchFamily="34" charset="0"/>
        </a:defRPr>
      </a:lvl9pPr>
    </p:titleStyle>
    <p:bodyStyle>
      <a:lvl1pPr marL="180975" indent="-180975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41338" indent="-180975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SzPct val="80000"/>
        <a:buChar char="-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895350" indent="-174625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0475" indent="-185738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622425" indent="-182563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har char="-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1.xml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12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11" Type="http://schemas.openxmlformats.org/officeDocument/2006/relationships/diagramColors" Target="../diagrams/colors1.xml"/><Relationship Id="rId5" Type="http://schemas.openxmlformats.org/officeDocument/2006/relationships/image" Target="../media/image5.png"/><Relationship Id="rId10" Type="http://schemas.openxmlformats.org/officeDocument/2006/relationships/diagramQuickStyle" Target="../diagrams/quickStyle1.xml"/><Relationship Id="rId4" Type="http://schemas.openxmlformats.org/officeDocument/2006/relationships/image" Target="../media/image4.gif"/><Relationship Id="rId9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2.xml"/><Relationship Id="rId3" Type="http://schemas.openxmlformats.org/officeDocument/2006/relationships/image" Target="../media/image3.png"/><Relationship Id="rId7" Type="http://schemas.openxmlformats.org/officeDocument/2006/relationships/diagramLayout" Target="../diagrams/layout2.xml"/><Relationship Id="rId12" Type="http://schemas.openxmlformats.org/officeDocument/2006/relationships/hyperlink" Target="http://www.gbv.de/Verbundzentrale/serviceangebote/oas-service/pdf/installation-oas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Data" Target="../diagrams/data2.xml"/><Relationship Id="rId11" Type="http://schemas.openxmlformats.org/officeDocument/2006/relationships/hyperlink" Target="https://github.com/gbv/OA-Statistik" TargetMode="External"/><Relationship Id="rId5" Type="http://schemas.openxmlformats.org/officeDocument/2006/relationships/image" Target="../media/image6.png"/><Relationship Id="rId10" Type="http://schemas.microsoft.com/office/2007/relationships/diagramDrawing" Target="../diagrams/drawing2.xml"/><Relationship Id="rId4" Type="http://schemas.openxmlformats.org/officeDocument/2006/relationships/image" Target="../media/image5.png"/><Relationship Id="rId9" Type="http://schemas.openxmlformats.org/officeDocument/2006/relationships/diagramColors" Target="../diagrams/colors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3.xml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12" Type="http://schemas.microsoft.com/office/2007/relationships/diagramDrawing" Target="../diagrams/drawing3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11" Type="http://schemas.openxmlformats.org/officeDocument/2006/relationships/diagramColors" Target="../diagrams/colors3.xml"/><Relationship Id="rId5" Type="http://schemas.openxmlformats.org/officeDocument/2006/relationships/image" Target="../media/image5.png"/><Relationship Id="rId10" Type="http://schemas.openxmlformats.org/officeDocument/2006/relationships/diagramQuickStyle" Target="../diagrams/quickStyle3.xml"/><Relationship Id="rId4" Type="http://schemas.openxmlformats.org/officeDocument/2006/relationships/image" Target="../media/image4.gif"/><Relationship Id="rId9" Type="http://schemas.openxmlformats.org/officeDocument/2006/relationships/diagramLayout" Target="../diagrams/layout3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4.xml"/><Relationship Id="rId3" Type="http://schemas.openxmlformats.org/officeDocument/2006/relationships/image" Target="../media/image7.png"/><Relationship Id="rId7" Type="http://schemas.openxmlformats.org/officeDocument/2006/relationships/diagramQuickStyle" Target="../diagrams/quickStyle4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diagramLayout" Target="../diagrams/layout4.xml"/><Relationship Id="rId11" Type="http://schemas.openxmlformats.org/officeDocument/2006/relationships/hyperlink" Target="http://scidok.sulb.uni-saarland.de/frontdoor.php?source_opus=6223&amp;la=de" TargetMode="External"/><Relationship Id="rId5" Type="http://schemas.openxmlformats.org/officeDocument/2006/relationships/diagramData" Target="../diagrams/data4.xml"/><Relationship Id="rId10" Type="http://schemas.openxmlformats.org/officeDocument/2006/relationships/hyperlink" Target="https://publikationen.uni-tuebingen.de/xmlui/handle/10900/43675" TargetMode="External"/><Relationship Id="rId4" Type="http://schemas.openxmlformats.org/officeDocument/2006/relationships/image" Target="../media/image6.png"/><Relationship Id="rId9" Type="http://schemas.microsoft.com/office/2007/relationships/diagramDrawing" Target="../diagrams/drawing4.xml"/></Relationships>
</file>

<file path=ppt/slides/_rels/slide6.xml.rels><?xml version="1.0" encoding="UTF-8" standalone="yes"?>
<Relationships xmlns="http://schemas.openxmlformats.org/package/2006/relationships"><Relationship Id="rId8" Type="http://schemas.microsoft.com/office/2007/relationships/diagramDrawing" Target="../diagrams/drawing5.xml"/><Relationship Id="rId13" Type="http://schemas.openxmlformats.org/officeDocument/2006/relationships/hyperlink" Target="https://github.com/SULB/oas_visual.jQuery" TargetMode="External"/><Relationship Id="rId3" Type="http://schemas.openxmlformats.org/officeDocument/2006/relationships/notesSlide" Target="../notesSlides/notesSlide6.xml"/><Relationship Id="rId7" Type="http://schemas.openxmlformats.org/officeDocument/2006/relationships/diagramColors" Target="../diagrams/colors5.xml"/><Relationship Id="rId12" Type="http://schemas.openxmlformats.org/officeDocument/2006/relationships/image" Target="../media/image9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diagramQuickStyle" Target="../diagrams/quickStyle5.xml"/><Relationship Id="rId11" Type="http://schemas.openxmlformats.org/officeDocument/2006/relationships/oleObject" Target="../embeddings/oleObject2.bin"/><Relationship Id="rId5" Type="http://schemas.openxmlformats.org/officeDocument/2006/relationships/diagramLayout" Target="../diagrams/layout5.xml"/><Relationship Id="rId10" Type="http://schemas.openxmlformats.org/officeDocument/2006/relationships/image" Target="../media/image8.wmf"/><Relationship Id="rId4" Type="http://schemas.openxmlformats.org/officeDocument/2006/relationships/diagramData" Target="../diagrams/data5.xml"/><Relationship Id="rId9" Type="http://schemas.openxmlformats.org/officeDocument/2006/relationships/oleObject" Target="../embeddings/oleObject1.bin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diagramData" Target="../diagrams/data6.xml"/><Relationship Id="rId7" Type="http://schemas.microsoft.com/office/2007/relationships/diagramDrawing" Target="../diagrams/drawing6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6.xml"/><Relationship Id="rId5" Type="http://schemas.openxmlformats.org/officeDocument/2006/relationships/diagramQuickStyle" Target="../diagrams/quickStyle6.xml"/><Relationship Id="rId4" Type="http://schemas.openxmlformats.org/officeDocument/2006/relationships/diagramLayout" Target="../diagrams/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9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/>
          <a:p>
            <a:fld id="{95AACD12-CCF6-42E6-9844-EB476DE54129}" type="datetime1">
              <a:rPr lang="de-DE" altLang="de-DE"/>
              <a:pPr/>
              <a:t>29.09.2015</a:t>
            </a:fld>
            <a:r>
              <a:rPr lang="de-DE" altLang="de-DE" dirty="0" smtClean="0"/>
              <a:t>, Michael Hicke</a:t>
            </a:r>
            <a:endParaRPr lang="de-DE" altLang="de-DE" dirty="0"/>
          </a:p>
        </p:txBody>
      </p:sp>
      <p:sp>
        <p:nvSpPr>
          <p:cNvPr id="5130" name="Rectangle 10"/>
          <p:cNvSpPr>
            <a:spLocks noGrp="1" noChangeArrowheads="1"/>
          </p:cNvSpPr>
          <p:nvPr>
            <p:ph type="ctrTitle"/>
          </p:nvPr>
        </p:nvSpPr>
        <p:spPr>
          <a:xfrm>
            <a:off x="719138" y="4668163"/>
            <a:ext cx="7700962" cy="430887"/>
          </a:xfrm>
        </p:spPr>
        <p:txBody>
          <a:bodyPr/>
          <a:lstStyle/>
          <a:p>
            <a:r>
              <a:rPr lang="de-DE" altLang="de-DE" dirty="0" smtClean="0"/>
              <a:t>OA Statistik und </a:t>
            </a:r>
            <a:r>
              <a:rPr lang="de-DE" altLang="de-DE" dirty="0" err="1" smtClean="0"/>
              <a:t>Dspace</a:t>
            </a:r>
            <a:endParaRPr lang="de-DE" altLang="de-DE" dirty="0"/>
          </a:p>
        </p:txBody>
      </p:sp>
      <p:sp>
        <p:nvSpPr>
          <p:cNvPr id="5132" name="Rectangle 12"/>
          <p:cNvSpPr>
            <a:spLocks noChangeArrowheads="1"/>
          </p:cNvSpPr>
          <p:nvPr/>
        </p:nvSpPr>
        <p:spPr bwMode="auto">
          <a:xfrm>
            <a:off x="719138" y="3681413"/>
            <a:ext cx="7700962" cy="179387"/>
          </a:xfrm>
          <a:prstGeom prst="rect">
            <a:avLst/>
          </a:prstGeom>
          <a:solidFill>
            <a:schemeClr val="fol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5139" name="Rectangle 19"/>
          <p:cNvSpPr>
            <a:spLocks noChangeArrowheads="1"/>
          </p:cNvSpPr>
          <p:nvPr/>
        </p:nvSpPr>
        <p:spPr bwMode="auto">
          <a:xfrm>
            <a:off x="3883025" y="504825"/>
            <a:ext cx="4505325" cy="1918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ts val="1600"/>
              </a:lnSpc>
            </a:pPr>
            <a:r>
              <a:rPr lang="de-DE" altLang="de-DE" sz="1300" b="1" dirty="0" smtClean="0">
                <a:solidFill>
                  <a:schemeClr val="tx2"/>
                </a:solidFill>
              </a:rPr>
              <a:t>Universitätsbibliothek Tübingen</a:t>
            </a:r>
            <a:endParaRPr lang="de-DE" altLang="de-DE" sz="1300" b="1" dirty="0">
              <a:solidFill>
                <a:schemeClr val="tx2"/>
              </a:solidFill>
            </a:endParaRPr>
          </a:p>
        </p:txBody>
      </p:sp>
      <p:sp>
        <p:nvSpPr>
          <p:cNvPr id="3" name="Untertitel 2"/>
          <p:cNvSpPr>
            <a:spLocks noGrp="1"/>
          </p:cNvSpPr>
          <p:nvPr>
            <p:ph type="subTitle" sz="quarter" idx="1"/>
          </p:nvPr>
        </p:nvSpPr>
        <p:spPr>
          <a:xfrm>
            <a:off x="719138" y="5194300"/>
            <a:ext cx="7700962" cy="374718"/>
          </a:xfrm>
        </p:spPr>
        <p:txBody>
          <a:bodyPr/>
          <a:lstStyle/>
          <a:p>
            <a:r>
              <a:rPr lang="de-DE" dirty="0" smtClean="0"/>
              <a:t>Teil 2 - </a:t>
            </a:r>
            <a:r>
              <a:rPr lang="de-DE" dirty="0" smtClean="0"/>
              <a:t>Einbindung in </a:t>
            </a:r>
            <a:r>
              <a:rPr lang="de-DE" dirty="0" err="1" smtClean="0"/>
              <a:t>Dspace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B71384-6BA0-4F3A-9DC3-6B4E143D0E4D}" type="slidenum">
              <a:rPr lang="de-DE" altLang="de-DE"/>
              <a:pPr/>
              <a:t>2</a:t>
            </a:fld>
            <a:r>
              <a:rPr lang="de-DE" altLang="de-DE" dirty="0"/>
              <a:t> | </a:t>
            </a:r>
            <a:r>
              <a:rPr lang="de-DE" altLang="de-DE" dirty="0" smtClean="0"/>
              <a:t>Michael </a:t>
            </a:r>
            <a:r>
              <a:rPr lang="de-DE" altLang="de-DE" dirty="0"/>
              <a:t>Hicke 	© </a:t>
            </a:r>
            <a:fld id="{ED0DF120-C075-49C1-9AA6-241A3E207C2F}" type="datetime1">
              <a:rPr lang="de-DE" altLang="de-DE"/>
              <a:pPr/>
              <a:t>29.09.2015</a:t>
            </a:fld>
            <a:r>
              <a:rPr lang="de-DE" altLang="de-DE" dirty="0"/>
              <a:t> Universität Tübingen</a:t>
            </a:r>
          </a:p>
        </p:txBody>
      </p:sp>
      <p:sp>
        <p:nvSpPr>
          <p:cNvPr id="46088" name="Rectangle 8"/>
          <p:cNvSpPr>
            <a:spLocks noGrp="1" noChangeArrowheads="1"/>
          </p:cNvSpPr>
          <p:nvPr>
            <p:ph type="title"/>
          </p:nvPr>
        </p:nvSpPr>
        <p:spPr>
          <a:xfrm>
            <a:off x="719138" y="1288018"/>
            <a:ext cx="7700962" cy="369332"/>
          </a:xfrm>
        </p:spPr>
        <p:txBody>
          <a:bodyPr/>
          <a:lstStyle/>
          <a:p>
            <a:r>
              <a:rPr lang="de-DE" altLang="de-DE" dirty="0" smtClean="0"/>
              <a:t>Überblick: Datenfluss</a:t>
            </a:r>
            <a:endParaRPr lang="de-DE" altLang="de-DE" dirty="0" smtClean="0"/>
          </a:p>
        </p:txBody>
      </p:sp>
      <p:sp>
        <p:nvSpPr>
          <p:cNvPr id="46089" name="Rectangle 9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 altLang="de-DE" dirty="0" smtClean="0"/>
              <a:t> </a:t>
            </a:r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8364" y="2068739"/>
            <a:ext cx="609318" cy="655180"/>
          </a:xfrm>
          <a:prstGeom prst="rect">
            <a:avLst/>
          </a:prstGeom>
        </p:spPr>
      </p:pic>
      <p:pic>
        <p:nvPicPr>
          <p:cNvPr id="1026" name="Picture 2" descr="http://dini.de/typo3temp/pics/c257d0f74f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3261" y="4345472"/>
            <a:ext cx="1914915" cy="7787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s://openclipart.org/image/300px/svg_to_png/68413/1277313898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5243" y="4347060"/>
            <a:ext cx="642439" cy="777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s://openclipart.org/image/300px/svg_to_png/220168/matt-icons_text-x-generic-script-outlines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4249" y="3125526"/>
            <a:ext cx="708683" cy="7086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7" name="Gerade Verbindung mit Pfeil 6"/>
          <p:cNvCxnSpPr/>
          <p:nvPr/>
        </p:nvCxnSpPr>
        <p:spPr>
          <a:xfrm>
            <a:off x="1236462" y="2839807"/>
            <a:ext cx="0" cy="1391365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Gerade Verbindung mit Pfeil 15"/>
          <p:cNvCxnSpPr/>
          <p:nvPr/>
        </p:nvCxnSpPr>
        <p:spPr>
          <a:xfrm>
            <a:off x="1689487" y="4734798"/>
            <a:ext cx="1680014" cy="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Gerade Verbindung mit Pfeil 17"/>
          <p:cNvCxnSpPr/>
          <p:nvPr/>
        </p:nvCxnSpPr>
        <p:spPr>
          <a:xfrm>
            <a:off x="5468176" y="4734798"/>
            <a:ext cx="1421139" cy="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feld 8"/>
          <p:cNvSpPr txBox="1"/>
          <p:nvPr/>
        </p:nvSpPr>
        <p:spPr>
          <a:xfrm>
            <a:off x="1689487" y="2211663"/>
            <a:ext cx="18637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Logfile-parser</a:t>
            </a:r>
          </a:p>
        </p:txBody>
      </p:sp>
      <p:sp>
        <p:nvSpPr>
          <p:cNvPr id="20" name="Textfeld 19"/>
          <p:cNvSpPr txBox="1"/>
          <p:nvPr/>
        </p:nvSpPr>
        <p:spPr>
          <a:xfrm>
            <a:off x="1682942" y="4890831"/>
            <a:ext cx="17171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Data-provider</a:t>
            </a:r>
          </a:p>
        </p:txBody>
      </p:sp>
      <p:sp>
        <p:nvSpPr>
          <p:cNvPr id="21" name="Textfeld 20"/>
          <p:cNvSpPr txBox="1"/>
          <p:nvPr/>
        </p:nvSpPr>
        <p:spPr>
          <a:xfrm>
            <a:off x="5906301" y="4890831"/>
            <a:ext cx="11583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JSON</a:t>
            </a:r>
            <a:endParaRPr lang="de-DE" dirty="0"/>
          </a:p>
        </p:txBody>
      </p:sp>
      <p:pic>
        <p:nvPicPr>
          <p:cNvPr id="15" name="Grafik 1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655706" y="2046676"/>
            <a:ext cx="1825523" cy="2141799"/>
          </a:xfrm>
          <a:prstGeom prst="rect">
            <a:avLst/>
          </a:prstGeom>
        </p:spPr>
      </p:pic>
      <p:pic>
        <p:nvPicPr>
          <p:cNvPr id="29" name="Picture 8" descr="https://openclipart.org/image/300px/svg_to_png/220168/matt-icons_text-x-generic-script-outlines.png"/>
          <p:cNvPicPr>
            <a:picLocks noChangeAspect="1" noChangeArrowheads="1"/>
          </p:cNvPicPr>
          <p:nvPr/>
        </p:nvPicPr>
        <p:blipFill>
          <a:blip r:embed="rId6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17812" y="4360880"/>
            <a:ext cx="708683" cy="7086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2" name="Diagramm 21"/>
          <p:cNvGraphicFramePr/>
          <p:nvPr>
            <p:extLst>
              <p:ext uri="{D42A27DB-BD31-4B8C-83A1-F6EECF244321}">
                <p14:modId xmlns:p14="http://schemas.microsoft.com/office/powerpoint/2010/main" val="1618286599"/>
              </p:ext>
            </p:extLst>
          </p:nvPr>
        </p:nvGraphicFramePr>
        <p:xfrm>
          <a:off x="719138" y="5575737"/>
          <a:ext cx="7700962" cy="41249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</p:spTree>
    <p:extLst>
      <p:ext uri="{BB962C8B-B14F-4D97-AF65-F5344CB8AC3E}">
        <p14:creationId xmlns:p14="http://schemas.microsoft.com/office/powerpoint/2010/main" val="3502603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B71384-6BA0-4F3A-9DC3-6B4E143D0E4D}" type="slidenum">
              <a:rPr lang="de-DE" altLang="de-DE"/>
              <a:pPr/>
              <a:t>3</a:t>
            </a:fld>
            <a:r>
              <a:rPr lang="de-DE" altLang="de-DE" dirty="0"/>
              <a:t> | </a:t>
            </a:r>
            <a:r>
              <a:rPr lang="de-DE" altLang="de-DE" dirty="0" smtClean="0"/>
              <a:t>Michael </a:t>
            </a:r>
            <a:r>
              <a:rPr lang="de-DE" altLang="de-DE" dirty="0"/>
              <a:t>Hicke 	© </a:t>
            </a:r>
            <a:fld id="{ED0DF120-C075-49C1-9AA6-241A3E207C2F}" type="datetime1">
              <a:rPr lang="de-DE" altLang="de-DE"/>
              <a:pPr/>
              <a:t>29.09.2015</a:t>
            </a:fld>
            <a:r>
              <a:rPr lang="de-DE" altLang="de-DE" dirty="0"/>
              <a:t> Universität Tübingen</a:t>
            </a:r>
          </a:p>
        </p:txBody>
      </p:sp>
      <p:sp>
        <p:nvSpPr>
          <p:cNvPr id="46088" name="Rectangle 8"/>
          <p:cNvSpPr>
            <a:spLocks noGrp="1" noChangeArrowheads="1"/>
          </p:cNvSpPr>
          <p:nvPr>
            <p:ph type="title"/>
          </p:nvPr>
        </p:nvSpPr>
        <p:spPr>
          <a:xfrm>
            <a:off x="719138" y="1288018"/>
            <a:ext cx="7700962" cy="369332"/>
          </a:xfrm>
        </p:spPr>
        <p:txBody>
          <a:bodyPr/>
          <a:lstStyle/>
          <a:p>
            <a:r>
              <a:rPr lang="de-DE" altLang="de-DE" dirty="0" smtClean="0"/>
              <a:t>Erfassung </a:t>
            </a:r>
            <a:r>
              <a:rPr lang="de-DE" altLang="de-DE" dirty="0" smtClean="0"/>
              <a:t>von Aufrufen</a:t>
            </a:r>
            <a:endParaRPr lang="de-DE" altLang="de-DE" dirty="0" smtClean="0"/>
          </a:p>
        </p:txBody>
      </p:sp>
      <p:sp>
        <p:nvSpPr>
          <p:cNvPr id="46089" name="Rectangle 9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 altLang="de-DE" dirty="0" smtClean="0"/>
              <a:t> </a:t>
            </a:r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8364" y="2068739"/>
            <a:ext cx="609318" cy="655180"/>
          </a:xfrm>
          <a:prstGeom prst="rect">
            <a:avLst/>
          </a:prstGeom>
        </p:spPr>
      </p:pic>
      <p:pic>
        <p:nvPicPr>
          <p:cNvPr id="1030" name="Picture 6" descr="https://openclipart.org/image/300px/svg_to_png/68413/1277313898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5243" y="4347060"/>
            <a:ext cx="642439" cy="777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s://openclipart.org/image/300px/svg_to_png/220168/matt-icons_text-x-generic-script-outlines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4249" y="3125526"/>
            <a:ext cx="708683" cy="7086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7" name="Gerade Verbindung mit Pfeil 6"/>
          <p:cNvCxnSpPr/>
          <p:nvPr/>
        </p:nvCxnSpPr>
        <p:spPr>
          <a:xfrm>
            <a:off x="1236462" y="2839807"/>
            <a:ext cx="0" cy="1391365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Gerade Verbindung mit Pfeil 15"/>
          <p:cNvCxnSpPr/>
          <p:nvPr/>
        </p:nvCxnSpPr>
        <p:spPr>
          <a:xfrm>
            <a:off x="1689487" y="4734798"/>
            <a:ext cx="1680014" cy="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feld 8"/>
          <p:cNvSpPr txBox="1"/>
          <p:nvPr/>
        </p:nvSpPr>
        <p:spPr>
          <a:xfrm>
            <a:off x="1689486" y="2211663"/>
            <a:ext cx="17040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Logfile-parser</a:t>
            </a:r>
            <a:endParaRPr lang="de-DE" dirty="0"/>
          </a:p>
        </p:txBody>
      </p:sp>
      <p:sp>
        <p:nvSpPr>
          <p:cNvPr id="20" name="Textfeld 19"/>
          <p:cNvSpPr txBox="1"/>
          <p:nvPr/>
        </p:nvSpPr>
        <p:spPr>
          <a:xfrm>
            <a:off x="1682943" y="4890831"/>
            <a:ext cx="17105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Data-provider</a:t>
            </a:r>
            <a:endParaRPr lang="de-DE" dirty="0"/>
          </a:p>
        </p:txBody>
      </p:sp>
      <p:graphicFrame>
        <p:nvGraphicFramePr>
          <p:cNvPr id="22" name="Diagramm 21"/>
          <p:cNvGraphicFramePr/>
          <p:nvPr>
            <p:extLst>
              <p:ext uri="{D42A27DB-BD31-4B8C-83A1-F6EECF244321}">
                <p14:modId xmlns:p14="http://schemas.microsoft.com/office/powerpoint/2010/main" val="1904323776"/>
              </p:ext>
            </p:extLst>
          </p:nvPr>
        </p:nvGraphicFramePr>
        <p:xfrm>
          <a:off x="719138" y="5575737"/>
          <a:ext cx="7700962" cy="41249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  <p:sp>
        <p:nvSpPr>
          <p:cNvPr id="19" name="Rechteck 18"/>
          <p:cNvSpPr/>
          <p:nvPr/>
        </p:nvSpPr>
        <p:spPr>
          <a:xfrm>
            <a:off x="3629451" y="2416630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smtClean="0"/>
              <a:t>Parser </a:t>
            </a:r>
            <a:r>
              <a:rPr lang="de-DE" dirty="0" smtClean="0"/>
              <a:t>für </a:t>
            </a:r>
            <a:r>
              <a:rPr lang="de-DE" dirty="0" err="1" smtClean="0"/>
              <a:t>Dspace</a:t>
            </a:r>
            <a:r>
              <a:rPr lang="de-DE" dirty="0"/>
              <a:t> </a:t>
            </a:r>
            <a:r>
              <a:rPr lang="de-DE" dirty="0" smtClean="0">
                <a:hlinkClick r:id="rId11"/>
              </a:rPr>
              <a:t>verfügbar</a:t>
            </a:r>
            <a:endParaRPr lang="de-DE" dirty="0"/>
          </a:p>
        </p:txBody>
      </p:sp>
      <p:sp>
        <p:nvSpPr>
          <p:cNvPr id="23" name="Rechteck 22"/>
          <p:cNvSpPr/>
          <p:nvPr/>
        </p:nvSpPr>
        <p:spPr>
          <a:xfrm>
            <a:off x="3629451" y="3765978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smtClean="0"/>
              <a:t>via MySQL / PHP / OAI zu OA Statistik</a:t>
            </a:r>
            <a:endParaRPr lang="de-DE" dirty="0"/>
          </a:p>
        </p:txBody>
      </p:sp>
      <p:sp>
        <p:nvSpPr>
          <p:cNvPr id="24" name="Rechteck 23"/>
          <p:cNvSpPr/>
          <p:nvPr/>
        </p:nvSpPr>
        <p:spPr>
          <a:xfrm>
            <a:off x="3629451" y="1866384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smtClean="0"/>
              <a:t>Basis: Apache Log</a:t>
            </a:r>
            <a:endParaRPr lang="de-DE" dirty="0"/>
          </a:p>
        </p:txBody>
      </p:sp>
      <p:sp>
        <p:nvSpPr>
          <p:cNvPr id="25" name="Rechteck 24"/>
          <p:cNvSpPr/>
          <p:nvPr/>
        </p:nvSpPr>
        <p:spPr>
          <a:xfrm>
            <a:off x="3616926" y="2964948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Kann Abstract / PDF Zugriffe unterscheiden.</a:t>
            </a:r>
            <a:endParaRPr lang="de-DE" dirty="0"/>
          </a:p>
        </p:txBody>
      </p:sp>
      <p:sp>
        <p:nvSpPr>
          <p:cNvPr id="26" name="Rechteck 25"/>
          <p:cNvSpPr/>
          <p:nvPr/>
        </p:nvSpPr>
        <p:spPr>
          <a:xfrm>
            <a:off x="3616926" y="4905008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smtClean="0">
                <a:solidFill>
                  <a:schemeClr val="accent2"/>
                </a:solidFill>
              </a:rPr>
              <a:t>! </a:t>
            </a:r>
            <a:r>
              <a:rPr lang="de-DE" dirty="0" smtClean="0"/>
              <a:t>Kleine Anpassungen evtl. notwendig</a:t>
            </a:r>
            <a:r>
              <a:rPr lang="de-DE" dirty="0" smtClean="0">
                <a:solidFill>
                  <a:srgbClr val="FF0000"/>
                </a:solidFill>
              </a:rPr>
              <a:t> </a:t>
            </a:r>
            <a:r>
              <a:rPr lang="de-DE" dirty="0" smtClean="0">
                <a:solidFill>
                  <a:schemeClr val="accent2"/>
                </a:solidFill>
              </a:rPr>
              <a:t>!</a:t>
            </a:r>
            <a:endParaRPr lang="de-DE" dirty="0">
              <a:solidFill>
                <a:schemeClr val="accent2"/>
              </a:solidFill>
            </a:endParaRPr>
          </a:p>
        </p:txBody>
      </p:sp>
      <p:sp>
        <p:nvSpPr>
          <p:cNvPr id="3" name="Rechteck 2"/>
          <p:cNvSpPr/>
          <p:nvPr/>
        </p:nvSpPr>
        <p:spPr>
          <a:xfrm>
            <a:off x="3629451" y="4332850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smtClean="0">
                <a:hlinkClick r:id="rId12"/>
              </a:rPr>
              <a:t>Installationsleitfaden</a:t>
            </a:r>
            <a:endParaRPr lang="de-DE" dirty="0"/>
          </a:p>
        </p:txBody>
      </p:sp>
      <p:sp>
        <p:nvSpPr>
          <p:cNvPr id="11" name="Textfeld 10"/>
          <p:cNvSpPr txBox="1"/>
          <p:nvPr/>
        </p:nvSpPr>
        <p:spPr>
          <a:xfrm>
            <a:off x="719138" y="1918816"/>
            <a:ext cx="2674377" cy="3505939"/>
          </a:xfrm>
          <a:prstGeom prst="rect">
            <a:avLst/>
          </a:prstGeom>
          <a:noFill/>
          <a:ln w="1905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990636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B71384-6BA0-4F3A-9DC3-6B4E143D0E4D}" type="slidenum">
              <a:rPr lang="de-DE" altLang="de-DE"/>
              <a:pPr/>
              <a:t>4</a:t>
            </a:fld>
            <a:r>
              <a:rPr lang="de-DE" altLang="de-DE" dirty="0"/>
              <a:t> | </a:t>
            </a:r>
            <a:r>
              <a:rPr lang="de-DE" altLang="de-DE" dirty="0" smtClean="0"/>
              <a:t>Michael </a:t>
            </a:r>
            <a:r>
              <a:rPr lang="de-DE" altLang="de-DE" dirty="0"/>
              <a:t>Hicke 	© </a:t>
            </a:r>
            <a:fld id="{ED0DF120-C075-49C1-9AA6-241A3E207C2F}" type="datetime1">
              <a:rPr lang="de-DE" altLang="de-DE"/>
              <a:pPr/>
              <a:t>29.09.2015</a:t>
            </a:fld>
            <a:r>
              <a:rPr lang="de-DE" altLang="de-DE" dirty="0"/>
              <a:t> Universität Tübingen</a:t>
            </a:r>
          </a:p>
        </p:txBody>
      </p:sp>
      <p:sp>
        <p:nvSpPr>
          <p:cNvPr id="46088" name="Rectangle 8"/>
          <p:cNvSpPr>
            <a:spLocks noGrp="1" noChangeArrowheads="1"/>
          </p:cNvSpPr>
          <p:nvPr>
            <p:ph type="title"/>
          </p:nvPr>
        </p:nvSpPr>
        <p:spPr>
          <a:xfrm>
            <a:off x="719138" y="1288018"/>
            <a:ext cx="7700962" cy="369332"/>
          </a:xfrm>
        </p:spPr>
        <p:txBody>
          <a:bodyPr/>
          <a:lstStyle/>
          <a:p>
            <a:r>
              <a:rPr lang="de-DE" altLang="de-DE" dirty="0"/>
              <a:t>Überblick: </a:t>
            </a:r>
            <a:r>
              <a:rPr lang="de-DE" altLang="de-DE" dirty="0" smtClean="0"/>
              <a:t>Datenfluss</a:t>
            </a:r>
            <a:endParaRPr lang="de-DE" altLang="de-DE" dirty="0" smtClean="0"/>
          </a:p>
        </p:txBody>
      </p:sp>
      <p:sp>
        <p:nvSpPr>
          <p:cNvPr id="46089" name="Rectangle 9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 altLang="de-DE" dirty="0" smtClean="0"/>
              <a:t> </a:t>
            </a:r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8364" y="2068739"/>
            <a:ext cx="609318" cy="655180"/>
          </a:xfrm>
          <a:prstGeom prst="rect">
            <a:avLst/>
          </a:prstGeom>
        </p:spPr>
      </p:pic>
      <p:pic>
        <p:nvPicPr>
          <p:cNvPr id="1026" name="Picture 2" descr="http://dini.de/typo3temp/pics/c257d0f74f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3261" y="4345472"/>
            <a:ext cx="1914915" cy="7787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s://openclipart.org/image/300px/svg_to_png/68413/1277313898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5243" y="4347060"/>
            <a:ext cx="642439" cy="777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s://openclipart.org/image/300px/svg_to_png/220168/matt-icons_text-x-generic-script-outlines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4249" y="3125526"/>
            <a:ext cx="708683" cy="7086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7" name="Gerade Verbindung mit Pfeil 6"/>
          <p:cNvCxnSpPr/>
          <p:nvPr/>
        </p:nvCxnSpPr>
        <p:spPr>
          <a:xfrm>
            <a:off x="1236462" y="2839807"/>
            <a:ext cx="0" cy="1391365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Gerade Verbindung mit Pfeil 15"/>
          <p:cNvCxnSpPr/>
          <p:nvPr/>
        </p:nvCxnSpPr>
        <p:spPr>
          <a:xfrm>
            <a:off x="1689487" y="4734798"/>
            <a:ext cx="1680014" cy="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Gerade Verbindung mit Pfeil 17"/>
          <p:cNvCxnSpPr/>
          <p:nvPr/>
        </p:nvCxnSpPr>
        <p:spPr>
          <a:xfrm>
            <a:off x="5468176" y="4734798"/>
            <a:ext cx="1421139" cy="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feld 8"/>
          <p:cNvSpPr txBox="1"/>
          <p:nvPr/>
        </p:nvSpPr>
        <p:spPr>
          <a:xfrm>
            <a:off x="1689487" y="2211663"/>
            <a:ext cx="18637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Logfile-parser</a:t>
            </a:r>
          </a:p>
        </p:txBody>
      </p:sp>
      <p:sp>
        <p:nvSpPr>
          <p:cNvPr id="20" name="Textfeld 19"/>
          <p:cNvSpPr txBox="1"/>
          <p:nvPr/>
        </p:nvSpPr>
        <p:spPr>
          <a:xfrm>
            <a:off x="1682942" y="4890831"/>
            <a:ext cx="17171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Data-provider</a:t>
            </a:r>
          </a:p>
        </p:txBody>
      </p:sp>
      <p:sp>
        <p:nvSpPr>
          <p:cNvPr id="21" name="Textfeld 20"/>
          <p:cNvSpPr txBox="1"/>
          <p:nvPr/>
        </p:nvSpPr>
        <p:spPr>
          <a:xfrm>
            <a:off x="5906301" y="4890831"/>
            <a:ext cx="11583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JSON</a:t>
            </a:r>
            <a:endParaRPr lang="de-DE" dirty="0"/>
          </a:p>
        </p:txBody>
      </p:sp>
      <p:pic>
        <p:nvPicPr>
          <p:cNvPr id="15" name="Grafik 1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655706" y="2046676"/>
            <a:ext cx="1825523" cy="2141799"/>
          </a:xfrm>
          <a:prstGeom prst="rect">
            <a:avLst/>
          </a:prstGeom>
        </p:spPr>
      </p:pic>
      <p:pic>
        <p:nvPicPr>
          <p:cNvPr id="29" name="Picture 8" descr="https://openclipart.org/image/300px/svg_to_png/220168/matt-icons_text-x-generic-script-outlines.png"/>
          <p:cNvPicPr>
            <a:picLocks noChangeAspect="1" noChangeArrowheads="1"/>
          </p:cNvPicPr>
          <p:nvPr/>
        </p:nvPicPr>
        <p:blipFill>
          <a:blip r:embed="rId6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17812" y="4360880"/>
            <a:ext cx="708683" cy="7086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2" name="Diagramm 21"/>
          <p:cNvGraphicFramePr/>
          <p:nvPr>
            <p:extLst>
              <p:ext uri="{D42A27DB-BD31-4B8C-83A1-F6EECF244321}">
                <p14:modId xmlns:p14="http://schemas.microsoft.com/office/powerpoint/2010/main" val="2143135882"/>
              </p:ext>
            </p:extLst>
          </p:nvPr>
        </p:nvGraphicFramePr>
        <p:xfrm>
          <a:off x="719138" y="5575737"/>
          <a:ext cx="7700962" cy="41249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</p:spTree>
    <p:extLst>
      <p:ext uri="{BB962C8B-B14F-4D97-AF65-F5344CB8AC3E}">
        <p14:creationId xmlns:p14="http://schemas.microsoft.com/office/powerpoint/2010/main" val="2533550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feld 15"/>
          <p:cNvSpPr txBox="1"/>
          <p:nvPr/>
        </p:nvSpPr>
        <p:spPr>
          <a:xfrm>
            <a:off x="5784351" y="1871306"/>
            <a:ext cx="2794570" cy="3505939"/>
          </a:xfrm>
          <a:prstGeom prst="rect">
            <a:avLst/>
          </a:prstGeom>
          <a:noFill/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endParaRPr lang="de-DE" dirty="0"/>
          </a:p>
        </p:txBody>
      </p:sp>
      <p:sp>
        <p:nvSpPr>
          <p:cNvPr id="5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B71384-6BA0-4F3A-9DC3-6B4E143D0E4D}" type="slidenum">
              <a:rPr lang="de-DE" altLang="de-DE"/>
              <a:pPr/>
              <a:t>5</a:t>
            </a:fld>
            <a:r>
              <a:rPr lang="de-DE" altLang="de-DE" dirty="0"/>
              <a:t> | </a:t>
            </a:r>
            <a:r>
              <a:rPr lang="de-DE" altLang="de-DE" dirty="0" smtClean="0"/>
              <a:t>Michael </a:t>
            </a:r>
            <a:r>
              <a:rPr lang="de-DE" altLang="de-DE" dirty="0"/>
              <a:t>Hicke 	© </a:t>
            </a:r>
            <a:fld id="{ED0DF120-C075-49C1-9AA6-241A3E207C2F}" type="datetime1">
              <a:rPr lang="de-DE" altLang="de-DE"/>
              <a:pPr/>
              <a:t>29.09.2015</a:t>
            </a:fld>
            <a:r>
              <a:rPr lang="de-DE" altLang="de-DE" dirty="0"/>
              <a:t> Universität Tübingen</a:t>
            </a:r>
          </a:p>
        </p:txBody>
      </p:sp>
      <p:sp>
        <p:nvSpPr>
          <p:cNvPr id="46088" name="Rectangle 8"/>
          <p:cNvSpPr>
            <a:spLocks noGrp="1" noChangeArrowheads="1"/>
          </p:cNvSpPr>
          <p:nvPr>
            <p:ph type="title"/>
          </p:nvPr>
        </p:nvSpPr>
        <p:spPr>
          <a:xfrm>
            <a:off x="719138" y="1288018"/>
            <a:ext cx="7700962" cy="369332"/>
          </a:xfrm>
        </p:spPr>
        <p:txBody>
          <a:bodyPr/>
          <a:lstStyle/>
          <a:p>
            <a:r>
              <a:rPr lang="de-DE" altLang="de-DE" dirty="0" smtClean="0"/>
              <a:t>Anzeige von Statistiken in </a:t>
            </a:r>
            <a:r>
              <a:rPr lang="de-DE" altLang="de-DE" dirty="0" err="1" smtClean="0"/>
              <a:t>Dspace</a:t>
            </a:r>
            <a:endParaRPr lang="de-DE" altLang="de-DE" dirty="0" smtClean="0"/>
          </a:p>
        </p:txBody>
      </p:sp>
      <p:sp>
        <p:nvSpPr>
          <p:cNvPr id="46089" name="Rectangle 9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 altLang="de-DE" dirty="0" smtClean="0"/>
              <a:t> </a:t>
            </a:r>
          </a:p>
        </p:txBody>
      </p:sp>
      <p:cxnSp>
        <p:nvCxnSpPr>
          <p:cNvPr id="18" name="Gerade Verbindung mit Pfeil 17"/>
          <p:cNvCxnSpPr/>
          <p:nvPr/>
        </p:nvCxnSpPr>
        <p:spPr>
          <a:xfrm>
            <a:off x="5906301" y="4734798"/>
            <a:ext cx="983014" cy="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feld 20"/>
          <p:cNvSpPr txBox="1"/>
          <p:nvPr/>
        </p:nvSpPr>
        <p:spPr>
          <a:xfrm>
            <a:off x="5906301" y="4890831"/>
            <a:ext cx="11583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JSON</a:t>
            </a:r>
            <a:endParaRPr lang="de-DE" dirty="0"/>
          </a:p>
        </p:txBody>
      </p:sp>
      <p:pic>
        <p:nvPicPr>
          <p:cNvPr id="15" name="Grafik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55706" y="2046676"/>
            <a:ext cx="1825523" cy="2141799"/>
          </a:xfrm>
          <a:prstGeom prst="rect">
            <a:avLst/>
          </a:prstGeom>
        </p:spPr>
      </p:pic>
      <p:pic>
        <p:nvPicPr>
          <p:cNvPr id="29" name="Picture 8" descr="https://openclipart.org/image/300px/svg_to_png/220168/matt-icons_text-x-generic-script-outlines.png"/>
          <p:cNvPicPr>
            <a:picLocks noChangeAspect="1" noChangeArrowheads="1"/>
          </p:cNvPicPr>
          <p:nvPr/>
        </p:nvPicPr>
        <p:blipFill>
          <a:blip r:embed="rId4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17812" y="4360880"/>
            <a:ext cx="708683" cy="7086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2" name="Diagramm 21"/>
          <p:cNvGraphicFramePr/>
          <p:nvPr>
            <p:extLst>
              <p:ext uri="{D42A27DB-BD31-4B8C-83A1-F6EECF244321}">
                <p14:modId xmlns:p14="http://schemas.microsoft.com/office/powerpoint/2010/main" val="4274016661"/>
              </p:ext>
            </p:extLst>
          </p:nvPr>
        </p:nvGraphicFramePr>
        <p:xfrm>
          <a:off x="719138" y="5575737"/>
          <a:ext cx="7700962" cy="41249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sp>
        <p:nvSpPr>
          <p:cNvPr id="19" name="Rechteck 18"/>
          <p:cNvSpPr/>
          <p:nvPr/>
        </p:nvSpPr>
        <p:spPr>
          <a:xfrm>
            <a:off x="662772" y="1981219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smtClean="0"/>
              <a:t>Beispiel:  </a:t>
            </a:r>
            <a:r>
              <a:rPr lang="de-DE" dirty="0" smtClean="0">
                <a:hlinkClick r:id="rId10"/>
              </a:rPr>
              <a:t>Link</a:t>
            </a:r>
            <a:r>
              <a:rPr lang="de-DE" dirty="0" smtClean="0"/>
              <a:t>  /  </a:t>
            </a:r>
            <a:r>
              <a:rPr lang="de-DE" dirty="0" smtClean="0">
                <a:hlinkClick r:id="rId11"/>
              </a:rPr>
              <a:t>Link 2</a:t>
            </a:r>
            <a:endParaRPr lang="de-DE" dirty="0"/>
          </a:p>
        </p:txBody>
      </p:sp>
      <p:sp>
        <p:nvSpPr>
          <p:cNvPr id="23" name="Rechteck 22"/>
          <p:cNvSpPr/>
          <p:nvPr/>
        </p:nvSpPr>
        <p:spPr>
          <a:xfrm>
            <a:off x="662772" y="4148843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smtClean="0"/>
              <a:t>Öffentliche Statistiken</a:t>
            </a:r>
            <a:endParaRPr lang="de-DE" dirty="0" smtClean="0"/>
          </a:p>
        </p:txBody>
      </p:sp>
      <p:sp>
        <p:nvSpPr>
          <p:cNvPr id="24" name="Rechteck 23"/>
          <p:cNvSpPr/>
          <p:nvPr/>
        </p:nvSpPr>
        <p:spPr>
          <a:xfrm>
            <a:off x="662772" y="3624276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smtClean="0"/>
              <a:t>Tagesaktuell</a:t>
            </a:r>
          </a:p>
        </p:txBody>
      </p:sp>
      <p:sp>
        <p:nvSpPr>
          <p:cNvPr id="25" name="Rechteck 24"/>
          <p:cNvSpPr/>
          <p:nvPr/>
        </p:nvSpPr>
        <p:spPr>
          <a:xfrm>
            <a:off x="662771" y="2549023"/>
            <a:ext cx="575055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smtClean="0"/>
              <a:t>PHP-Skript + Ajax</a:t>
            </a:r>
            <a:endParaRPr lang="de-DE" dirty="0" smtClean="0"/>
          </a:p>
        </p:txBody>
      </p:sp>
      <p:sp>
        <p:nvSpPr>
          <p:cNvPr id="26" name="Rechteck 25"/>
          <p:cNvSpPr/>
          <p:nvPr/>
        </p:nvSpPr>
        <p:spPr>
          <a:xfrm>
            <a:off x="662772" y="3086452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smtClean="0"/>
              <a:t>JSON Schnittstelle von OA Statistik</a:t>
            </a:r>
            <a:endParaRPr lang="de-DE" dirty="0" smtClean="0"/>
          </a:p>
        </p:txBody>
      </p:sp>
    </p:spTree>
    <p:extLst>
      <p:ext uri="{BB962C8B-B14F-4D97-AF65-F5344CB8AC3E}">
        <p14:creationId xmlns:p14="http://schemas.microsoft.com/office/powerpoint/2010/main" val="4222267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B71384-6BA0-4F3A-9DC3-6B4E143D0E4D}" type="slidenum">
              <a:rPr lang="de-DE" altLang="de-DE"/>
              <a:pPr/>
              <a:t>6</a:t>
            </a:fld>
            <a:r>
              <a:rPr lang="de-DE" altLang="de-DE" dirty="0"/>
              <a:t> | </a:t>
            </a:r>
            <a:r>
              <a:rPr lang="de-DE" altLang="de-DE" dirty="0" smtClean="0"/>
              <a:t>Michael </a:t>
            </a:r>
            <a:r>
              <a:rPr lang="de-DE" altLang="de-DE" dirty="0"/>
              <a:t>Hicke 	© </a:t>
            </a:r>
            <a:fld id="{ED0DF120-C075-49C1-9AA6-241A3E207C2F}" type="datetime1">
              <a:rPr lang="de-DE" altLang="de-DE"/>
              <a:pPr/>
              <a:t>29.09.2015</a:t>
            </a:fld>
            <a:r>
              <a:rPr lang="de-DE" altLang="de-DE" dirty="0"/>
              <a:t> Universität Tübingen</a:t>
            </a:r>
          </a:p>
        </p:txBody>
      </p:sp>
      <p:sp>
        <p:nvSpPr>
          <p:cNvPr id="46088" name="Rectangle 8"/>
          <p:cNvSpPr>
            <a:spLocks noGrp="1" noChangeArrowheads="1"/>
          </p:cNvSpPr>
          <p:nvPr>
            <p:ph type="title"/>
          </p:nvPr>
        </p:nvSpPr>
        <p:spPr>
          <a:xfrm>
            <a:off x="719138" y="1288018"/>
            <a:ext cx="7700962" cy="369332"/>
          </a:xfrm>
        </p:spPr>
        <p:txBody>
          <a:bodyPr/>
          <a:lstStyle/>
          <a:p>
            <a:r>
              <a:rPr lang="de-DE" altLang="de-DE" dirty="0" smtClean="0"/>
              <a:t>Quellcode</a:t>
            </a:r>
          </a:p>
        </p:txBody>
      </p:sp>
      <p:sp>
        <p:nvSpPr>
          <p:cNvPr id="46089" name="Rectangle 9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 altLang="de-DE" dirty="0" smtClean="0"/>
              <a:t> </a:t>
            </a:r>
          </a:p>
        </p:txBody>
      </p:sp>
      <p:graphicFrame>
        <p:nvGraphicFramePr>
          <p:cNvPr id="22" name="Diagramm 21"/>
          <p:cNvGraphicFramePr/>
          <p:nvPr/>
        </p:nvGraphicFramePr>
        <p:xfrm>
          <a:off x="719138" y="5575737"/>
          <a:ext cx="7700962" cy="41249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3" name="Textfeld 2"/>
          <p:cNvSpPr txBox="1"/>
          <p:nvPr/>
        </p:nvSpPr>
        <p:spPr>
          <a:xfrm>
            <a:off x="1052186" y="2141951"/>
            <a:ext cx="31690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PHP Skript</a:t>
            </a:r>
            <a:endParaRPr lang="de-DE" dirty="0"/>
          </a:p>
        </p:txBody>
      </p:sp>
      <p:graphicFrame>
        <p:nvGraphicFramePr>
          <p:cNvPr id="2" name="Objek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76338697"/>
              </p:ext>
            </p:extLst>
          </p:nvPr>
        </p:nvGraphicFramePr>
        <p:xfrm>
          <a:off x="1052186" y="2785867"/>
          <a:ext cx="1302707" cy="6729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6" name="Objekt-Manager-Shellobjekt" showAsIcon="1" r:id="rId9" imgW="1004400" imgH="518400" progId="Package">
                  <p:embed/>
                </p:oleObj>
              </mc:Choice>
              <mc:Fallback>
                <p:oleObj name="Objekt-Manager-Shellobjekt" showAsIcon="1" r:id="rId9" imgW="1004400" imgH="518400" progId="Package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1052186" y="2785867"/>
                        <a:ext cx="1302707" cy="6729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feld 7"/>
          <p:cNvSpPr txBox="1"/>
          <p:nvPr/>
        </p:nvSpPr>
        <p:spPr>
          <a:xfrm>
            <a:off x="4738524" y="2141951"/>
            <a:ext cx="31690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JavaScript</a:t>
            </a:r>
            <a:endParaRPr lang="de-DE" dirty="0"/>
          </a:p>
        </p:txBody>
      </p:sp>
      <p:graphicFrame>
        <p:nvGraphicFramePr>
          <p:cNvPr id="4" name="Objek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0589356"/>
              </p:ext>
            </p:extLst>
          </p:nvPr>
        </p:nvGraphicFramePr>
        <p:xfrm>
          <a:off x="4738524" y="2785866"/>
          <a:ext cx="1073553" cy="61480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7" name="Objekt-Manager-Shellobjekt" showAsIcon="1" r:id="rId11" imgW="906840" imgH="518400" progId="Package">
                  <p:embed/>
                </p:oleObj>
              </mc:Choice>
              <mc:Fallback>
                <p:oleObj name="Objekt-Manager-Shellobjekt" showAsIcon="1" r:id="rId11" imgW="906840" imgH="518400" progId="Package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4738524" y="2785866"/>
                        <a:ext cx="1073553" cy="61480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chteck 5"/>
          <p:cNvSpPr/>
          <p:nvPr/>
        </p:nvSpPr>
        <p:spPr>
          <a:xfrm>
            <a:off x="1052186" y="3981534"/>
            <a:ext cx="463460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>
                <a:hlinkClick r:id="rId13"/>
              </a:rPr>
              <a:t>https://</a:t>
            </a:r>
            <a:r>
              <a:rPr lang="de-DE" dirty="0" smtClean="0">
                <a:hlinkClick r:id="rId13"/>
              </a:rPr>
              <a:t>github.com/SULB/oas_visual.jQuery</a:t>
            </a:r>
            <a:r>
              <a:rPr lang="de-DE" dirty="0" smtClean="0"/>
              <a:t>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19714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D840E7-7912-4BD1-AEAD-428D1F7088E7}" type="slidenum">
              <a:rPr lang="de-DE" altLang="de-DE"/>
              <a:pPr/>
              <a:t>7</a:t>
            </a:fld>
            <a:r>
              <a:rPr lang="de-DE" altLang="de-DE" dirty="0"/>
              <a:t> | </a:t>
            </a:r>
            <a:r>
              <a:rPr lang="de-DE" altLang="de-DE" dirty="0" smtClean="0"/>
              <a:t>Peter Rempis, Michael Hicke</a:t>
            </a:r>
            <a:r>
              <a:rPr lang="de-DE" altLang="de-DE" dirty="0"/>
              <a:t>	© </a:t>
            </a:r>
            <a:fld id="{ED0DF120-C075-49C1-9AA6-241A3E207C2F}" type="datetime1">
              <a:rPr lang="de-DE" altLang="de-DE"/>
              <a:pPr/>
              <a:t>29.09.2015</a:t>
            </a:fld>
            <a:r>
              <a:rPr lang="de-DE" altLang="de-DE" dirty="0"/>
              <a:t> Universität Tübingen</a:t>
            </a:r>
          </a:p>
        </p:txBody>
      </p:sp>
      <p:sp>
        <p:nvSpPr>
          <p:cNvPr id="29700" name="Rectangle 4"/>
          <p:cNvSpPr>
            <a:spLocks noChangeArrowheads="1"/>
          </p:cNvSpPr>
          <p:nvPr/>
        </p:nvSpPr>
        <p:spPr bwMode="auto">
          <a:xfrm>
            <a:off x="719138" y="1076325"/>
            <a:ext cx="7700962" cy="5081588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95563" y="1716723"/>
            <a:ext cx="4748212" cy="3049587"/>
          </a:xfrm>
        </p:spPr>
        <p:txBody>
          <a:bodyPr/>
          <a:lstStyle/>
          <a:p>
            <a:pPr marL="0" indent="0">
              <a:buFontTx/>
              <a:buNone/>
            </a:pPr>
            <a:r>
              <a:rPr lang="de-DE" altLang="de-DE" sz="4800" dirty="0">
                <a:solidFill>
                  <a:schemeClr val="bg1"/>
                </a:solidFill>
              </a:rPr>
              <a:t>Danke.</a:t>
            </a:r>
          </a:p>
          <a:p>
            <a:pPr marL="0" indent="0">
              <a:buFontTx/>
              <a:buNone/>
            </a:pPr>
            <a:endParaRPr lang="de-DE" altLang="de-DE" dirty="0">
              <a:solidFill>
                <a:schemeClr val="bg1"/>
              </a:solidFill>
            </a:endParaRPr>
          </a:p>
          <a:p>
            <a:pPr marL="0" indent="0">
              <a:buFontTx/>
              <a:buNone/>
            </a:pPr>
            <a:r>
              <a:rPr lang="de-DE" altLang="de-DE" dirty="0">
                <a:solidFill>
                  <a:schemeClr val="bg1"/>
                </a:solidFill>
              </a:rPr>
              <a:t>Kontakt:</a:t>
            </a:r>
          </a:p>
          <a:p>
            <a:pPr marL="0" indent="0">
              <a:buFontTx/>
              <a:buNone/>
            </a:pPr>
            <a:endParaRPr lang="de-DE" altLang="de-DE" dirty="0" smtClean="0">
              <a:solidFill>
                <a:schemeClr val="bg1"/>
              </a:solidFill>
            </a:endParaRPr>
          </a:p>
          <a:p>
            <a:pPr marL="0" indent="0">
              <a:buFontTx/>
              <a:buNone/>
            </a:pPr>
            <a:r>
              <a:rPr lang="de-DE" altLang="de-DE" b="1" dirty="0" smtClean="0">
                <a:solidFill>
                  <a:schemeClr val="bg1"/>
                </a:solidFill>
              </a:rPr>
              <a:t>Michael Hicke</a:t>
            </a:r>
            <a:br>
              <a:rPr lang="de-DE" altLang="de-DE" b="1" dirty="0" smtClean="0">
                <a:solidFill>
                  <a:schemeClr val="bg1"/>
                </a:solidFill>
              </a:rPr>
            </a:br>
            <a:r>
              <a:rPr lang="de-DE" altLang="de-DE" dirty="0" smtClean="0">
                <a:solidFill>
                  <a:schemeClr val="bg1"/>
                </a:solidFill>
              </a:rPr>
              <a:t>Telefon</a:t>
            </a:r>
            <a:r>
              <a:rPr lang="de-DE" altLang="de-DE" dirty="0">
                <a:solidFill>
                  <a:schemeClr val="bg1"/>
                </a:solidFill>
              </a:rPr>
              <a:t>: +49 7071 </a:t>
            </a:r>
            <a:r>
              <a:rPr lang="de-DE" altLang="de-DE" dirty="0" smtClean="0">
                <a:solidFill>
                  <a:schemeClr val="bg1"/>
                </a:solidFill>
              </a:rPr>
              <a:t>29-74655</a:t>
            </a:r>
            <a:r>
              <a:rPr lang="de-DE" altLang="de-DE" dirty="0">
                <a:solidFill>
                  <a:schemeClr val="bg1"/>
                </a:solidFill>
              </a:rPr>
              <a:t/>
            </a:r>
            <a:br>
              <a:rPr lang="de-DE" altLang="de-DE" dirty="0">
                <a:solidFill>
                  <a:schemeClr val="bg1"/>
                </a:solidFill>
              </a:rPr>
            </a:br>
            <a:r>
              <a:rPr lang="de-DE" altLang="de-DE" u="sng" dirty="0" smtClean="0">
                <a:solidFill>
                  <a:schemeClr val="bg1"/>
                </a:solidFill>
              </a:rPr>
              <a:t>michael.hicke@uni-tuebingen.de</a:t>
            </a:r>
            <a:endParaRPr lang="de-DE" altLang="de-DE" u="sng" dirty="0">
              <a:solidFill>
                <a:schemeClr val="bg1"/>
              </a:solidFill>
            </a:endParaRPr>
          </a:p>
          <a:p>
            <a:pPr marL="0" indent="0">
              <a:buFontTx/>
              <a:buNone/>
            </a:pPr>
            <a:endParaRPr lang="de-DE" altLang="de-DE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409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B71384-6BA0-4F3A-9DC3-6B4E143D0E4D}" type="slidenum">
              <a:rPr lang="de-DE" altLang="de-DE"/>
              <a:pPr/>
              <a:t>8</a:t>
            </a:fld>
            <a:r>
              <a:rPr lang="de-DE" altLang="de-DE" dirty="0"/>
              <a:t> | </a:t>
            </a:r>
            <a:r>
              <a:rPr lang="de-DE" altLang="de-DE" dirty="0" smtClean="0"/>
              <a:t>Michael </a:t>
            </a:r>
            <a:r>
              <a:rPr lang="de-DE" altLang="de-DE" dirty="0"/>
              <a:t>Hicke 	© </a:t>
            </a:r>
            <a:fld id="{ED0DF120-C075-49C1-9AA6-241A3E207C2F}" type="datetime1">
              <a:rPr lang="de-DE" altLang="de-DE"/>
              <a:pPr/>
              <a:t>29.09.2015</a:t>
            </a:fld>
            <a:r>
              <a:rPr lang="de-DE" altLang="de-DE" dirty="0"/>
              <a:t> Universität Tübingen</a:t>
            </a:r>
          </a:p>
        </p:txBody>
      </p:sp>
      <p:sp>
        <p:nvSpPr>
          <p:cNvPr id="46088" name="Rectangle 8"/>
          <p:cNvSpPr>
            <a:spLocks noGrp="1" noChangeArrowheads="1"/>
          </p:cNvSpPr>
          <p:nvPr>
            <p:ph type="title"/>
          </p:nvPr>
        </p:nvSpPr>
        <p:spPr>
          <a:xfrm>
            <a:off x="719138" y="1288018"/>
            <a:ext cx="7700962" cy="369332"/>
          </a:xfrm>
        </p:spPr>
        <p:txBody>
          <a:bodyPr/>
          <a:lstStyle/>
          <a:p>
            <a:r>
              <a:rPr lang="de-DE" altLang="de-DE" dirty="0" smtClean="0"/>
              <a:t>Anzeige</a:t>
            </a:r>
          </a:p>
        </p:txBody>
      </p:sp>
      <p:sp>
        <p:nvSpPr>
          <p:cNvPr id="46089" name="Rectangle 9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 altLang="de-DE" dirty="0" smtClean="0"/>
              <a:t> </a:t>
            </a:r>
          </a:p>
        </p:txBody>
      </p:sp>
      <p:graphicFrame>
        <p:nvGraphicFramePr>
          <p:cNvPr id="22" name="Diagramm 21"/>
          <p:cNvGraphicFramePr/>
          <p:nvPr/>
        </p:nvGraphicFramePr>
        <p:xfrm>
          <a:off x="719138" y="5575737"/>
          <a:ext cx="7700962" cy="41249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2" name="Grafik 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473314" y="1288018"/>
            <a:ext cx="5683740" cy="39993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9009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UT_pptmaster_allg">
  <a:themeElements>
    <a:clrScheme name="UT_pptmaster_allg 1">
      <a:dk1>
        <a:srgbClr val="333333"/>
      </a:dk1>
      <a:lt1>
        <a:srgbClr val="FFFFFF"/>
      </a:lt1>
      <a:dk2>
        <a:srgbClr val="A51E37"/>
      </a:dk2>
      <a:lt2>
        <a:srgbClr val="2D2015"/>
      </a:lt2>
      <a:accent1>
        <a:srgbClr val="ADB3B7"/>
      </a:accent1>
      <a:accent2>
        <a:srgbClr val="B4A069"/>
      </a:accent2>
      <a:accent3>
        <a:srgbClr val="FFFFFF"/>
      </a:accent3>
      <a:accent4>
        <a:srgbClr val="2A2A2A"/>
      </a:accent4>
      <a:accent5>
        <a:srgbClr val="D3D6D8"/>
      </a:accent5>
      <a:accent6>
        <a:srgbClr val="A3915E"/>
      </a:accent6>
      <a:hlink>
        <a:srgbClr val="32414B"/>
      </a:hlink>
      <a:folHlink>
        <a:srgbClr val="A51E37"/>
      </a:folHlink>
    </a:clrScheme>
    <a:fontScheme name="UT_pptmaster_allg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UT_pptmaster_allg 1">
        <a:dk1>
          <a:srgbClr val="333333"/>
        </a:dk1>
        <a:lt1>
          <a:srgbClr val="FFFFFF"/>
        </a:lt1>
        <a:dk2>
          <a:srgbClr val="A51E37"/>
        </a:dk2>
        <a:lt2>
          <a:srgbClr val="2D2015"/>
        </a:lt2>
        <a:accent1>
          <a:srgbClr val="ADB3B7"/>
        </a:accent1>
        <a:accent2>
          <a:srgbClr val="B4A069"/>
        </a:accent2>
        <a:accent3>
          <a:srgbClr val="FFFFFF"/>
        </a:accent3>
        <a:accent4>
          <a:srgbClr val="2A2A2A"/>
        </a:accent4>
        <a:accent5>
          <a:srgbClr val="D3D6D8"/>
        </a:accent5>
        <a:accent6>
          <a:srgbClr val="A3915E"/>
        </a:accent6>
        <a:hlink>
          <a:srgbClr val="32414B"/>
        </a:hlink>
        <a:folHlink>
          <a:srgbClr val="A51E37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UT_pptmaster_allg</Template>
  <TotalTime>0</TotalTime>
  <Words>171</Words>
  <Application>Microsoft Office PowerPoint</Application>
  <PresentationFormat>Bildschirmpräsentation (4:3)</PresentationFormat>
  <Paragraphs>78</Paragraphs>
  <Slides>8</Slides>
  <Notes>8</Notes>
  <HiddenSlides>0</HiddenSlides>
  <MMClips>0</MMClips>
  <ScaleCrop>false</ScaleCrop>
  <HeadingPairs>
    <vt:vector size="8" baseType="variant">
      <vt:variant>
        <vt:lpstr>Verwendete Schriftarten</vt:lpstr>
      </vt:variant>
      <vt:variant>
        <vt:i4>2</vt:i4>
      </vt:variant>
      <vt:variant>
        <vt:lpstr>Design</vt:lpstr>
      </vt:variant>
      <vt:variant>
        <vt:i4>1</vt:i4>
      </vt:variant>
      <vt:variant>
        <vt:lpstr>Eingebettete OLE-Server</vt:lpstr>
      </vt:variant>
      <vt:variant>
        <vt:i4>1</vt:i4>
      </vt:variant>
      <vt:variant>
        <vt:lpstr>Folientitel</vt:lpstr>
      </vt:variant>
      <vt:variant>
        <vt:i4>8</vt:i4>
      </vt:variant>
    </vt:vector>
  </HeadingPairs>
  <TitlesOfParts>
    <vt:vector size="12" baseType="lpstr">
      <vt:lpstr>Arial</vt:lpstr>
      <vt:lpstr>Wingdings</vt:lpstr>
      <vt:lpstr>UT_pptmaster_allg</vt:lpstr>
      <vt:lpstr>Objekt-Manager-Shellobjekt</vt:lpstr>
      <vt:lpstr>OA Statistik und Dspace</vt:lpstr>
      <vt:lpstr>Überblick: Datenfluss</vt:lpstr>
      <vt:lpstr>Erfassung von Aufrufen</vt:lpstr>
      <vt:lpstr>Überblick: Datenfluss</vt:lpstr>
      <vt:lpstr>Anzeige von Statistiken in Dspace</vt:lpstr>
      <vt:lpstr>Quellcode</vt:lpstr>
      <vt:lpstr>PowerPoint-Präsentation</vt:lpstr>
      <vt:lpstr>Anzeige</vt:lpstr>
    </vt:vector>
  </TitlesOfParts>
  <Company>Universität Tübingen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Headline (max. zweizeilig/linksbündig) Headline (Ausrichtung am Fuß) 28 pt</dc:title>
  <dc:creator>Michael Hicke</dc:creator>
  <cp:lastModifiedBy>Michael Hicke</cp:lastModifiedBy>
  <cp:revision>141</cp:revision>
  <dcterms:created xsi:type="dcterms:W3CDTF">2014-10-06T11:10:25Z</dcterms:created>
  <dcterms:modified xsi:type="dcterms:W3CDTF">2015-09-29T15:02:51Z</dcterms:modified>
</cp:coreProperties>
</file>