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18"/>
  </p:notesMasterIdLst>
  <p:sldIdLst>
    <p:sldId id="256" r:id="rId4"/>
    <p:sldId id="257" r:id="rId5"/>
    <p:sldId id="258" r:id="rId6"/>
    <p:sldId id="259" r:id="rId7"/>
    <p:sldId id="260" r:id="rId8"/>
    <p:sldId id="261" r:id="rId9"/>
    <p:sldId id="262" r:id="rId10"/>
    <p:sldId id="263" r:id="rId11"/>
    <p:sldId id="264" r:id="rId12"/>
    <p:sldId id="265" r:id="rId13"/>
    <p:sldId id="266" r:id="rId14"/>
    <p:sldId id="268" r:id="rId15"/>
    <p:sldId id="270" r:id="rId16"/>
    <p:sldId id="272" r:id="rId17"/>
  </p:sldIdLst>
  <p:sldSz cx="10080625" cy="7559675"/>
  <p:notesSz cx="7772400" cy="10058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828" autoAdjust="0"/>
  </p:normalViewPr>
  <p:slideViewPr>
    <p:cSldViewPr snapToGrid="0" snapToObjects="1">
      <p:cViewPr varScale="1">
        <p:scale>
          <a:sx n="106" d="100"/>
          <a:sy n="106" d="100"/>
        </p:scale>
        <p:origin x="-2216" y="-112"/>
      </p:cViewPr>
      <p:guideLst>
        <p:guide orient="horz" pos="2381"/>
        <p:guide pos="317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2" name="Rectangle 1"/>
          <p:cNvSpPr/>
          <p:nvPr/>
        </p:nvSpPr>
        <p:spPr>
          <a:xfrm>
            <a:off x="0" y="0"/>
            <a:ext cx="7772400" cy="10058400"/>
          </a:xfrm>
          <a:prstGeom prst="rect">
            <a:avLst/>
          </a:prstGeom>
          <a:solidFill>
            <a:srgbClr val="FFFFFF"/>
          </a:solidFill>
          <a:ln>
            <a:noFill/>
          </a:ln>
        </p:spPr>
      </p:sp>
      <p:sp>
        <p:nvSpPr>
          <p:cNvPr id="123" name="PlaceHolder 2"/>
          <p:cNvSpPr>
            <a:spLocks noGrp="1"/>
          </p:cNvSpPr>
          <p:nvPr>
            <p:ph type="body"/>
          </p:nvPr>
        </p:nvSpPr>
        <p:spPr>
          <a:xfrm>
            <a:off x="777960" y="4776840"/>
            <a:ext cx="6216480" cy="4524480"/>
          </a:xfrm>
          <a:prstGeom prst="rect">
            <a:avLst/>
          </a:prstGeom>
        </p:spPr>
        <p:txBody>
          <a:bodyPr lIns="0" tIns="0" rIns="0" bIns="0"/>
          <a:lstStyle/>
          <a:p>
            <a:r>
              <a:rPr lang="en-US" sz="1200">
                <a:latin typeface="Times New Roman"/>
              </a:rPr>
              <a:t>Click to edit the notes format</a:t>
            </a:r>
            <a:endParaRPr/>
          </a:p>
        </p:txBody>
      </p:sp>
      <p:sp>
        <p:nvSpPr>
          <p:cNvPr id="124" name="PlaceHolder 3"/>
          <p:cNvSpPr>
            <a:spLocks noGrp="1"/>
          </p:cNvSpPr>
          <p:nvPr>
            <p:ph type="hdr"/>
          </p:nvPr>
        </p:nvSpPr>
        <p:spPr>
          <a:xfrm>
            <a:off x="0" y="-360"/>
            <a:ext cx="3371760" cy="501480"/>
          </a:xfrm>
          <a:prstGeom prst="rect">
            <a:avLst/>
          </a:prstGeom>
        </p:spPr>
        <p:txBody>
          <a:bodyPr lIns="0" tIns="0" rIns="0" bIns="0"/>
          <a:lstStyle/>
          <a:p>
            <a:endParaRPr/>
          </a:p>
        </p:txBody>
      </p:sp>
      <p:sp>
        <p:nvSpPr>
          <p:cNvPr id="125" name="PlaceHolder 4"/>
          <p:cNvSpPr>
            <a:spLocks noGrp="1"/>
          </p:cNvSpPr>
          <p:nvPr>
            <p:ph type="dt"/>
          </p:nvPr>
        </p:nvSpPr>
        <p:spPr>
          <a:xfrm>
            <a:off x="4398480" y="-360"/>
            <a:ext cx="3372120" cy="501480"/>
          </a:xfrm>
          <a:prstGeom prst="rect">
            <a:avLst/>
          </a:prstGeom>
        </p:spPr>
        <p:txBody>
          <a:bodyPr lIns="0" tIns="0" rIns="0" bIns="0"/>
          <a:lstStyle/>
          <a:p>
            <a:endParaRPr/>
          </a:p>
        </p:txBody>
      </p:sp>
      <p:sp>
        <p:nvSpPr>
          <p:cNvPr id="126" name="PlaceHolder 5"/>
          <p:cNvSpPr>
            <a:spLocks noGrp="1"/>
          </p:cNvSpPr>
          <p:nvPr>
            <p:ph type="ftr"/>
          </p:nvPr>
        </p:nvSpPr>
        <p:spPr>
          <a:xfrm>
            <a:off x="0" y="9555120"/>
            <a:ext cx="3371760" cy="501840"/>
          </a:xfrm>
          <a:prstGeom prst="rect">
            <a:avLst/>
          </a:prstGeom>
        </p:spPr>
        <p:txBody>
          <a:bodyPr lIns="0" tIns="0" rIns="0" bIns="0" anchor="b"/>
          <a:lstStyle/>
          <a:p>
            <a:endParaRPr/>
          </a:p>
        </p:txBody>
      </p:sp>
      <p:sp>
        <p:nvSpPr>
          <p:cNvPr id="127" name="PlaceHolder 6"/>
          <p:cNvSpPr>
            <a:spLocks noGrp="1"/>
          </p:cNvSpPr>
          <p:nvPr>
            <p:ph type="sldNum"/>
          </p:nvPr>
        </p:nvSpPr>
        <p:spPr>
          <a:xfrm>
            <a:off x="4398480" y="9555120"/>
            <a:ext cx="3372120" cy="501840"/>
          </a:xfrm>
          <a:prstGeom prst="rect">
            <a:avLst/>
          </a:prstGeom>
        </p:spPr>
        <p:txBody>
          <a:bodyPr lIns="0" tIns="0" rIns="0" bIns="0" anchor="b"/>
          <a:lstStyle/>
          <a:p>
            <a:pPr algn="r">
              <a:lnSpc>
                <a:spcPct val="93000"/>
              </a:lnSpc>
            </a:pPr>
            <a:fld id="{EC6384C2-890B-4F21-955B-A37ECFC255BB}" type="slidenum">
              <a:rPr lang="en-US" sz="1400">
                <a:solidFill>
                  <a:srgbClr val="000000"/>
                </a:solidFill>
                <a:latin typeface="Times New Roman"/>
              </a:rPr>
              <a:t>‹#›</a:t>
            </a:fld>
            <a:endParaRPr/>
          </a:p>
        </p:txBody>
      </p:sp>
    </p:spTree>
    <p:extLst>
      <p:ext uri="{BB962C8B-B14F-4D97-AF65-F5344CB8AC3E}">
        <p14:creationId xmlns:p14="http://schemas.microsoft.com/office/powerpoint/2010/main" val="280172424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65" name="TextShape 2"/>
          <p:cNvSpPr txBox="1"/>
          <p:nvPr/>
        </p:nvSpPr>
        <p:spPr>
          <a:xfrm>
            <a:off x="777600" y="4776840"/>
            <a:ext cx="6218280" cy="4525920"/>
          </a:xfrm>
          <a:prstGeom prst="rect">
            <a:avLst/>
          </a:prstGeom>
          <a:noFill/>
          <a:ln>
            <a:noFill/>
          </a:ln>
        </p:spPr>
        <p:txBody>
          <a:bodyPr lIns="0" tIns="0" rIns="0" bIns="0" anchor="ctr"/>
          <a:lstStyle/>
          <a:p>
            <a:r>
              <a:rPr lang="en-US" sz="1200">
                <a:latin typeface="Times New Roman"/>
              </a:rPr>
              <a:t>Good Morning. I’m Stefano Cossu, Director of Application Services at the Art Institute of Chicago.</a:t>
            </a:r>
            <a:endParaRPr/>
          </a:p>
          <a:p>
            <a:r>
              <a:rPr lang="en-US" sz="1200">
                <a:latin typeface="Times New Roman"/>
              </a:rPr>
              <a:t>This presentation wants to describe our team's initial reasoning behind our ongoing implementation of a Digital Asset Management System based on Fedora 4 and the current development challenges and achievements.</a:t>
            </a:r>
            <a:endParaRPr/>
          </a:p>
          <a:p>
            <a:endParaRPr/>
          </a:p>
        </p:txBody>
      </p:sp>
      <p:sp>
        <p:nvSpPr>
          <p:cNvPr id="2" name="Notes Placeholder 1"/>
          <p:cNvSpPr>
            <a:spLocks noGrp="1"/>
          </p:cNvSpPr>
          <p:nvPr>
            <p:ph type="body" idx="1"/>
          </p:nvPr>
        </p:nvSpPr>
        <p:spPr/>
        <p:txBody>
          <a:bodyPr/>
          <a:lstStyle/>
          <a:p>
            <a:pPr rtl="0"/>
            <a:r>
              <a:rPr lang="en-US" sz="1200" b="0" i="0" u="none" strike="noStrike" kern="1200" dirty="0" smtClean="0">
                <a:solidFill>
                  <a:schemeClr val="tx1"/>
                </a:solidFill>
                <a:latin typeface="+mn-lt"/>
                <a:ea typeface="+mn-ea"/>
                <a:cs typeface="+mn-cs"/>
              </a:rPr>
              <a:t>Good Morning. I’m Stefano </a:t>
            </a:r>
            <a:r>
              <a:rPr lang="en-US" sz="1200" b="0" i="0" u="none" strike="noStrike" kern="1200" dirty="0" err="1" smtClean="0">
                <a:solidFill>
                  <a:schemeClr val="tx1"/>
                </a:solidFill>
                <a:latin typeface="+mn-lt"/>
                <a:ea typeface="+mn-ea"/>
                <a:cs typeface="+mn-cs"/>
              </a:rPr>
              <a:t>Cossu</a:t>
            </a:r>
            <a:r>
              <a:rPr lang="en-US" sz="1200" b="0" i="0" u="none" strike="noStrike" kern="1200" dirty="0" smtClean="0">
                <a:solidFill>
                  <a:schemeClr val="tx1"/>
                </a:solidFill>
                <a:latin typeface="+mn-lt"/>
                <a:ea typeface="+mn-ea"/>
                <a:cs typeface="+mn-cs"/>
              </a:rPr>
              <a:t>, Director of Application Services at the Art Institute of Chicago.</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This presentation wants to describe our team's initial reasoning behind our ongoing implementation of a Digital Asset Management System based on Fedora 4 as well as our current development challenges and achievements.</a:t>
            </a:r>
          </a:p>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83" name="TextShape 2"/>
          <p:cNvSpPr txBox="1"/>
          <p:nvPr/>
        </p:nvSpPr>
        <p:spPr>
          <a:xfrm>
            <a:off x="777600" y="4776840"/>
            <a:ext cx="6218280" cy="4525920"/>
          </a:xfrm>
          <a:prstGeom prst="rect">
            <a:avLst/>
          </a:prstGeom>
          <a:noFill/>
          <a:ln>
            <a:noFill/>
          </a:ln>
        </p:spPr>
        <p:txBody>
          <a:bodyPr lIns="0" tIns="0" rIns="0" bIns="0" anchor="ctr"/>
          <a:lstStyle/>
          <a:p>
            <a:r>
              <a:rPr lang="en-US" sz="1400">
                <a:latin typeface="Times New Roman"/>
              </a:rPr>
              <a:t>^^Due to the diversity of users entering data in the DAMS and their different practices, we need to enforce strong content policies to ensure consistency of our resources. </a:t>
            </a:r>
            <a:endParaRPr/>
          </a:p>
          <a:p>
            <a:r>
              <a:rPr lang="en-US" sz="1400">
                <a:latin typeface="Times New Roman"/>
              </a:rPr>
              <a:t>CND, the language used to describe nodes and their properties, allowed us to build a type hierarchy similar to an object-oriented architecture. </a:t>
            </a:r>
            <a:endParaRPr/>
          </a:p>
          <a:p>
            <a:r>
              <a:rPr lang="en-US" sz="1400">
                <a:latin typeface="Times New Roman"/>
              </a:rPr>
              <a:t>We can specify which properties and which child nodes a particular type can have. Multiple inheritance and mixins are supported, and this allows users to add and remove functionality by assigning or un-assigning types on the fly.</a:t>
            </a:r>
            <a:endParaRPr/>
          </a:p>
          <a:p>
            <a:r>
              <a:rPr lang="en-US" sz="1400">
                <a:latin typeface="Times New Roman"/>
              </a:rPr>
              <a:t>When crafting our content model we wanted to create a foundation for a formal ontology, which we don't have yet. By modeling our content in terms of types and subtypes, we can use that model as a base to which we add semantic information. </a:t>
            </a:r>
            <a:endParaRPr/>
          </a:p>
          <a:p>
            <a:r>
              <a:rPr lang="en-US" sz="1400">
                <a:latin typeface="Times New Roman"/>
              </a:rPr>
              <a:t>CND is not perfect, and has its own limitations. There have been discussions on how to use a more expressive language; but for now, the vast majority of our needs is covered. </a:t>
            </a:r>
            <a:endParaRPr/>
          </a:p>
        </p:txBody>
      </p:sp>
      <p:sp>
        <p:nvSpPr>
          <p:cNvPr id="2" name="Notes Placeholder 1"/>
          <p:cNvSpPr>
            <a:spLocks noGrp="1"/>
          </p:cNvSpPr>
          <p:nvPr>
            <p:ph type="body" idx="1"/>
          </p:nvPr>
        </p:nvSpPr>
        <p:spPr/>
        <p:txBody>
          <a:bodyPr/>
          <a:lstStyle/>
          <a:p>
            <a:pPr rtl="0"/>
            <a:r>
              <a:rPr lang="en-US" sz="1200" b="0" i="0" u="none" strike="noStrike" kern="1200" dirty="0" smtClean="0">
                <a:solidFill>
                  <a:schemeClr val="tx1"/>
                </a:solidFill>
                <a:latin typeface="+mn-lt"/>
                <a:ea typeface="+mn-ea"/>
                <a:cs typeface="+mn-cs"/>
              </a:rPr>
              <a:t>Due to the diversity of users entering data in the DAMS and their different practices, we need to enforce strong content policies to ensure consistency of our resources.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^^CND</a:t>
            </a:r>
            <a:r>
              <a:rPr lang="en-US" sz="1200" b="0" i="0" u="none" strike="noStrike" kern="1200" baseline="0" dirty="0" smtClean="0">
                <a:solidFill>
                  <a:schemeClr val="tx1"/>
                </a:solidFill>
                <a:latin typeface="+mn-lt"/>
                <a:ea typeface="+mn-ea"/>
                <a:cs typeface="+mn-cs"/>
              </a:rPr>
              <a:t>, the language used to describe nodes and their properties, is provided by the underlying JCR repository.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^^CND </a:t>
            </a:r>
            <a:r>
              <a:rPr lang="en-US" sz="1200" b="0" i="0" u="none" strike="noStrike" kern="1200" baseline="0" dirty="0" smtClean="0">
                <a:solidFill>
                  <a:schemeClr val="tx1"/>
                </a:solidFill>
                <a:latin typeface="+mn-lt"/>
                <a:ea typeface="+mn-ea"/>
                <a:cs typeface="+mn-cs"/>
              </a:rPr>
              <a:t>allows us to build a type hierarchy similar to an object-oriented architecture. Multiple inheritance and </a:t>
            </a:r>
            <a:r>
              <a:rPr lang="en-US" sz="1200" b="0" i="0" u="none" strike="noStrike" kern="1200" baseline="0" dirty="0" err="1" smtClean="0">
                <a:solidFill>
                  <a:schemeClr val="tx1"/>
                </a:solidFill>
                <a:latin typeface="+mn-lt"/>
                <a:ea typeface="+mn-ea"/>
                <a:cs typeface="+mn-cs"/>
              </a:rPr>
              <a:t>mixins</a:t>
            </a:r>
            <a:r>
              <a:rPr lang="en-US" sz="1200" b="0" i="0" u="none" strike="noStrike" kern="1200" baseline="0" dirty="0" smtClean="0">
                <a:solidFill>
                  <a:schemeClr val="tx1"/>
                </a:solidFill>
                <a:latin typeface="+mn-lt"/>
                <a:ea typeface="+mn-ea"/>
                <a:cs typeface="+mn-cs"/>
              </a:rPr>
              <a:t> are supported, and this allows users to add and remove functionality by assigning or un-assigning types on the fly.</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^^When </a:t>
            </a:r>
            <a:r>
              <a:rPr lang="en-US" sz="1200" b="0" i="0" u="none" strike="noStrike" kern="1200" baseline="0" dirty="0" smtClean="0">
                <a:solidFill>
                  <a:schemeClr val="tx1"/>
                </a:solidFill>
                <a:latin typeface="+mn-lt"/>
                <a:ea typeface="+mn-ea"/>
                <a:cs typeface="+mn-cs"/>
              </a:rPr>
              <a:t>creating our content model we wanted to build a foundation for a formal AIC ontology, which we don't have yet. By modeling our content in terms of types and subtypes, driven both by user needs and our long-term strategy, we can use that model as a rough base which we can build a detailed ontology upon.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^^CND </a:t>
            </a:r>
            <a:r>
              <a:rPr lang="en-US" sz="1200" b="0" i="0" u="none" strike="noStrike" kern="1200" baseline="0" dirty="0" smtClean="0">
                <a:solidFill>
                  <a:schemeClr val="tx1"/>
                </a:solidFill>
                <a:latin typeface="+mn-lt"/>
                <a:ea typeface="+mn-ea"/>
                <a:cs typeface="+mn-cs"/>
              </a:rPr>
              <a:t>has its own limitations. There have been discussions about using a more expressive language; but for now, the vast majority of our needs is covered. </a:t>
            </a:r>
          </a:p>
          <a:p>
            <a:endParaRPr lang="en-US" dirty="0" smtClean="0"/>
          </a:p>
          <a:p>
            <a:r>
              <a:rPr lang="en-US" dirty="0" smtClean="0"/>
              <a:t>For brevity’s</a:t>
            </a:r>
            <a:r>
              <a:rPr lang="en-US" baseline="0" dirty="0" smtClean="0"/>
              <a:t> </a:t>
            </a:r>
            <a:r>
              <a:rPr lang="en-US" dirty="0" smtClean="0"/>
              <a:t>sake I won’t show our</a:t>
            </a:r>
            <a:r>
              <a:rPr lang="en-US" baseline="0" dirty="0" smtClean="0"/>
              <a:t> content model map but I’m glad to share and discuss it outside of this </a:t>
            </a:r>
            <a:r>
              <a:rPr lang="en-US" baseline="0" dirty="0" smtClean="0"/>
              <a:t>presentation</a:t>
            </a:r>
            <a:r>
              <a:rPr lang="en-US" baseline="0" dirty="0" smtClean="0"/>
              <a:t>. This is based on very recent features of Fedora and it would be interesting to hear ideas about where this potential can lead. </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85" name="TextShape 2"/>
          <p:cNvSpPr txBox="1"/>
          <p:nvPr/>
        </p:nvSpPr>
        <p:spPr>
          <a:xfrm>
            <a:off x="777600" y="4776840"/>
            <a:ext cx="6218280" cy="4525920"/>
          </a:xfrm>
          <a:prstGeom prst="rect">
            <a:avLst/>
          </a:prstGeom>
          <a:noFill/>
          <a:ln>
            <a:noFill/>
          </a:ln>
        </p:spPr>
        <p:txBody>
          <a:bodyPr lIns="0" tIns="0" rIns="0" bIns="0" anchor="ctr"/>
          <a:lstStyle/>
          <a:p>
            <a:r>
              <a:rPr lang="en-US" sz="1400">
                <a:latin typeface="Times New Roman"/>
              </a:rPr>
              <a:t>Sequencing is another area which we have utilized and expanded significantly, by creating custom sequencers for specific purposes: [...]</a:t>
            </a:r>
            <a:endParaRPr/>
          </a:p>
        </p:txBody>
      </p:sp>
      <p:sp>
        <p:nvSpPr>
          <p:cNvPr id="2" name="Notes Placeholder 1"/>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latin typeface="+mn-lt"/>
                <a:ea typeface="+mn-ea"/>
                <a:cs typeface="+mn-cs"/>
              </a:rPr>
              <a:t>Sequencing is another area which we have utilized and expanded significantly, by creating custom sequencers for specific purposes: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dirty="0" smtClean="0">
              <a:solidFill>
                <a:schemeClr val="tx1"/>
              </a:solidFill>
              <a:latin typeface="+mn-lt"/>
              <a:ea typeface="+mn-ea"/>
              <a:cs typeface="+mn-cs"/>
            </a:endParaRPr>
          </a:p>
          <a:p>
            <a:r>
              <a:rPr lang="en-US" sz="1200" b="0" i="0" u="none" strike="noStrike" kern="1200" dirty="0" smtClean="0">
                <a:solidFill>
                  <a:schemeClr val="tx1"/>
                </a:solidFill>
                <a:latin typeface="+mn-lt"/>
                <a:ea typeface="+mn-ea"/>
                <a:cs typeface="+mn-cs"/>
              </a:rPr>
              <a:t>Extracting metadata</a:t>
            </a:r>
            <a:r>
              <a:rPr lang="en-US" sz="1200" b="0" i="0" u="none" strike="noStrike" kern="1200" baseline="0" dirty="0" smtClean="0">
                <a:solidFill>
                  <a:schemeClr val="tx1"/>
                </a:solidFill>
                <a:latin typeface="+mn-lt"/>
                <a:ea typeface="+mn-ea"/>
                <a:cs typeface="+mn-cs"/>
              </a:rPr>
              <a:t> from an ingested file</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Creating derivative </a:t>
            </a:r>
            <a:r>
              <a:rPr lang="en-US" sz="1200" b="0" i="0" u="none" strike="noStrike" kern="1200" baseline="0" dirty="0" err="1" smtClean="0">
                <a:solidFill>
                  <a:schemeClr val="tx1"/>
                </a:solidFill>
                <a:latin typeface="+mn-lt"/>
                <a:ea typeface="+mn-ea"/>
                <a:cs typeface="+mn-cs"/>
              </a:rPr>
              <a:t>datastreams</a:t>
            </a:r>
            <a:r>
              <a:rPr lang="en-US" sz="1200" b="0" i="0" u="none" strike="noStrike" kern="1200" baseline="0" dirty="0" smtClean="0">
                <a:solidFill>
                  <a:schemeClr val="tx1"/>
                </a:solidFill>
                <a:latin typeface="+mn-lt"/>
                <a:ea typeface="+mn-ea"/>
                <a:cs typeface="+mn-cs"/>
              </a:rPr>
              <a:t> when properties change in a node – for example when adding or removing a </a:t>
            </a:r>
            <a:r>
              <a:rPr lang="en-US" sz="1200" b="0" i="0" u="none" strike="noStrike" kern="1200" baseline="0" dirty="0" err="1" smtClean="0">
                <a:solidFill>
                  <a:schemeClr val="tx1"/>
                </a:solidFill>
                <a:latin typeface="+mn-lt"/>
                <a:ea typeface="+mn-ea"/>
                <a:cs typeface="+mn-cs"/>
              </a:rPr>
              <a:t>mixin</a:t>
            </a:r>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Sending messages to external systems for further event processing</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89" name="TextShape 2"/>
          <p:cNvSpPr txBox="1"/>
          <p:nvPr/>
        </p:nvSpPr>
        <p:spPr>
          <a:xfrm>
            <a:off x="777600" y="4776840"/>
            <a:ext cx="6218280" cy="4525920"/>
          </a:xfrm>
          <a:prstGeom prst="rect">
            <a:avLst/>
          </a:prstGeom>
          <a:noFill/>
          <a:ln>
            <a:noFill/>
          </a:ln>
        </p:spPr>
        <p:txBody>
          <a:bodyPr lIns="0" tIns="0" rIns="0" bIns="0" anchor="ctr"/>
          <a:lstStyle/>
          <a:p>
            <a:r>
              <a:rPr lang="en-US" sz="1400">
                <a:latin typeface="Times New Roman"/>
              </a:rPr>
              <a:t>We are also using different types of federation and exploring new types of datasources. A JDBC connector and a Fedora4 filtered connector are in the works. </a:t>
            </a:r>
            <a:endParaRPr/>
          </a:p>
          <a:p>
            <a:r>
              <a:rPr lang="en-US" sz="1400">
                <a:latin typeface="Times New Roman"/>
              </a:rPr>
              <a:t>In addition to federation, referenced content can be leveraged to access federated content in different locations, for example:</a:t>
            </a:r>
            <a:endParaRPr/>
          </a:p>
          <a:p>
            <a:endParaRPr/>
          </a:p>
        </p:txBody>
      </p:sp>
      <p:sp>
        <p:nvSpPr>
          <p:cNvPr id="2" name="Notes Placeholder 1"/>
          <p:cNvSpPr>
            <a:spLocks noGrp="1"/>
          </p:cNvSpPr>
          <p:nvPr>
            <p:ph type="body" idx="1"/>
          </p:nvPr>
        </p:nvSpPr>
        <p:spPr/>
        <p:txBody>
          <a:bodyPr/>
          <a:lstStyle/>
          <a:p>
            <a:pPr rtl="0"/>
            <a:r>
              <a:rPr lang="en-US" sz="1200" b="0" i="0" u="none" strike="noStrike" kern="1200" dirty="0" smtClean="0">
                <a:solidFill>
                  <a:schemeClr val="tx1"/>
                </a:solidFill>
                <a:latin typeface="+mn-lt"/>
                <a:ea typeface="+mn-ea"/>
                <a:cs typeface="+mn-cs"/>
              </a:rPr>
              <a:t>We are also using different types of federation and exploring new types of </a:t>
            </a:r>
            <a:r>
              <a:rPr lang="en-US" sz="1200" b="0" i="0" u="none" strike="noStrike" kern="1200" dirty="0" err="1" smtClean="0">
                <a:solidFill>
                  <a:schemeClr val="tx1"/>
                </a:solidFill>
                <a:latin typeface="+mn-lt"/>
                <a:ea typeface="+mn-ea"/>
                <a:cs typeface="+mn-cs"/>
              </a:rPr>
              <a:t>datasources</a:t>
            </a:r>
            <a:r>
              <a:rPr lang="en-US" sz="1200" b="0" i="0" u="none" strike="noStrike" kern="1200" dirty="0" smtClean="0">
                <a:solidFill>
                  <a:schemeClr val="tx1"/>
                </a:solidFill>
                <a:latin typeface="+mn-lt"/>
                <a:ea typeface="+mn-ea"/>
                <a:cs typeface="+mn-cs"/>
              </a:rPr>
              <a:t>. </a:t>
            </a:r>
          </a:p>
          <a:p>
            <a:pPr rtl="0"/>
            <a:endParaRPr lang="en-US" sz="1200" b="0" i="0" u="none" strike="noStrike" kern="1200" dirty="0" smtClean="0">
              <a:solidFill>
                <a:schemeClr val="tx1"/>
              </a:solidFill>
              <a:latin typeface="+mn-lt"/>
              <a:ea typeface="+mn-ea"/>
              <a:cs typeface="+mn-cs"/>
            </a:endParaRPr>
          </a:p>
          <a:p>
            <a:pPr rtl="0"/>
            <a:r>
              <a:rPr lang="en-US" sz="1200" b="0" i="0" u="none" strike="noStrike" kern="1200" dirty="0" smtClean="0">
                <a:solidFill>
                  <a:schemeClr val="tx1"/>
                </a:solidFill>
                <a:latin typeface="+mn-lt"/>
                <a:ea typeface="+mn-ea"/>
                <a:cs typeface="+mn-cs"/>
              </a:rPr>
              <a:t>A JDBC connector is being developed</a:t>
            </a:r>
            <a:r>
              <a:rPr lang="en-US" sz="1200" b="0" i="0" u="none" strike="noStrike" kern="1200" baseline="0" dirty="0" smtClean="0">
                <a:solidFill>
                  <a:schemeClr val="tx1"/>
                </a:solidFill>
                <a:latin typeface="+mn-lt"/>
                <a:ea typeface="+mn-ea"/>
                <a:cs typeface="+mn-cs"/>
              </a:rPr>
              <a:t> which will allow us to federate data from a relational database</a:t>
            </a:r>
            <a:r>
              <a:rPr lang="en-US" sz="1200" b="0" i="0" u="none" strike="noStrike" kern="1200" dirty="0" smtClean="0">
                <a:solidFill>
                  <a:schemeClr val="tx1"/>
                </a:solidFill>
                <a:latin typeface="+mn-lt"/>
                <a:ea typeface="+mn-ea"/>
                <a:cs typeface="+mn-cs"/>
              </a:rPr>
              <a:t>. </a:t>
            </a:r>
          </a:p>
          <a:p>
            <a:pPr rtl="0"/>
            <a:endParaRPr lang="en-US" sz="1200" b="0" i="0" u="none" strike="noStrike" kern="1200" dirty="0" smtClean="0">
              <a:solidFill>
                <a:schemeClr val="tx1"/>
              </a:solidFill>
              <a:latin typeface="+mn-lt"/>
              <a:ea typeface="+mn-ea"/>
              <a:cs typeface="+mn-cs"/>
            </a:endParaRPr>
          </a:p>
          <a:p>
            <a:pPr rtl="0"/>
            <a:r>
              <a:rPr lang="en-US" sz="1200" b="0" i="0" u="none" strike="noStrike" kern="1200" dirty="0" smtClean="0">
                <a:solidFill>
                  <a:schemeClr val="tx1"/>
                </a:solidFill>
                <a:latin typeface="+mn-lt"/>
                <a:ea typeface="+mn-ea"/>
                <a:cs typeface="+mn-cs"/>
              </a:rPr>
              <a:t>Also, federated node hierarchies can be referenced elsewhere in the repository via reference</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datastreams</a:t>
            </a:r>
            <a:r>
              <a:rPr lang="en-US" sz="1200" b="0" i="0" u="none" strike="noStrike" kern="1200" baseline="0" dirty="0" smtClean="0">
                <a:solidFill>
                  <a:schemeClr val="tx1"/>
                </a:solidFill>
                <a:latin typeface="+mn-lt"/>
                <a:ea typeface="+mn-ea"/>
                <a:cs typeface="+mn-cs"/>
              </a:rPr>
              <a:t> (similar to Fedora 3 externally managed </a:t>
            </a:r>
            <a:r>
              <a:rPr lang="en-US" sz="1200" b="0" i="0" u="none" strike="noStrike" kern="1200" baseline="0" dirty="0" err="1" smtClean="0">
                <a:solidFill>
                  <a:schemeClr val="tx1"/>
                </a:solidFill>
                <a:latin typeface="+mn-lt"/>
                <a:ea typeface="+mn-ea"/>
                <a:cs typeface="+mn-cs"/>
              </a:rPr>
              <a:t>datastreams</a:t>
            </a:r>
            <a:r>
              <a:rPr lang="en-US" sz="1200" b="0" i="0" u="none" strike="noStrike" kern="1200" baseline="0" dirty="0" smtClean="0">
                <a:solidFill>
                  <a:schemeClr val="tx1"/>
                </a:solidFill>
                <a:latin typeface="+mn-lt"/>
                <a:ea typeface="+mn-ea"/>
                <a:cs typeface="+mn-cs"/>
              </a:rPr>
              <a:t>)</a:t>
            </a:r>
            <a:endParaRPr lang="en-US" sz="1200" b="0" i="0" u="none" strike="noStrike" kern="1200" dirty="0" smtClean="0">
              <a:solidFill>
                <a:schemeClr val="tx1"/>
              </a:solidFill>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93" name="TextShape 2"/>
          <p:cNvSpPr txBox="1"/>
          <p:nvPr/>
        </p:nvSpPr>
        <p:spPr>
          <a:xfrm>
            <a:off x="777600" y="4776840"/>
            <a:ext cx="6218280" cy="4525920"/>
          </a:xfrm>
          <a:prstGeom prst="rect">
            <a:avLst/>
          </a:prstGeom>
          <a:noFill/>
          <a:ln>
            <a:noFill/>
          </a:ln>
        </p:spPr>
        <p:txBody>
          <a:bodyPr lIns="0" tIns="0" rIns="0" bIns="0" anchor="ctr"/>
          <a:lstStyle/>
          <a:p>
            <a:r>
              <a:rPr lang="en-US" sz="1400">
                <a:latin typeface="Times New Roman"/>
              </a:rPr>
              <a:t>Indexing is another powerful tool that we use extensively to build custom queries. </a:t>
            </a:r>
            <a:endParaRPr/>
          </a:p>
          <a:p>
            <a:r>
              <a:rPr lang="en-US" sz="1400">
                <a:latin typeface="Times New Roman"/>
              </a:rPr>
              <a:t>We can index content in several systems at the same time. </a:t>
            </a:r>
            <a:endParaRPr/>
          </a:p>
          <a:p>
            <a:r>
              <a:rPr lang="en-US" sz="1400">
                <a:latin typeface="Times New Roman"/>
              </a:rPr>
              <a:t>The most appealing ones are Solr and triplestores. </a:t>
            </a:r>
            <a:endParaRPr/>
          </a:p>
          <a:p>
            <a:r>
              <a:rPr lang="en-US" sz="1400">
                <a:latin typeface="Times New Roman"/>
              </a:rPr>
              <a:t>There are still some areas to be tested thoroughly here. For example, what if we have many millions of nodes that result in billions of triples? Will Fuseki or Sesame, the triplestores provided by default, hold? Can we use different triplestores? In the future, providing connectors for some of the most popular triplestores might be useful. </a:t>
            </a:r>
            <a:endParaRPr/>
          </a:p>
          <a:p>
            <a:r>
              <a:rPr lang="en-US" sz="1400">
                <a:latin typeface="Times New Roman"/>
              </a:rPr>
              <a:t>Also we are interested in performing reasoning on the indexed data. We are considering overlaying RDFS and OWL statements about the data so we can perform more intelligent search. </a:t>
            </a:r>
            <a:endParaRPr/>
          </a:p>
        </p:txBody>
      </p:sp>
      <p:sp>
        <p:nvSpPr>
          <p:cNvPr id="2" name="Notes Placeholder 1"/>
          <p:cNvSpPr>
            <a:spLocks noGrp="1"/>
          </p:cNvSpPr>
          <p:nvPr>
            <p:ph type="body" idx="1"/>
          </p:nvPr>
        </p:nvSpPr>
        <p:spPr/>
        <p:txBody>
          <a:bodyPr/>
          <a:lstStyle/>
          <a:p>
            <a:pPr rtl="0"/>
            <a:r>
              <a:rPr lang="en-US" sz="1200" b="0" i="0" u="none" strike="noStrike" kern="1200" dirty="0" smtClean="0">
                <a:solidFill>
                  <a:schemeClr val="tx1"/>
                </a:solidFill>
                <a:latin typeface="+mn-lt"/>
                <a:ea typeface="+mn-ea"/>
                <a:cs typeface="+mn-cs"/>
              </a:rPr>
              <a:t>Indexing is another powerful tool that we use extensively to build custom queries. </a:t>
            </a:r>
          </a:p>
          <a:p>
            <a:pPr rtl="0"/>
            <a:r>
              <a:rPr lang="en-US" sz="1200" b="0" i="0" u="none" strike="noStrike" kern="1200" baseline="0" dirty="0" smtClean="0">
                <a:solidFill>
                  <a:schemeClr val="tx1"/>
                </a:solidFill>
                <a:latin typeface="+mn-lt"/>
                <a:ea typeface="+mn-ea"/>
                <a:cs typeface="+mn-cs"/>
              </a:rPr>
              <a:t>We can index content in several systems at the same time. </a:t>
            </a:r>
          </a:p>
          <a:p>
            <a:pPr rtl="0"/>
            <a:r>
              <a:rPr lang="en-US" sz="1200" b="0" i="0" u="none" strike="noStrike" kern="1200" baseline="0" dirty="0" smtClean="0">
                <a:solidFill>
                  <a:schemeClr val="tx1"/>
                </a:solidFill>
                <a:latin typeface="+mn-lt"/>
                <a:ea typeface="+mn-ea"/>
                <a:cs typeface="+mn-cs"/>
              </a:rPr>
              <a:t>The most appealing ones are </a:t>
            </a:r>
            <a:r>
              <a:rPr lang="en-US" sz="1200" b="0" i="0" u="none" strike="noStrike" kern="1200" baseline="0" dirty="0" err="1" smtClean="0">
                <a:solidFill>
                  <a:schemeClr val="tx1"/>
                </a:solidFill>
                <a:latin typeface="+mn-lt"/>
                <a:ea typeface="+mn-ea"/>
                <a:cs typeface="+mn-cs"/>
              </a:rPr>
              <a:t>Solr</a:t>
            </a:r>
            <a:r>
              <a:rPr lang="en-US" sz="1200" b="0" i="0" u="none" strike="noStrike" kern="1200" baseline="0" dirty="0" smtClean="0">
                <a:solidFill>
                  <a:schemeClr val="tx1"/>
                </a:solidFill>
                <a:latin typeface="+mn-lt"/>
                <a:ea typeface="+mn-ea"/>
                <a:cs typeface="+mn-cs"/>
              </a:rPr>
              <a:t> and </a:t>
            </a:r>
            <a:r>
              <a:rPr lang="en-US" sz="1200" b="0" i="0" u="none" strike="noStrike" kern="1200" baseline="0" dirty="0" err="1" smtClean="0">
                <a:solidFill>
                  <a:schemeClr val="tx1"/>
                </a:solidFill>
                <a:latin typeface="+mn-lt"/>
                <a:ea typeface="+mn-ea"/>
                <a:cs typeface="+mn-cs"/>
              </a:rPr>
              <a:t>triplestores</a:t>
            </a:r>
            <a:r>
              <a:rPr lang="en-US" sz="1200" b="0" i="0" u="none" strike="noStrike" kern="1200" baseline="0" dirty="0" smtClean="0">
                <a:solidFill>
                  <a:schemeClr val="tx1"/>
                </a:solidFill>
                <a:latin typeface="+mn-lt"/>
                <a:ea typeface="+mn-ea"/>
                <a:cs typeface="+mn-cs"/>
              </a:rPr>
              <a:t>. </a:t>
            </a:r>
          </a:p>
          <a:p>
            <a:pPr rtl="0"/>
            <a:r>
              <a:rPr lang="en-US" sz="1200" b="0" i="0" u="none" strike="noStrike" kern="1200" baseline="0" dirty="0" smtClean="0">
                <a:solidFill>
                  <a:schemeClr val="tx1"/>
                </a:solidFill>
                <a:latin typeface="+mn-lt"/>
                <a:ea typeface="+mn-ea"/>
                <a:cs typeface="+mn-cs"/>
              </a:rPr>
              <a:t>There are still some areas to be tested thoroughly here. For example, what if we have many millions of nodes that result in billions of triples? Will </a:t>
            </a:r>
            <a:r>
              <a:rPr lang="en-US" sz="1200" b="0" i="0" u="none" strike="noStrike" kern="1200" baseline="0" dirty="0" err="1" smtClean="0">
                <a:solidFill>
                  <a:schemeClr val="tx1"/>
                </a:solidFill>
                <a:latin typeface="+mn-lt"/>
                <a:ea typeface="+mn-ea"/>
                <a:cs typeface="+mn-cs"/>
              </a:rPr>
              <a:t>Fuseki</a:t>
            </a:r>
            <a:r>
              <a:rPr lang="en-US" sz="1200" b="0" i="0" u="none" strike="noStrike" kern="1200" baseline="0" dirty="0" smtClean="0">
                <a:solidFill>
                  <a:schemeClr val="tx1"/>
                </a:solidFill>
                <a:latin typeface="+mn-lt"/>
                <a:ea typeface="+mn-ea"/>
                <a:cs typeface="+mn-cs"/>
              </a:rPr>
              <a:t> or Sesame, the </a:t>
            </a:r>
            <a:r>
              <a:rPr lang="en-US" sz="1200" b="0" i="0" u="none" strike="noStrike" kern="1200" baseline="0" dirty="0" err="1" smtClean="0">
                <a:solidFill>
                  <a:schemeClr val="tx1"/>
                </a:solidFill>
                <a:latin typeface="+mn-lt"/>
                <a:ea typeface="+mn-ea"/>
                <a:cs typeface="+mn-cs"/>
              </a:rPr>
              <a:t>triplestores</a:t>
            </a:r>
            <a:r>
              <a:rPr lang="en-US" sz="1200" b="0" i="0" u="none" strike="noStrike" kern="1200" baseline="0" dirty="0" smtClean="0">
                <a:solidFill>
                  <a:schemeClr val="tx1"/>
                </a:solidFill>
                <a:latin typeface="+mn-lt"/>
                <a:ea typeface="+mn-ea"/>
                <a:cs typeface="+mn-cs"/>
              </a:rPr>
              <a:t> provided by default, hold? Can we use different </a:t>
            </a:r>
            <a:r>
              <a:rPr lang="en-US" sz="1200" b="0" i="0" u="none" strike="noStrike" kern="1200" baseline="0" dirty="0" err="1" smtClean="0">
                <a:solidFill>
                  <a:schemeClr val="tx1"/>
                </a:solidFill>
                <a:latin typeface="+mn-lt"/>
                <a:ea typeface="+mn-ea"/>
                <a:cs typeface="+mn-cs"/>
              </a:rPr>
              <a:t>triplestores</a:t>
            </a:r>
            <a:r>
              <a:rPr lang="en-US" sz="1200" b="0" i="0" u="none" strike="noStrike" kern="1200" baseline="0" dirty="0" smtClean="0">
                <a:solidFill>
                  <a:schemeClr val="tx1"/>
                </a:solidFill>
                <a:latin typeface="+mn-lt"/>
                <a:ea typeface="+mn-ea"/>
                <a:cs typeface="+mn-cs"/>
              </a:rPr>
              <a:t>? In the future, providing connectors for some of the most popular </a:t>
            </a:r>
            <a:r>
              <a:rPr lang="en-US" sz="1200" b="0" i="0" u="none" strike="noStrike" kern="1200" baseline="0" dirty="0" err="1" smtClean="0">
                <a:solidFill>
                  <a:schemeClr val="tx1"/>
                </a:solidFill>
                <a:latin typeface="+mn-lt"/>
                <a:ea typeface="+mn-ea"/>
                <a:cs typeface="+mn-cs"/>
              </a:rPr>
              <a:t>triplestores</a:t>
            </a:r>
            <a:r>
              <a:rPr lang="en-US" sz="1200" b="0" i="0" u="none" strike="noStrike" kern="1200" baseline="0" dirty="0" smtClean="0">
                <a:solidFill>
                  <a:schemeClr val="tx1"/>
                </a:solidFill>
                <a:latin typeface="+mn-lt"/>
                <a:ea typeface="+mn-ea"/>
                <a:cs typeface="+mn-cs"/>
              </a:rPr>
              <a:t> might be useful. </a:t>
            </a:r>
          </a:p>
          <a:p>
            <a:pPr rtl="0"/>
            <a:r>
              <a:rPr lang="en-US" sz="1200" b="0" i="0" u="none" strike="noStrike" kern="1200" baseline="0" dirty="0" smtClean="0">
                <a:solidFill>
                  <a:schemeClr val="tx1"/>
                </a:solidFill>
                <a:latin typeface="+mn-lt"/>
                <a:ea typeface="+mn-ea"/>
                <a:cs typeface="+mn-cs"/>
              </a:rPr>
              <a:t>Also we are interested in performing reasoning on the indexed data. We are considering introducing RDFS and OWL statements about the node types so we can perform more intelligent search. </a:t>
            </a: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97" name="TextShape 2"/>
          <p:cNvSpPr txBox="1"/>
          <p:nvPr/>
        </p:nvSpPr>
        <p:spPr>
          <a:xfrm>
            <a:off x="777600" y="4776840"/>
            <a:ext cx="6218280" cy="4525920"/>
          </a:xfrm>
          <a:prstGeom prst="rect">
            <a:avLst/>
          </a:prstGeom>
          <a:noFill/>
          <a:ln>
            <a:noFill/>
          </a:ln>
        </p:spPr>
        <p:txBody>
          <a:bodyPr lIns="0" tIns="0" rIns="0" bIns="0" anchor="ctr"/>
          <a:lstStyle/>
          <a:p>
            <a:r>
              <a:rPr lang="en-US" sz="1400">
                <a:latin typeface="Times New Roman"/>
              </a:rPr>
              <a:t>All of this is still in the works. We have been working on our DAMS for a year now and a lot still needs to be done: we still have to build staging servers for a load test and resolve major areas in our CMS integration, but the results so far have been very encouraging. </a:t>
            </a:r>
            <a:endParaRPr/>
          </a:p>
          <a:p>
            <a:r>
              <a:rPr lang="en-US" sz="1400">
                <a:latin typeface="Times New Roman"/>
              </a:rPr>
              <a:t>Fedora development is progressing along as well and we have been exchanging information and work in a very productive way with the community, providing real-world use cases and resolving issues together. </a:t>
            </a:r>
            <a:endParaRPr/>
          </a:p>
          <a:p>
            <a:r>
              <a:rPr lang="en-US" sz="1400">
                <a:latin typeface="Times New Roman"/>
              </a:rPr>
              <a:t>Thank you for listening.</a:t>
            </a:r>
            <a:endParaRPr/>
          </a:p>
        </p:txBody>
      </p:sp>
      <p:sp>
        <p:nvSpPr>
          <p:cNvPr id="2" name="Notes Placeholder 1"/>
          <p:cNvSpPr>
            <a:spLocks noGrp="1"/>
          </p:cNvSpPr>
          <p:nvPr>
            <p:ph type="body" idx="1"/>
          </p:nvPr>
        </p:nvSpPr>
        <p:spPr/>
        <p:txBody>
          <a:bodyPr/>
          <a:lstStyle/>
          <a:p>
            <a:pPr rtl="0"/>
            <a:r>
              <a:rPr lang="en-US" sz="1200" b="0" i="0" u="none" strike="noStrike" kern="1200" dirty="0" smtClean="0">
                <a:solidFill>
                  <a:schemeClr val="tx1"/>
                </a:solidFill>
                <a:latin typeface="+mn-lt"/>
                <a:ea typeface="+mn-ea"/>
                <a:cs typeface="+mn-cs"/>
              </a:rPr>
              <a:t>All of this is still under heavy development. We have been working on our DAMS for a year now and a lot still needs to be done. Our repository structure is fairly complete and we are setting up staging servers and migration scripts for a load test. We</a:t>
            </a:r>
            <a:r>
              <a:rPr lang="en-US" sz="1200" b="0" i="0" u="none" strike="noStrike" kern="1200" baseline="0" dirty="0" smtClean="0">
                <a:solidFill>
                  <a:schemeClr val="tx1"/>
                </a:solidFill>
                <a:latin typeface="+mn-lt"/>
                <a:ea typeface="+mn-ea"/>
                <a:cs typeface="+mn-cs"/>
              </a:rPr>
              <a:t> are also </a:t>
            </a:r>
            <a:r>
              <a:rPr lang="en-US" sz="1200" b="0" i="0" u="none" strike="noStrike" kern="1200" dirty="0" smtClean="0">
                <a:solidFill>
                  <a:schemeClr val="tx1"/>
                </a:solidFill>
                <a:latin typeface="+mn-lt"/>
                <a:ea typeface="+mn-ea"/>
                <a:cs typeface="+mn-cs"/>
              </a:rPr>
              <a:t>resolving major areas in our CMS integration.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Fedora </a:t>
            </a:r>
            <a:r>
              <a:rPr lang="en-US" sz="1200" b="0" i="0" u="none" strike="noStrike" kern="1200" baseline="0" dirty="0" smtClean="0">
                <a:solidFill>
                  <a:schemeClr val="tx1"/>
                </a:solidFill>
                <a:latin typeface="+mn-lt"/>
                <a:ea typeface="+mn-ea"/>
                <a:cs typeface="+mn-cs"/>
              </a:rPr>
              <a:t>development is progressing along as well and we have been exchanging information and work in a very productive way with the community, providing real-world use cases and resolving issues together. </a:t>
            </a:r>
            <a:endParaRPr lang="en-US" sz="1200" b="0" i="0" u="none" strike="noStrike" kern="1200" baseline="0" dirty="0" smtClean="0">
              <a:solidFill>
                <a:schemeClr val="tx1"/>
              </a:solidFill>
              <a:latin typeface="+mn-lt"/>
              <a:ea typeface="+mn-ea"/>
              <a:cs typeface="+mn-cs"/>
            </a:endParaRP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I encourage to check out our branch of Fedora 4 on </a:t>
            </a:r>
            <a:r>
              <a:rPr lang="en-US" sz="1200" b="0" i="0" u="none" strike="noStrike" kern="1200" baseline="0" dirty="0" err="1" smtClean="0">
                <a:solidFill>
                  <a:schemeClr val="tx1"/>
                </a:solidFill>
                <a:latin typeface="+mn-lt"/>
                <a:ea typeface="+mn-ea"/>
                <a:cs typeface="+mn-cs"/>
              </a:rPr>
              <a:t>Github</a:t>
            </a:r>
            <a:r>
              <a:rPr lang="en-US" sz="1200" b="0" i="0" u="none" strike="noStrike" kern="1200" baseline="0" dirty="0" smtClean="0">
                <a:solidFill>
                  <a:schemeClr val="tx1"/>
                </a:solidFill>
                <a:latin typeface="+mn-lt"/>
                <a:ea typeface="+mn-ea"/>
                <a:cs typeface="+mn-cs"/>
              </a:rPr>
              <a:t> if you’re looking for a starting point to some customization. My team and I are also available via Google groups and e-mail for discussion.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Thank you for listening.</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67" name="TextShape 2"/>
          <p:cNvSpPr txBox="1"/>
          <p:nvPr/>
        </p:nvSpPr>
        <p:spPr>
          <a:xfrm>
            <a:off x="777600" y="4776840"/>
            <a:ext cx="6218280" cy="4525920"/>
          </a:xfrm>
          <a:prstGeom prst="rect">
            <a:avLst/>
          </a:prstGeom>
          <a:noFill/>
          <a:ln>
            <a:noFill/>
          </a:ln>
        </p:spPr>
        <p:txBody>
          <a:bodyPr lIns="0" tIns="0" rIns="0" bIns="0" anchor="ctr"/>
          <a:lstStyle/>
          <a:p>
            <a:r>
              <a:rPr lang="en-US" sz="1400">
                <a:latin typeface="Times New Roman"/>
              </a:rPr>
              <a:t>The Art Institute of Chicago has a vast and diverse collection of assets. </a:t>
            </a:r>
            <a:endParaRPr/>
          </a:p>
          <a:p>
            <a:endParaRPr/>
          </a:p>
          <a:p>
            <a:r>
              <a:rPr lang="en-US" sz="1400">
                <a:latin typeface="Times New Roman"/>
              </a:rPr>
              <a:t>The DAMS was initially conceived as a place to store images and generate derivatives, but it quickly expanded its scope to becoming an actual information hub.</a:t>
            </a:r>
            <a:endParaRPr/>
          </a:p>
          <a:p>
            <a:endParaRPr/>
          </a:p>
          <a:p>
            <a:r>
              <a:rPr lang="en-US" sz="1400">
                <a:latin typeface="Times New Roman"/>
              </a:rPr>
              <a:t>Since the initial planning, several applications and storage systems have been added to the architecture; in particular, we are building strong ties between Fedora and our existing Collection Management System called CITI. </a:t>
            </a:r>
            <a:endParaRPr/>
          </a:p>
          <a:p>
            <a:endParaRPr/>
          </a:p>
          <a:p>
            <a:r>
              <a:rPr lang="en-US" sz="1400">
                <a:latin typeface="Times New Roman"/>
              </a:rPr>
              <a:t>Eventually we want the DAMS to become a centralized repository of data that is intended to be shared across departments and with the general public.</a:t>
            </a:r>
            <a:endParaRPr/>
          </a:p>
        </p:txBody>
      </p:sp>
      <p:sp>
        <p:nvSpPr>
          <p:cNvPr id="2" name="Notes Placeholder 1"/>
          <p:cNvSpPr>
            <a:spLocks noGrp="1"/>
          </p:cNvSpPr>
          <p:nvPr>
            <p:ph type="body" idx="1"/>
          </p:nvPr>
        </p:nvSpPr>
        <p:spPr/>
        <p:txBody>
          <a:bodyPr/>
          <a:lstStyle/>
          <a:p>
            <a:pPr rtl="0"/>
            <a:r>
              <a:rPr lang="en-US" sz="1200" b="0" i="0" u="none" strike="noStrike" kern="1200" dirty="0" smtClean="0">
                <a:solidFill>
                  <a:schemeClr val="tx1"/>
                </a:solidFill>
                <a:latin typeface="+mn-lt"/>
                <a:ea typeface="+mn-ea"/>
                <a:cs typeface="+mn-cs"/>
              </a:rPr>
              <a:t>The Art Institute of Chicago has a vast and diverse collection of assets.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The DAMS was initially conceived as a place to store these assets and generate derivatives, but as we learned the features of Fedora 4, the project quickly expanded its scope to building a knowledge hub.</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Since the initial planning, several applications and storage systems have been added to the architecture; in particular, we are building strong ties between Fedora and our existing Collection Management System called CITI.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Eventually we want the DAMS to become a centralized repository of data that is intended to be shared across departments and with the general public.</a:t>
            </a:r>
          </a:p>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69" name="TextShape 2"/>
          <p:cNvSpPr txBox="1"/>
          <p:nvPr/>
        </p:nvSpPr>
        <p:spPr>
          <a:xfrm>
            <a:off x="777600" y="4776840"/>
            <a:ext cx="6218280" cy="4525920"/>
          </a:xfrm>
          <a:prstGeom prst="rect">
            <a:avLst/>
          </a:prstGeom>
          <a:noFill/>
          <a:ln>
            <a:noFill/>
          </a:ln>
        </p:spPr>
        <p:txBody>
          <a:bodyPr lIns="0" tIns="0" rIns="0" bIns="0" anchor="ctr"/>
          <a:lstStyle/>
          <a:p>
            <a:r>
              <a:rPr lang="en-US" sz="1200">
                <a:latin typeface="Times New Roman"/>
              </a:rPr>
              <a:t>LAKE stands for Linked Asset and Knowledge Ecosystem and is planned to be at the core of our Collections information. </a:t>
            </a:r>
            <a:endParaRPr/>
          </a:p>
          <a:p>
            <a:endParaRPr/>
          </a:p>
          <a:p>
            <a:r>
              <a:rPr lang="en-US" sz="1200">
                <a:latin typeface="Times New Roman"/>
              </a:rPr>
              <a:t>LAKE will contain shared entities, linked with pre-defined relationships that make up our Collections’ ontology. </a:t>
            </a:r>
            <a:endParaRPr/>
          </a:p>
        </p:txBody>
      </p:sp>
      <p:sp>
        <p:nvSpPr>
          <p:cNvPr id="2" name="Notes Placeholder 1"/>
          <p:cNvSpPr>
            <a:spLocks noGrp="1"/>
          </p:cNvSpPr>
          <p:nvPr>
            <p:ph type="body" idx="1"/>
          </p:nvPr>
        </p:nvSpPr>
        <p:spPr/>
        <p:txBody>
          <a:bodyPr/>
          <a:lstStyle/>
          <a:p>
            <a:pPr rtl="0"/>
            <a:r>
              <a:rPr lang="en-US" sz="1200" b="0" i="0" u="none" strike="noStrike" kern="1200" dirty="0" smtClean="0">
                <a:solidFill>
                  <a:schemeClr val="tx1"/>
                </a:solidFill>
                <a:latin typeface="+mn-lt"/>
                <a:ea typeface="+mn-ea"/>
                <a:cs typeface="+mn-cs"/>
              </a:rPr>
              <a:t>LAKE stands for Linked Asset and Knowledge Ecosystem and is planned to be at the core of our Collections information.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LAKE will contain shared entities, linked with pre-defined relationships that make up our  Collections’ ontology. </a:t>
            </a:r>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71" name="TextShape 2"/>
          <p:cNvSpPr txBox="1"/>
          <p:nvPr/>
        </p:nvSpPr>
        <p:spPr>
          <a:xfrm>
            <a:off x="777600" y="4776840"/>
            <a:ext cx="6218280" cy="4525920"/>
          </a:xfrm>
          <a:prstGeom prst="rect">
            <a:avLst/>
          </a:prstGeom>
          <a:noFill/>
          <a:ln>
            <a:noFill/>
          </a:ln>
        </p:spPr>
        <p:txBody>
          <a:bodyPr lIns="0" tIns="0" rIns="0" bIns="0" anchor="ctr"/>
          <a:lstStyle/>
          <a:p>
            <a:r>
              <a:rPr lang="en-US" sz="1200">
                <a:latin typeface="Times New Roman"/>
              </a:rPr>
              <a:t>LAKE has no interface of its own and does not need one. Our CMS is bein adapted to become the front-end for our Fedora repository. Other “gateways” to the DAMS core are being built for different purposes. </a:t>
            </a:r>
            <a:endParaRPr/>
          </a:p>
        </p:txBody>
      </p:sp>
      <p:sp>
        <p:nvSpPr>
          <p:cNvPr id="2" name="Notes Placeholder 1"/>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latin typeface="+mn-lt"/>
                <a:ea typeface="+mn-ea"/>
                <a:cs typeface="+mn-cs"/>
              </a:rPr>
              <a:t>LAKE has no user interface of its own and does not need one. Our CMS is being adapted to become the front-end for our Fedora repository. Other “gateways” to the DAMS core are being built for other</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departmental applications, web</a:t>
            </a:r>
            <a:r>
              <a:rPr lang="en-US" sz="1200" b="0" i="0" u="none" strike="noStrike" kern="1200" baseline="0" dirty="0" smtClean="0">
                <a:solidFill>
                  <a:schemeClr val="tx1"/>
                </a:solidFill>
                <a:latin typeface="+mn-lt"/>
                <a:ea typeface="+mn-ea"/>
                <a:cs typeface="+mn-cs"/>
              </a:rPr>
              <a:t> and mobile apps, APIs etc</a:t>
            </a:r>
            <a:r>
              <a:rPr lang="en-US" sz="1200" b="0" i="0" u="none" strike="noStrike" kern="1200" dirty="0" smtClean="0">
                <a:solidFill>
                  <a:schemeClr val="tx1"/>
                </a:solidFill>
                <a:latin typeface="+mn-lt"/>
                <a:ea typeface="+mn-ea"/>
                <a:cs typeface="+mn-cs"/>
              </a:rPr>
              <a:t>. </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73" name="TextShape 2"/>
          <p:cNvSpPr txBox="1"/>
          <p:nvPr/>
        </p:nvSpPr>
        <p:spPr>
          <a:xfrm>
            <a:off x="777600" y="4776840"/>
            <a:ext cx="6218280" cy="4525920"/>
          </a:xfrm>
          <a:prstGeom prst="rect">
            <a:avLst/>
          </a:prstGeom>
          <a:noFill/>
          <a:ln>
            <a:noFill/>
          </a:ln>
        </p:spPr>
        <p:txBody>
          <a:bodyPr lIns="0" tIns="0" rIns="0" bIns="0" anchor="ctr"/>
          <a:lstStyle/>
          <a:p>
            <a:r>
              <a:rPr lang="en-US" sz="1200">
                <a:latin typeface="Times New Roman"/>
              </a:rPr>
              <a:t>Different departments can access the shared data with different access levels.</a:t>
            </a:r>
            <a:endParaRPr/>
          </a:p>
        </p:txBody>
      </p:sp>
      <p:sp>
        <p:nvSpPr>
          <p:cNvPr id="2" name="Notes Placeholder 1"/>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latin typeface="+mn-lt"/>
                <a:ea typeface="+mn-ea"/>
                <a:cs typeface="+mn-cs"/>
              </a:rPr>
              <a:t>Different departments can access the shared data with different access levels. Each</a:t>
            </a:r>
            <a:r>
              <a:rPr lang="en-US" sz="1200" b="0" i="0" u="none" strike="noStrike" kern="1200" baseline="0" dirty="0" smtClean="0">
                <a:solidFill>
                  <a:schemeClr val="tx1"/>
                </a:solidFill>
                <a:latin typeface="+mn-lt"/>
                <a:ea typeface="+mn-ea"/>
                <a:cs typeface="+mn-cs"/>
              </a:rPr>
              <a:t> department can also have non-shared content that can be linked to the DAMS data.</a:t>
            </a:r>
            <a:endParaRPr lang="en-US" sz="1200" b="0" i="0" u="none" strike="noStrike" kern="1200" dirty="0" smtClean="0">
              <a:solidFill>
                <a:schemeClr val="tx1"/>
              </a:solidFill>
              <a:latin typeface="+mn-lt"/>
              <a:ea typeface="+mn-ea"/>
              <a:cs typeface="+mn-cs"/>
            </a:endParaRPr>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75" name="TextShape 2"/>
          <p:cNvSpPr txBox="1"/>
          <p:nvPr/>
        </p:nvSpPr>
        <p:spPr>
          <a:xfrm>
            <a:off x="777600" y="4776840"/>
            <a:ext cx="6218280" cy="4525920"/>
          </a:xfrm>
          <a:prstGeom prst="rect">
            <a:avLst/>
          </a:prstGeom>
          <a:noFill/>
          <a:ln>
            <a:noFill/>
          </a:ln>
        </p:spPr>
        <p:txBody>
          <a:bodyPr lIns="0" tIns="0" rIns="0" bIns="0" anchor="ctr"/>
          <a:lstStyle/>
          <a:p>
            <a:r>
              <a:rPr lang="en-US" sz="1200">
                <a:latin typeface="Times New Roman"/>
              </a:rPr>
              <a:t>Eventually we want to be able to federate external resources and provide a public endpoint for our data to be federated. </a:t>
            </a:r>
            <a:endParaRPr/>
          </a:p>
        </p:txBody>
      </p:sp>
      <p:sp>
        <p:nvSpPr>
          <p:cNvPr id="2" name="Notes Placeholder 1"/>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latin typeface="+mn-lt"/>
                <a:ea typeface="+mn-ea"/>
                <a:cs typeface="+mn-cs"/>
              </a:rPr>
              <a:t>Eventually we want to be able to federate external resources and also provide a public endpoint to make</a:t>
            </a:r>
            <a:r>
              <a:rPr lang="en-US" sz="1200" b="0" i="0" u="none" strike="noStrike" kern="1200" baseline="0" dirty="0" smtClean="0">
                <a:solidFill>
                  <a:schemeClr val="tx1"/>
                </a:solidFill>
                <a:latin typeface="+mn-lt"/>
                <a:ea typeface="+mn-ea"/>
                <a:cs typeface="+mn-cs"/>
              </a:rPr>
              <a:t> our </a:t>
            </a:r>
            <a:r>
              <a:rPr lang="en-US" sz="1200" b="0" i="0" u="none" strike="noStrike" kern="1200" dirty="0" smtClean="0">
                <a:solidFill>
                  <a:schemeClr val="tx1"/>
                </a:solidFill>
                <a:latin typeface="+mn-lt"/>
                <a:ea typeface="+mn-ea"/>
                <a:cs typeface="+mn-cs"/>
              </a:rPr>
              <a:t>published Collections data available</a:t>
            </a:r>
            <a:r>
              <a:rPr lang="en-US" sz="1200" b="0" i="0" u="none" strike="noStrike" kern="1200" baseline="0" dirty="0" smtClean="0">
                <a:solidFill>
                  <a:schemeClr val="tx1"/>
                </a:solidFill>
                <a:latin typeface="+mn-lt"/>
                <a:ea typeface="+mn-ea"/>
                <a:cs typeface="+mn-cs"/>
              </a:rPr>
              <a:t> for federation</a:t>
            </a:r>
            <a:r>
              <a:rPr lang="en-US" sz="1200" b="0" i="0" u="none" strike="noStrike" kern="1200" dirty="0" smtClean="0">
                <a:solidFill>
                  <a:schemeClr val="tx1"/>
                </a:solidFill>
                <a:latin typeface="+mn-lt"/>
                <a:ea typeface="+mn-ea"/>
                <a:cs typeface="+mn-cs"/>
              </a:rPr>
              <a:t>. </a:t>
            </a:r>
          </a:p>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77" name="TextShape 2"/>
          <p:cNvSpPr txBox="1"/>
          <p:nvPr/>
        </p:nvSpPr>
        <p:spPr>
          <a:xfrm>
            <a:off x="777600" y="4776840"/>
            <a:ext cx="6218280" cy="4525920"/>
          </a:xfrm>
          <a:prstGeom prst="rect">
            <a:avLst/>
          </a:prstGeom>
          <a:noFill/>
          <a:ln>
            <a:noFill/>
          </a:ln>
        </p:spPr>
        <p:txBody>
          <a:bodyPr lIns="0" tIns="0" rIns="0" bIns="0" anchor="ctr"/>
          <a:lstStyle/>
          <a:p>
            <a:r>
              <a:rPr lang="en-US" sz="1400">
                <a:latin typeface="Times New Roman"/>
              </a:rPr>
              <a:t>Fedora 4 performs few basic tasks and performs them well. The rest can be easily delegated to specialized applications. </a:t>
            </a:r>
            <a:endParaRPr/>
          </a:p>
          <a:p>
            <a:r>
              <a:rPr lang="en-US" sz="1400">
                <a:latin typeface="Times New Roman"/>
              </a:rPr>
              <a:t>Existing systems are being tied to Fedora via custom middleware. This is relatively easy to do thanks to the Fedora REST API. </a:t>
            </a:r>
            <a:endParaRPr/>
          </a:p>
          <a:p>
            <a:r>
              <a:rPr lang="en-US" sz="1400">
                <a:latin typeface="Times New Roman"/>
              </a:rPr>
              <a:t>This proliferation of interconnected systems, along with some data-heavy processes involved, have led us to create an event-based architecture which relies heavily on messaging.</a:t>
            </a:r>
            <a:endParaRPr/>
          </a:p>
        </p:txBody>
      </p:sp>
      <p:sp>
        <p:nvSpPr>
          <p:cNvPr id="2" name="Notes Placeholder 1"/>
          <p:cNvSpPr>
            <a:spLocks noGrp="1"/>
          </p:cNvSpPr>
          <p:nvPr>
            <p:ph type="body" idx="1"/>
          </p:nvPr>
        </p:nvSpPr>
        <p:spPr/>
        <p:txBody>
          <a:bodyPr/>
          <a:lstStyle/>
          <a:p>
            <a:pPr rtl="0"/>
            <a:r>
              <a:rPr lang="en-US" sz="1200" b="0" i="0" u="none" strike="noStrike" kern="1200" dirty="0" smtClean="0">
                <a:solidFill>
                  <a:schemeClr val="tx1"/>
                </a:solidFill>
                <a:latin typeface="+mn-lt"/>
                <a:ea typeface="+mn-ea"/>
                <a:cs typeface="+mn-cs"/>
              </a:rPr>
              <a:t>One</a:t>
            </a:r>
            <a:r>
              <a:rPr lang="en-US" sz="1200" b="0" i="0" u="none" strike="noStrike" kern="1200" baseline="0" dirty="0" smtClean="0">
                <a:solidFill>
                  <a:schemeClr val="tx1"/>
                </a:solidFill>
                <a:latin typeface="+mn-lt"/>
                <a:ea typeface="+mn-ea"/>
                <a:cs typeface="+mn-cs"/>
              </a:rPr>
              <a:t> thing we appreciate about </a:t>
            </a:r>
            <a:r>
              <a:rPr lang="en-US" sz="1200" b="0" i="0" u="none" strike="noStrike" kern="1200" dirty="0" smtClean="0">
                <a:solidFill>
                  <a:schemeClr val="tx1"/>
                </a:solidFill>
                <a:latin typeface="+mn-lt"/>
                <a:ea typeface="+mn-ea"/>
                <a:cs typeface="+mn-cs"/>
              </a:rPr>
              <a:t>Fedora 4 is that</a:t>
            </a:r>
            <a:r>
              <a:rPr lang="en-US" sz="1200" b="0" i="0" u="none" strike="noStrike" kern="1200" baseline="0" dirty="0" smtClean="0">
                <a:solidFill>
                  <a:schemeClr val="tx1"/>
                </a:solidFill>
                <a:latin typeface="+mn-lt"/>
                <a:ea typeface="+mn-ea"/>
                <a:cs typeface="+mn-cs"/>
              </a:rPr>
              <a:t> it </a:t>
            </a:r>
            <a:r>
              <a:rPr lang="en-US" sz="1200" b="0" i="0" u="none" strike="noStrike" kern="1200" dirty="0" smtClean="0">
                <a:solidFill>
                  <a:schemeClr val="tx1"/>
                </a:solidFill>
                <a:latin typeface="+mn-lt"/>
                <a:ea typeface="+mn-ea"/>
                <a:cs typeface="+mn-cs"/>
              </a:rPr>
              <a:t>does few things and does them well. </a:t>
            </a:r>
          </a:p>
          <a:p>
            <a:pPr rtl="0"/>
            <a:endParaRPr lang="en-US" sz="1200" b="0" i="0" u="none" strike="noStrike" kern="1200" dirty="0" smtClean="0">
              <a:solidFill>
                <a:schemeClr val="tx1"/>
              </a:solidFill>
              <a:latin typeface="+mn-lt"/>
              <a:ea typeface="+mn-ea"/>
              <a:cs typeface="+mn-cs"/>
            </a:endParaRPr>
          </a:p>
          <a:p>
            <a:pPr rtl="0"/>
            <a:r>
              <a:rPr lang="en-US" sz="1200" b="0" i="0" u="none" strike="noStrike" kern="1200" dirty="0" smtClean="0">
                <a:solidFill>
                  <a:schemeClr val="tx1"/>
                </a:solidFill>
                <a:latin typeface="+mn-lt"/>
                <a:ea typeface="+mn-ea"/>
                <a:cs typeface="+mn-cs"/>
              </a:rPr>
              <a:t>The rest can be easily delegated to specialized applications</a:t>
            </a:r>
            <a:r>
              <a:rPr lang="en-US" sz="1200" b="0" i="0" u="none" strike="noStrike" kern="1200" baseline="0" dirty="0" smtClean="0">
                <a:solidFill>
                  <a:schemeClr val="tx1"/>
                </a:solidFill>
                <a:latin typeface="+mn-lt"/>
                <a:ea typeface="+mn-ea"/>
                <a:cs typeface="+mn-cs"/>
              </a:rPr>
              <a:t> and integrated in the DAMS workflow</a:t>
            </a:r>
            <a:r>
              <a:rPr lang="en-US" sz="1200" b="0" i="0" u="none" strike="noStrike" kern="1200" dirty="0" smtClean="0">
                <a:solidFill>
                  <a:schemeClr val="tx1"/>
                </a:solidFill>
                <a:latin typeface="+mn-lt"/>
                <a:ea typeface="+mn-ea"/>
                <a:cs typeface="+mn-cs"/>
              </a:rPr>
              <a:t>.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Existing systems are being tied to Fedora via custom middleware. This is easy to do thanks to the Fedora REST API.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This proliferation of interconnected systems, along with some data-heavy processes involved, have led us to create an event-based architecture which relies heavily on messaging.</a:t>
            </a:r>
          </a:p>
          <a:p>
            <a:endParaRPr lang="en-US" dirty="0" smtClean="0"/>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79" name="TextShape 2"/>
          <p:cNvSpPr txBox="1"/>
          <p:nvPr/>
        </p:nvSpPr>
        <p:spPr>
          <a:xfrm>
            <a:off x="777600" y="4776840"/>
            <a:ext cx="6218280" cy="4525920"/>
          </a:xfrm>
          <a:prstGeom prst="rect">
            <a:avLst/>
          </a:prstGeom>
          <a:noFill/>
          <a:ln>
            <a:noFill/>
          </a:ln>
        </p:spPr>
        <p:txBody>
          <a:bodyPr lIns="0" tIns="0" rIns="0" bIns="0" anchor="ctr"/>
          <a:lstStyle/>
          <a:p>
            <a:r>
              <a:rPr lang="en-US" sz="1200">
                <a:latin typeface="Times New Roman"/>
              </a:rPr>
              <a:t>This is a simplified map of the main systems involved in the DAMS. </a:t>
            </a:r>
            <a:endParaRPr/>
          </a:p>
          <a:p>
            <a:pPr>
              <a:buSzPct val="45000"/>
              <a:buFont typeface="StarSymbol"/>
              <a:buChar char=""/>
            </a:pPr>
            <a:r>
              <a:rPr lang="en-US" sz="1200">
                <a:latin typeface="Times New Roman"/>
              </a:rPr>
              <a:t>^^LAKE is a cluster of Fedora nodes</a:t>
            </a:r>
            <a:endParaRPr/>
          </a:p>
          <a:p>
            <a:pPr>
              <a:buSzPct val="45000"/>
              <a:buFont typeface="StarSymbol"/>
              <a:buChar char=""/>
            </a:pPr>
            <a:r>
              <a:rPr lang="en-US" sz="1200">
                <a:latin typeface="Times New Roman"/>
              </a:rPr>
              <a:t>^^Datagrinder is a custom-built Python webserver that processes media files to create derivatives. It is being built to be capable of handling asynchronous operations.</a:t>
            </a:r>
            <a:endParaRPr/>
          </a:p>
          <a:p>
            <a:pPr>
              <a:buSzPct val="45000"/>
              <a:buFont typeface="StarSymbol"/>
              <a:buChar char=""/>
            </a:pPr>
            <a:r>
              <a:rPr lang="en-US" sz="1200">
                <a:latin typeface="Times New Roman"/>
              </a:rPr>
              <a:t>^^SSPAD is a service provider which translates customary operations (such as creating an image asset by uploading an image) into pre-defined sets of service calls (e.g. create a node in Fedora, populate it with properties and assign mixins specific to the image type, create datastream nodes, wrap the whole process in a transaction). This prevents us to duplicate code across clients.</a:t>
            </a:r>
            <a:endParaRPr/>
          </a:p>
          <a:p>
            <a:pPr>
              <a:buSzPct val="45000"/>
              <a:buFont typeface="StarSymbol"/>
              <a:buChar char=""/>
            </a:pPr>
            <a:r>
              <a:rPr lang="en-US" sz="1200">
                <a:latin typeface="Times New Roman"/>
              </a:rPr>
              <a:t>^^CITI is the main user-facing part of the DAMS and interacts with Fedora via SSPAD.</a:t>
            </a:r>
            <a:endParaRPr/>
          </a:p>
          <a:p>
            <a:pPr>
              <a:buSzPct val="45000"/>
              <a:buFont typeface="StarSymbol"/>
              <a:buChar char=""/>
            </a:pPr>
            <a:r>
              <a:rPr lang="en-US" sz="1200">
                <a:latin typeface="Times New Roman"/>
              </a:rPr>
              <a:t>^^Some CITI data are periodically extracted to a Postgres database and made available to the DAMS via federation. This allows to link assets, which are managed by LAKE, to objects, actors, places and events, which are managed by CITI.</a:t>
            </a:r>
            <a:endParaRPr/>
          </a:p>
          <a:p>
            <a:pPr>
              <a:buSzPct val="45000"/>
              <a:buFont typeface="StarSymbol"/>
              <a:buChar char=""/>
            </a:pPr>
            <a:r>
              <a:rPr lang="en-US" sz="1200">
                <a:latin typeface="Times New Roman"/>
              </a:rPr>
              <a:t>^^An external messaging server, aside from the internal one used by Fedora, is present to handle inter-system communication. An integration framework such as Apache Camel is used to handle complex event scenarios and translate data. </a:t>
            </a:r>
            <a:endParaRPr/>
          </a:p>
          <a:p>
            <a:pPr>
              <a:buSzPct val="45000"/>
              <a:buFont typeface="StarSymbol"/>
              <a:buChar char=""/>
            </a:pPr>
            <a:r>
              <a:rPr lang="en-US" sz="1200">
                <a:latin typeface="Times New Roman"/>
              </a:rPr>
              <a:t>^^A Solr and a triplestore index are updated by the Fedora JMS indexer.</a:t>
            </a:r>
            <a:endParaRPr/>
          </a:p>
          <a:p>
            <a:pPr>
              <a:buSzPct val="45000"/>
              <a:buFont typeface="StarSymbol"/>
              <a:buChar char=""/>
            </a:pPr>
            <a:r>
              <a:rPr lang="en-US" sz="1200">
                <a:latin typeface="Times New Roman"/>
              </a:rPr>
              <a:t>^^A file server stores all high-res source files. These are federated in Fedora and accessed by Datagrinder to create derivatives.</a:t>
            </a:r>
            <a:endParaRPr/>
          </a:p>
        </p:txBody>
      </p:sp>
      <p:sp>
        <p:nvSpPr>
          <p:cNvPr id="2" name="Notes Placeholder 1"/>
          <p:cNvSpPr>
            <a:spLocks noGrp="1"/>
          </p:cNvSpPr>
          <p:nvPr>
            <p:ph type="body" idx="1"/>
          </p:nvPr>
        </p:nvSpPr>
        <p:spPr/>
        <p:txBody>
          <a:bodyPr/>
          <a:lstStyle/>
          <a:p>
            <a:pPr rtl="0"/>
            <a:r>
              <a:rPr lang="en-US" sz="1200" b="0" i="0" u="none" strike="noStrike" kern="1200" dirty="0" smtClean="0">
                <a:solidFill>
                  <a:schemeClr val="tx1"/>
                </a:solidFill>
                <a:latin typeface="+mn-lt"/>
                <a:ea typeface="+mn-ea"/>
                <a:cs typeface="+mn-cs"/>
              </a:rPr>
              <a:t>This is a simplified map of the main systems involved in the DAMS.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^^LAKE is a cluster of Fedora nodes</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a:t>
            </a:r>
            <a:r>
              <a:rPr lang="en-US" sz="1200" b="0" i="0" u="none" strike="noStrike" kern="1200" baseline="0" dirty="0" err="1" smtClean="0">
                <a:solidFill>
                  <a:schemeClr val="tx1"/>
                </a:solidFill>
                <a:latin typeface="+mn-lt"/>
                <a:ea typeface="+mn-ea"/>
                <a:cs typeface="+mn-cs"/>
              </a:rPr>
              <a:t>Datagrinder</a:t>
            </a:r>
            <a:r>
              <a:rPr lang="en-US" sz="1200" b="0" i="0" u="none" strike="noStrike" kern="1200" baseline="0" dirty="0" smtClean="0">
                <a:solidFill>
                  <a:schemeClr val="tx1"/>
                </a:solidFill>
                <a:latin typeface="+mn-lt"/>
                <a:ea typeface="+mn-ea"/>
                <a:cs typeface="+mn-cs"/>
              </a:rPr>
              <a:t> is a Python webserver that processes media files to create derivatives asynchronously.</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^^SSPAD is a service provider which translates routine actions (such as creating an image asset by providing an image) into pre-defined sets of service calls (e.g. create a node in Fedora, populate it with properties and assign </a:t>
            </a:r>
            <a:r>
              <a:rPr lang="en-US" sz="1200" b="0" i="0" u="none" strike="noStrike" kern="1200" baseline="0" dirty="0" err="1" smtClean="0">
                <a:solidFill>
                  <a:schemeClr val="tx1"/>
                </a:solidFill>
                <a:latin typeface="+mn-lt"/>
                <a:ea typeface="+mn-ea"/>
                <a:cs typeface="+mn-cs"/>
              </a:rPr>
              <a:t>mixins</a:t>
            </a:r>
            <a:r>
              <a:rPr lang="en-US" sz="1200" b="0" i="0" u="none" strike="noStrike" kern="1200" baseline="0" dirty="0" smtClean="0">
                <a:solidFill>
                  <a:schemeClr val="tx1"/>
                </a:solidFill>
                <a:latin typeface="+mn-lt"/>
                <a:ea typeface="+mn-ea"/>
                <a:cs typeface="+mn-cs"/>
              </a:rPr>
              <a:t> specific to the image type, generate normalized master file, create </a:t>
            </a:r>
            <a:r>
              <a:rPr lang="en-US" sz="1200" b="0" i="0" u="none" strike="noStrike" kern="1200" baseline="0" dirty="0" err="1" smtClean="0">
                <a:solidFill>
                  <a:schemeClr val="tx1"/>
                </a:solidFill>
                <a:latin typeface="+mn-lt"/>
                <a:ea typeface="+mn-ea"/>
                <a:cs typeface="+mn-cs"/>
              </a:rPr>
              <a:t>datastream</a:t>
            </a:r>
            <a:r>
              <a:rPr lang="en-US" sz="1200" b="0" i="0" u="none" strike="noStrike" kern="1200" baseline="0" dirty="0" smtClean="0">
                <a:solidFill>
                  <a:schemeClr val="tx1"/>
                </a:solidFill>
                <a:latin typeface="+mn-lt"/>
                <a:ea typeface="+mn-ea"/>
                <a:cs typeface="+mn-cs"/>
              </a:rPr>
              <a:t> nodes, wrap the whole process in a transaction). This avoids duplicated code across clients.</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^^CITI is the main user-facing part of the DAMS and interacts with Fedora via SSPAD. Our main challenge is to keep the user experience and workflow as seamless as possible, as this system has been around for 12 years and over 300 employees use it.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^^Some CITI data are periodically extracted to a </a:t>
            </a:r>
            <a:r>
              <a:rPr lang="en-US" sz="1200" b="0" i="0" u="none" strike="noStrike" kern="1200" baseline="0" dirty="0" err="1" smtClean="0">
                <a:solidFill>
                  <a:schemeClr val="tx1"/>
                </a:solidFill>
                <a:latin typeface="+mn-lt"/>
                <a:ea typeface="+mn-ea"/>
                <a:cs typeface="+mn-cs"/>
              </a:rPr>
              <a:t>Postgres</a:t>
            </a:r>
            <a:r>
              <a:rPr lang="en-US" sz="1200" b="0" i="0" u="none" strike="noStrike" kern="1200" baseline="0" dirty="0" smtClean="0">
                <a:solidFill>
                  <a:schemeClr val="tx1"/>
                </a:solidFill>
                <a:latin typeface="+mn-lt"/>
                <a:ea typeface="+mn-ea"/>
                <a:cs typeface="+mn-cs"/>
              </a:rPr>
              <a:t> database and made available to the DAMS via federation. This allows to link assets, which are managed by LAKE, to objects, actors, places and events, which are managed by CITI.</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^^An external messaging server, aside from the internal one used by Fedora, is present to handle inter-system communication. An integration framework such as Apache Camel is used to handle complex event scenarios and translate data.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^^A </a:t>
            </a:r>
            <a:r>
              <a:rPr lang="en-US" sz="1200" b="0" i="0" u="none" strike="noStrike" kern="1200" baseline="0" dirty="0" err="1" smtClean="0">
                <a:solidFill>
                  <a:schemeClr val="tx1"/>
                </a:solidFill>
                <a:latin typeface="+mn-lt"/>
                <a:ea typeface="+mn-ea"/>
                <a:cs typeface="+mn-cs"/>
              </a:rPr>
              <a:t>Solr</a:t>
            </a:r>
            <a:r>
              <a:rPr lang="en-US" sz="1200" b="0" i="0" u="none" strike="noStrike" kern="1200" baseline="0" dirty="0" smtClean="0">
                <a:solidFill>
                  <a:schemeClr val="tx1"/>
                </a:solidFill>
                <a:latin typeface="+mn-lt"/>
                <a:ea typeface="+mn-ea"/>
                <a:cs typeface="+mn-cs"/>
              </a:rPr>
              <a:t> and a </a:t>
            </a:r>
            <a:r>
              <a:rPr lang="en-US" sz="1200" b="0" i="0" u="none" strike="noStrike" kern="1200" baseline="0" dirty="0" err="1" smtClean="0">
                <a:solidFill>
                  <a:schemeClr val="tx1"/>
                </a:solidFill>
                <a:latin typeface="+mn-lt"/>
                <a:ea typeface="+mn-ea"/>
                <a:cs typeface="+mn-cs"/>
              </a:rPr>
              <a:t>triplestore</a:t>
            </a:r>
            <a:r>
              <a:rPr lang="en-US" sz="1200" b="0" i="0" u="none" strike="noStrike" kern="1200" baseline="0" dirty="0" smtClean="0">
                <a:solidFill>
                  <a:schemeClr val="tx1"/>
                </a:solidFill>
                <a:latin typeface="+mn-lt"/>
                <a:ea typeface="+mn-ea"/>
                <a:cs typeface="+mn-cs"/>
              </a:rPr>
              <a:t> index are updated by the Fedora JMS indexer.</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^^A file server stores all high-res source files. These files are federated in Fedora and accessed by </a:t>
            </a:r>
            <a:r>
              <a:rPr lang="en-US" sz="1200" b="0" i="0" u="none" strike="noStrike" kern="1200" baseline="0" dirty="0" err="1" smtClean="0">
                <a:solidFill>
                  <a:schemeClr val="tx1"/>
                </a:solidFill>
                <a:latin typeface="+mn-lt"/>
                <a:ea typeface="+mn-ea"/>
                <a:cs typeface="+mn-cs"/>
              </a:rPr>
              <a:t>Datagrinder</a:t>
            </a:r>
            <a:r>
              <a:rPr lang="en-US" sz="1200" b="0" i="0" u="none" strike="noStrike" kern="1200" baseline="0" dirty="0" smtClean="0">
                <a:solidFill>
                  <a:schemeClr val="tx1"/>
                </a:solidFill>
                <a:latin typeface="+mn-lt"/>
                <a:ea typeface="+mn-ea"/>
                <a:cs typeface="+mn-cs"/>
              </a:rPr>
              <a:t> to create derivatives.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CustomShape 1"/>
          <p:cNvSpPr/>
          <p:nvPr/>
        </p:nvSpPr>
        <p:spPr>
          <a:xfrm>
            <a:off x="4398840" y="9555120"/>
            <a:ext cx="3372120" cy="501840"/>
          </a:xfrm>
          <a:prstGeom prst="rect">
            <a:avLst/>
          </a:prstGeom>
          <a:noFill/>
          <a:ln>
            <a:noFill/>
          </a:ln>
        </p:spPr>
        <p:style>
          <a:lnRef idx="0">
            <a:scrgbClr r="0" g="0" b="0"/>
          </a:lnRef>
          <a:fillRef idx="0">
            <a:scrgbClr r="0" g="0" b="0"/>
          </a:fillRef>
          <a:effectRef idx="0">
            <a:scrgbClr r="0" g="0" b="0"/>
          </a:effectRef>
          <a:fontRef idx="minor"/>
        </p:style>
      </p:sp>
      <p:sp>
        <p:nvSpPr>
          <p:cNvPr id="181" name="TextShape 2"/>
          <p:cNvSpPr txBox="1"/>
          <p:nvPr/>
        </p:nvSpPr>
        <p:spPr>
          <a:xfrm>
            <a:off x="777600" y="4776840"/>
            <a:ext cx="6218280" cy="4525920"/>
          </a:xfrm>
          <a:prstGeom prst="rect">
            <a:avLst/>
          </a:prstGeom>
          <a:noFill/>
          <a:ln>
            <a:noFill/>
          </a:ln>
        </p:spPr>
        <p:txBody>
          <a:bodyPr lIns="0" tIns="0" rIns="0" bIns="0" anchor="ctr"/>
          <a:lstStyle/>
          <a:p>
            <a:r>
              <a:rPr lang="en-US" sz="1400">
                <a:latin typeface="Times New Roman"/>
              </a:rPr>
              <a:t>The Fedora 4 features that we are relying on the most and extending are:</a:t>
            </a:r>
            <a:endParaRPr/>
          </a:p>
          <a:p>
            <a:pPr>
              <a:buSzPct val="45000"/>
              <a:buFont typeface="StarSymbol"/>
              <a:buChar char=""/>
            </a:pPr>
            <a:r>
              <a:rPr lang="en-US" sz="1400">
                <a:latin typeface="Times New Roman"/>
              </a:rPr>
              <a:t>^^CND content modeling. This is a quite flexible language that is built into the underlying JCR architecture of Fedora.</a:t>
            </a:r>
            <a:endParaRPr/>
          </a:p>
          <a:p>
            <a:pPr>
              <a:buSzPct val="45000"/>
              <a:buFont typeface="StarSymbol"/>
              <a:buChar char=""/>
            </a:pPr>
            <a:r>
              <a:rPr lang="en-US" sz="1400">
                <a:latin typeface="Times New Roman"/>
              </a:rPr>
              <a:t>^^Sequencers. They are the core of our repository automation and help us to simplify and standardize the users' workflow. </a:t>
            </a:r>
            <a:endParaRPr/>
          </a:p>
          <a:p>
            <a:pPr>
              <a:buSzPct val="45000"/>
              <a:buFont typeface="StarSymbol"/>
              <a:buChar char=""/>
            </a:pPr>
            <a:r>
              <a:rPr lang="en-US" sz="1400">
                <a:latin typeface="Times New Roman"/>
              </a:rPr>
              <a:t>^^Federation: this allows us to expose a Fedora endpoint containing data from different sources.</a:t>
            </a:r>
            <a:endParaRPr/>
          </a:p>
          <a:p>
            <a:pPr>
              <a:buSzPct val="45000"/>
              <a:buFont typeface="StarSymbol"/>
              <a:buChar char=""/>
            </a:pPr>
            <a:r>
              <a:rPr lang="en-US" sz="1400">
                <a:latin typeface="Times New Roman"/>
              </a:rPr>
              <a:t>^^Indexing: the same data source can be queried with very powerful tools such as Solr or SPARQL. </a:t>
            </a:r>
            <a:endParaRPr/>
          </a:p>
          <a:p>
            <a:pPr>
              <a:buSzPct val="45000"/>
              <a:buFont typeface="StarSymbol"/>
              <a:buChar char=""/>
            </a:pPr>
            <a:r>
              <a:rPr lang="en-US" sz="1400">
                <a:latin typeface="Times New Roman"/>
              </a:rPr>
              <a:t>^^XACML policies: they allow us the desired level of detail in controlling access for complex scenarios, and to open or close access to resources dynamically.</a:t>
            </a:r>
            <a:endParaRPr/>
          </a:p>
        </p:txBody>
      </p:sp>
      <p:sp>
        <p:nvSpPr>
          <p:cNvPr id="2" name="Notes Placeholder 1"/>
          <p:cNvSpPr>
            <a:spLocks noGrp="1"/>
          </p:cNvSpPr>
          <p:nvPr>
            <p:ph type="body" idx="1"/>
          </p:nvPr>
        </p:nvSpPr>
        <p:spPr/>
        <p:txBody>
          <a:bodyPr/>
          <a:lstStyle/>
          <a:p>
            <a:pPr rtl="0"/>
            <a:r>
              <a:rPr lang="en-US" sz="1200" b="0" i="0" u="none" strike="noStrike" kern="1200" dirty="0" smtClean="0">
                <a:solidFill>
                  <a:schemeClr val="tx1"/>
                </a:solidFill>
                <a:latin typeface="+mn-lt"/>
                <a:ea typeface="+mn-ea"/>
                <a:cs typeface="+mn-cs"/>
              </a:rPr>
              <a:t>The Fedora 4 features that we are relying on the most and extending with custom code are:</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^^CND content modeling. This is a quite flexible language that is built into the underlying JCR architecture of Fedora.</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^^Sequencers. These are the core of our repository automation and help us to simplify and standardize the users' workflow. </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^^Federation: this allows us to expose a Fedora endpoint containing data from different sources.</a:t>
            </a:r>
          </a:p>
          <a:p>
            <a:pPr rtl="0"/>
            <a:endParaRPr lang="en-US" sz="1200" b="0" i="0" u="none" strike="noStrike" kern="1200" baseline="0" dirty="0" smtClean="0">
              <a:solidFill>
                <a:schemeClr val="tx1"/>
              </a:solidFill>
              <a:latin typeface="+mn-lt"/>
              <a:ea typeface="+mn-ea"/>
              <a:cs typeface="+mn-cs"/>
            </a:endParaRPr>
          </a:p>
          <a:p>
            <a:pPr rtl="0"/>
            <a:r>
              <a:rPr lang="en-US" sz="1200" b="0" i="0" u="none" strike="noStrike" kern="1200" baseline="0" dirty="0" smtClean="0">
                <a:solidFill>
                  <a:schemeClr val="tx1"/>
                </a:solidFill>
                <a:latin typeface="+mn-lt"/>
                <a:ea typeface="+mn-ea"/>
                <a:cs typeface="+mn-cs"/>
              </a:rPr>
              <a:t>^^Indexing: the same data source can be queried with very powerful tools such as </a:t>
            </a:r>
            <a:r>
              <a:rPr lang="en-US" sz="1200" b="0" i="0" u="none" strike="noStrike" kern="1200" baseline="0" dirty="0" err="1" smtClean="0">
                <a:solidFill>
                  <a:schemeClr val="tx1"/>
                </a:solidFill>
                <a:latin typeface="+mn-lt"/>
                <a:ea typeface="+mn-ea"/>
                <a:cs typeface="+mn-cs"/>
              </a:rPr>
              <a:t>Solr</a:t>
            </a:r>
            <a:r>
              <a:rPr lang="en-US" sz="1200" b="0" i="0" u="none" strike="noStrike" kern="1200" baseline="0" dirty="0" smtClean="0">
                <a:solidFill>
                  <a:schemeClr val="tx1"/>
                </a:solidFill>
                <a:latin typeface="+mn-lt"/>
                <a:ea typeface="+mn-ea"/>
                <a:cs typeface="+mn-cs"/>
              </a:rPr>
              <a:t> or SPARQL. </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28" name="PlaceHolder 2"/>
          <p:cNvSpPr>
            <a:spLocks noGrp="1"/>
          </p:cNvSpPr>
          <p:nvPr>
            <p:ph type="body"/>
          </p:nvPr>
        </p:nvSpPr>
        <p:spPr>
          <a:xfrm>
            <a:off x="502920" y="1668600"/>
            <a:ext cx="9069480" cy="2092680"/>
          </a:xfrm>
          <a:prstGeom prst="rect">
            <a:avLst/>
          </a:prstGeom>
        </p:spPr>
        <p:txBody>
          <a:bodyPr lIns="0" tIns="0" rIns="0" bIns="0" anchor="ctr"/>
          <a:lstStyle/>
          <a:p>
            <a:endParaRPr/>
          </a:p>
        </p:txBody>
      </p:sp>
      <p:sp>
        <p:nvSpPr>
          <p:cNvPr id="29" name="PlaceHolder 3"/>
          <p:cNvSpPr>
            <a:spLocks noGrp="1"/>
          </p:cNvSpPr>
          <p:nvPr>
            <p:ph type="body"/>
          </p:nvPr>
        </p:nvSpPr>
        <p:spPr>
          <a:xfrm>
            <a:off x="502920" y="3960360"/>
            <a:ext cx="9069480" cy="2092680"/>
          </a:xfrm>
          <a:prstGeom prst="rect">
            <a:avLst/>
          </a:prstGeom>
        </p:spPr>
        <p:txBody>
          <a:bodyPr lIns="0" tIns="0" rIns="0" bIns="0" anchor="ct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31" name="PlaceHolder 2"/>
          <p:cNvSpPr>
            <a:spLocks noGrp="1"/>
          </p:cNvSpPr>
          <p:nvPr>
            <p:ph type="body"/>
          </p:nvPr>
        </p:nvSpPr>
        <p:spPr>
          <a:xfrm>
            <a:off x="502920" y="1668600"/>
            <a:ext cx="4425840" cy="2092680"/>
          </a:xfrm>
          <a:prstGeom prst="rect">
            <a:avLst/>
          </a:prstGeom>
        </p:spPr>
        <p:txBody>
          <a:bodyPr lIns="0" tIns="0" rIns="0" bIns="0" anchor="ctr"/>
          <a:lstStyle/>
          <a:p>
            <a:endParaRPr/>
          </a:p>
        </p:txBody>
      </p:sp>
      <p:sp>
        <p:nvSpPr>
          <p:cNvPr id="32" name="PlaceHolder 3"/>
          <p:cNvSpPr>
            <a:spLocks noGrp="1"/>
          </p:cNvSpPr>
          <p:nvPr>
            <p:ph type="body"/>
          </p:nvPr>
        </p:nvSpPr>
        <p:spPr>
          <a:xfrm>
            <a:off x="5150520" y="1668600"/>
            <a:ext cx="4425840" cy="2092680"/>
          </a:xfrm>
          <a:prstGeom prst="rect">
            <a:avLst/>
          </a:prstGeom>
        </p:spPr>
        <p:txBody>
          <a:bodyPr lIns="0" tIns="0" rIns="0" bIns="0" anchor="ctr"/>
          <a:lstStyle/>
          <a:p>
            <a:endParaRPr/>
          </a:p>
        </p:txBody>
      </p:sp>
      <p:sp>
        <p:nvSpPr>
          <p:cNvPr id="33" name="PlaceHolder 4"/>
          <p:cNvSpPr>
            <a:spLocks noGrp="1"/>
          </p:cNvSpPr>
          <p:nvPr>
            <p:ph type="body"/>
          </p:nvPr>
        </p:nvSpPr>
        <p:spPr>
          <a:xfrm>
            <a:off x="5150520" y="3960360"/>
            <a:ext cx="4425840" cy="2092680"/>
          </a:xfrm>
          <a:prstGeom prst="rect">
            <a:avLst/>
          </a:prstGeom>
        </p:spPr>
        <p:txBody>
          <a:bodyPr lIns="0" tIns="0" rIns="0" bIns="0" anchor="ctr"/>
          <a:lstStyle/>
          <a:p>
            <a:endParaRPr/>
          </a:p>
        </p:txBody>
      </p:sp>
      <p:sp>
        <p:nvSpPr>
          <p:cNvPr id="34" name="PlaceHolder 5"/>
          <p:cNvSpPr>
            <a:spLocks noGrp="1"/>
          </p:cNvSpPr>
          <p:nvPr>
            <p:ph type="body"/>
          </p:nvPr>
        </p:nvSpPr>
        <p:spPr>
          <a:xfrm>
            <a:off x="502920" y="3960360"/>
            <a:ext cx="4425840" cy="2092680"/>
          </a:xfrm>
          <a:prstGeom prst="rect">
            <a:avLst/>
          </a:prstGeom>
        </p:spPr>
        <p:txBody>
          <a:bodyPr lIns="0" tIns="0" rIns="0" bIns="0" anchor="ct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36" name="PlaceHolder 2"/>
          <p:cNvSpPr>
            <a:spLocks noGrp="1"/>
          </p:cNvSpPr>
          <p:nvPr>
            <p:ph type="body"/>
          </p:nvPr>
        </p:nvSpPr>
        <p:spPr>
          <a:xfrm>
            <a:off x="502920" y="1668600"/>
            <a:ext cx="9069480" cy="4387680"/>
          </a:xfrm>
          <a:prstGeom prst="rect">
            <a:avLst/>
          </a:prstGeom>
        </p:spPr>
        <p:txBody>
          <a:bodyPr lIns="0" tIns="0" rIns="0" bIns="0" anchor="ctr"/>
          <a:lstStyle/>
          <a:p>
            <a:endParaRPr/>
          </a:p>
        </p:txBody>
      </p:sp>
      <p:sp>
        <p:nvSpPr>
          <p:cNvPr id="37" name="PlaceHolder 3"/>
          <p:cNvSpPr>
            <a:spLocks noGrp="1"/>
          </p:cNvSpPr>
          <p:nvPr>
            <p:ph type="body"/>
          </p:nvPr>
        </p:nvSpPr>
        <p:spPr>
          <a:xfrm>
            <a:off x="502920" y="1668600"/>
            <a:ext cx="9069480" cy="4387680"/>
          </a:xfrm>
          <a:prstGeom prst="rect">
            <a:avLst/>
          </a:prstGeom>
        </p:spPr>
        <p:txBody>
          <a:bodyPr lIns="0" tIns="0" rIns="0" bIns="0" anchor="ctr"/>
          <a:lstStyle/>
          <a:p>
            <a:endParaRPr/>
          </a:p>
        </p:txBody>
      </p:sp>
      <p:pic>
        <p:nvPicPr>
          <p:cNvPr id="38" name="Picture 37"/>
          <p:cNvPicPr/>
          <p:nvPr/>
        </p:nvPicPr>
        <p:blipFill>
          <a:blip r:embed="rId2"/>
          <a:stretch/>
        </p:blipFill>
        <p:spPr>
          <a:xfrm>
            <a:off x="2288160" y="1668600"/>
            <a:ext cx="5498640" cy="4387680"/>
          </a:xfrm>
          <a:prstGeom prst="rect">
            <a:avLst/>
          </a:prstGeom>
          <a:ln>
            <a:noFill/>
          </a:ln>
        </p:spPr>
      </p:pic>
      <p:pic>
        <p:nvPicPr>
          <p:cNvPr id="39" name="Picture 38"/>
          <p:cNvPicPr/>
          <p:nvPr/>
        </p:nvPicPr>
        <p:blipFill>
          <a:blip r:embed="rId2"/>
          <a:stretch/>
        </p:blipFill>
        <p:spPr>
          <a:xfrm>
            <a:off x="2288160" y="1668600"/>
            <a:ext cx="5498640" cy="43876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48" name="PlaceHolder 2"/>
          <p:cNvSpPr>
            <a:spLocks noGrp="1"/>
          </p:cNvSpPr>
          <p:nvPr>
            <p:ph type="subTitle"/>
          </p:nvPr>
        </p:nvSpPr>
        <p:spPr>
          <a:xfrm>
            <a:off x="502920" y="1668600"/>
            <a:ext cx="9069480" cy="4387680"/>
          </a:xfrm>
          <a:prstGeom prst="rect">
            <a:avLst/>
          </a:prstGeom>
        </p:spPr>
        <p:txBody>
          <a:bodyPr lIns="0" tIns="0" rIns="0" bIns="0" anchor="ct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50" name="PlaceHolder 2"/>
          <p:cNvSpPr>
            <a:spLocks noGrp="1"/>
          </p:cNvSpPr>
          <p:nvPr>
            <p:ph type="body"/>
          </p:nvPr>
        </p:nvSpPr>
        <p:spPr>
          <a:xfrm>
            <a:off x="502920" y="1668600"/>
            <a:ext cx="9069480" cy="4387680"/>
          </a:xfrm>
          <a:prstGeom prst="rect">
            <a:avLst/>
          </a:prstGeom>
        </p:spPr>
        <p:txBody>
          <a:bodyPr lIns="0" tIns="0" rIns="0" bIns="0" anchor="ct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52" name="PlaceHolder 2"/>
          <p:cNvSpPr>
            <a:spLocks noGrp="1"/>
          </p:cNvSpPr>
          <p:nvPr>
            <p:ph type="body"/>
          </p:nvPr>
        </p:nvSpPr>
        <p:spPr>
          <a:xfrm>
            <a:off x="502920" y="1668600"/>
            <a:ext cx="4425840" cy="4387680"/>
          </a:xfrm>
          <a:prstGeom prst="rect">
            <a:avLst/>
          </a:prstGeom>
        </p:spPr>
        <p:txBody>
          <a:bodyPr lIns="0" tIns="0" rIns="0" bIns="0" anchor="ctr"/>
          <a:lstStyle/>
          <a:p>
            <a:endParaRPr/>
          </a:p>
        </p:txBody>
      </p:sp>
      <p:sp>
        <p:nvSpPr>
          <p:cNvPr id="53" name="PlaceHolder 3"/>
          <p:cNvSpPr>
            <a:spLocks noGrp="1"/>
          </p:cNvSpPr>
          <p:nvPr>
            <p:ph type="body"/>
          </p:nvPr>
        </p:nvSpPr>
        <p:spPr>
          <a:xfrm>
            <a:off x="5150520" y="1668600"/>
            <a:ext cx="4425840" cy="4387680"/>
          </a:xfrm>
          <a:prstGeom prst="rect">
            <a:avLst/>
          </a:prstGeom>
        </p:spPr>
        <p:txBody>
          <a:bodyPr lIns="0" tIns="0" rIns="0" bIns="0" anchor="ct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502920" y="97920"/>
            <a:ext cx="9069480" cy="4535280"/>
          </a:xfrm>
          <a:prstGeom prst="rect">
            <a:avLst/>
          </a:prstGeom>
        </p:spPr>
        <p:txBody>
          <a:bodyPr lIns="0" tIns="0" rIns="0" bIns="0" anchor="ct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57" name="PlaceHolder 2"/>
          <p:cNvSpPr>
            <a:spLocks noGrp="1"/>
          </p:cNvSpPr>
          <p:nvPr>
            <p:ph type="body"/>
          </p:nvPr>
        </p:nvSpPr>
        <p:spPr>
          <a:xfrm>
            <a:off x="502920" y="1668600"/>
            <a:ext cx="4425840" cy="2092680"/>
          </a:xfrm>
          <a:prstGeom prst="rect">
            <a:avLst/>
          </a:prstGeom>
        </p:spPr>
        <p:txBody>
          <a:bodyPr lIns="0" tIns="0" rIns="0" bIns="0" anchor="ctr"/>
          <a:lstStyle/>
          <a:p>
            <a:endParaRPr/>
          </a:p>
        </p:txBody>
      </p:sp>
      <p:sp>
        <p:nvSpPr>
          <p:cNvPr id="58" name="PlaceHolder 3"/>
          <p:cNvSpPr>
            <a:spLocks noGrp="1"/>
          </p:cNvSpPr>
          <p:nvPr>
            <p:ph type="body"/>
          </p:nvPr>
        </p:nvSpPr>
        <p:spPr>
          <a:xfrm>
            <a:off x="502920" y="3960360"/>
            <a:ext cx="4425840" cy="2092680"/>
          </a:xfrm>
          <a:prstGeom prst="rect">
            <a:avLst/>
          </a:prstGeom>
        </p:spPr>
        <p:txBody>
          <a:bodyPr lIns="0" tIns="0" rIns="0" bIns="0" anchor="ctr"/>
          <a:lstStyle/>
          <a:p>
            <a:endParaRPr/>
          </a:p>
        </p:txBody>
      </p:sp>
      <p:sp>
        <p:nvSpPr>
          <p:cNvPr id="59" name="PlaceHolder 4"/>
          <p:cNvSpPr>
            <a:spLocks noGrp="1"/>
          </p:cNvSpPr>
          <p:nvPr>
            <p:ph type="body"/>
          </p:nvPr>
        </p:nvSpPr>
        <p:spPr>
          <a:xfrm>
            <a:off x="5150520" y="1668600"/>
            <a:ext cx="4425840" cy="4387680"/>
          </a:xfrm>
          <a:prstGeom prst="rect">
            <a:avLst/>
          </a:prstGeom>
        </p:spPr>
        <p:txBody>
          <a:bodyPr lIns="0" tIns="0" rIns="0" bIns="0" anchor="ct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7" name="PlaceHolder 2"/>
          <p:cNvSpPr>
            <a:spLocks noGrp="1"/>
          </p:cNvSpPr>
          <p:nvPr>
            <p:ph type="subTitle"/>
          </p:nvPr>
        </p:nvSpPr>
        <p:spPr>
          <a:xfrm>
            <a:off x="502920" y="1668600"/>
            <a:ext cx="9069480" cy="4387680"/>
          </a:xfrm>
          <a:prstGeom prst="rect">
            <a:avLst/>
          </a:prstGeom>
        </p:spPr>
        <p:txBody>
          <a:bodyPr lIns="0" tIns="0" rIns="0" bIns="0" anchor="ct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61" name="PlaceHolder 2"/>
          <p:cNvSpPr>
            <a:spLocks noGrp="1"/>
          </p:cNvSpPr>
          <p:nvPr>
            <p:ph type="body"/>
          </p:nvPr>
        </p:nvSpPr>
        <p:spPr>
          <a:xfrm>
            <a:off x="502920" y="1668600"/>
            <a:ext cx="4425840" cy="4387680"/>
          </a:xfrm>
          <a:prstGeom prst="rect">
            <a:avLst/>
          </a:prstGeom>
        </p:spPr>
        <p:txBody>
          <a:bodyPr lIns="0" tIns="0" rIns="0" bIns="0" anchor="ctr"/>
          <a:lstStyle/>
          <a:p>
            <a:endParaRPr/>
          </a:p>
        </p:txBody>
      </p:sp>
      <p:sp>
        <p:nvSpPr>
          <p:cNvPr id="62" name="PlaceHolder 3"/>
          <p:cNvSpPr>
            <a:spLocks noGrp="1"/>
          </p:cNvSpPr>
          <p:nvPr>
            <p:ph type="body"/>
          </p:nvPr>
        </p:nvSpPr>
        <p:spPr>
          <a:xfrm>
            <a:off x="5150520" y="1668600"/>
            <a:ext cx="4425840" cy="2092680"/>
          </a:xfrm>
          <a:prstGeom prst="rect">
            <a:avLst/>
          </a:prstGeom>
        </p:spPr>
        <p:txBody>
          <a:bodyPr lIns="0" tIns="0" rIns="0" bIns="0" anchor="ctr"/>
          <a:lstStyle/>
          <a:p>
            <a:endParaRPr/>
          </a:p>
        </p:txBody>
      </p:sp>
      <p:sp>
        <p:nvSpPr>
          <p:cNvPr id="63" name="PlaceHolder 4"/>
          <p:cNvSpPr>
            <a:spLocks noGrp="1"/>
          </p:cNvSpPr>
          <p:nvPr>
            <p:ph type="body"/>
          </p:nvPr>
        </p:nvSpPr>
        <p:spPr>
          <a:xfrm>
            <a:off x="5150520" y="3960360"/>
            <a:ext cx="4425840" cy="2092680"/>
          </a:xfrm>
          <a:prstGeom prst="rect">
            <a:avLst/>
          </a:prstGeom>
        </p:spPr>
        <p:txBody>
          <a:bodyPr lIns="0" tIns="0" rIns="0" bIns="0" anchor="ct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65" name="PlaceHolder 2"/>
          <p:cNvSpPr>
            <a:spLocks noGrp="1"/>
          </p:cNvSpPr>
          <p:nvPr>
            <p:ph type="body"/>
          </p:nvPr>
        </p:nvSpPr>
        <p:spPr>
          <a:xfrm>
            <a:off x="502920" y="1668600"/>
            <a:ext cx="4425840" cy="2092680"/>
          </a:xfrm>
          <a:prstGeom prst="rect">
            <a:avLst/>
          </a:prstGeom>
        </p:spPr>
        <p:txBody>
          <a:bodyPr lIns="0" tIns="0" rIns="0" bIns="0" anchor="ctr"/>
          <a:lstStyle/>
          <a:p>
            <a:endParaRPr/>
          </a:p>
        </p:txBody>
      </p:sp>
      <p:sp>
        <p:nvSpPr>
          <p:cNvPr id="66" name="PlaceHolder 3"/>
          <p:cNvSpPr>
            <a:spLocks noGrp="1"/>
          </p:cNvSpPr>
          <p:nvPr>
            <p:ph type="body"/>
          </p:nvPr>
        </p:nvSpPr>
        <p:spPr>
          <a:xfrm>
            <a:off x="5150520" y="1668600"/>
            <a:ext cx="4425840" cy="2092680"/>
          </a:xfrm>
          <a:prstGeom prst="rect">
            <a:avLst/>
          </a:prstGeom>
        </p:spPr>
        <p:txBody>
          <a:bodyPr lIns="0" tIns="0" rIns="0" bIns="0" anchor="ctr"/>
          <a:lstStyle/>
          <a:p>
            <a:endParaRPr/>
          </a:p>
        </p:txBody>
      </p:sp>
      <p:sp>
        <p:nvSpPr>
          <p:cNvPr id="67" name="PlaceHolder 4"/>
          <p:cNvSpPr>
            <a:spLocks noGrp="1"/>
          </p:cNvSpPr>
          <p:nvPr>
            <p:ph type="body"/>
          </p:nvPr>
        </p:nvSpPr>
        <p:spPr>
          <a:xfrm>
            <a:off x="502920" y="3960360"/>
            <a:ext cx="9069480" cy="2092680"/>
          </a:xfrm>
          <a:prstGeom prst="rect">
            <a:avLst/>
          </a:prstGeom>
        </p:spPr>
        <p:txBody>
          <a:bodyPr lIns="0" tIns="0" rIns="0" bIns="0" anchor="ct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69" name="PlaceHolder 2"/>
          <p:cNvSpPr>
            <a:spLocks noGrp="1"/>
          </p:cNvSpPr>
          <p:nvPr>
            <p:ph type="body"/>
          </p:nvPr>
        </p:nvSpPr>
        <p:spPr>
          <a:xfrm>
            <a:off x="502920" y="1668600"/>
            <a:ext cx="9069480" cy="2092680"/>
          </a:xfrm>
          <a:prstGeom prst="rect">
            <a:avLst/>
          </a:prstGeom>
        </p:spPr>
        <p:txBody>
          <a:bodyPr lIns="0" tIns="0" rIns="0" bIns="0" anchor="ctr"/>
          <a:lstStyle/>
          <a:p>
            <a:endParaRPr/>
          </a:p>
        </p:txBody>
      </p:sp>
      <p:sp>
        <p:nvSpPr>
          <p:cNvPr id="70" name="PlaceHolder 3"/>
          <p:cNvSpPr>
            <a:spLocks noGrp="1"/>
          </p:cNvSpPr>
          <p:nvPr>
            <p:ph type="body"/>
          </p:nvPr>
        </p:nvSpPr>
        <p:spPr>
          <a:xfrm>
            <a:off x="502920" y="3960360"/>
            <a:ext cx="9069480" cy="2092680"/>
          </a:xfrm>
          <a:prstGeom prst="rect">
            <a:avLst/>
          </a:prstGeom>
        </p:spPr>
        <p:txBody>
          <a:bodyPr lIns="0" tIns="0" rIns="0" bIns="0" anchor="ct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72" name="PlaceHolder 2"/>
          <p:cNvSpPr>
            <a:spLocks noGrp="1"/>
          </p:cNvSpPr>
          <p:nvPr>
            <p:ph type="body"/>
          </p:nvPr>
        </p:nvSpPr>
        <p:spPr>
          <a:xfrm>
            <a:off x="502920" y="1668600"/>
            <a:ext cx="4425840" cy="2092680"/>
          </a:xfrm>
          <a:prstGeom prst="rect">
            <a:avLst/>
          </a:prstGeom>
        </p:spPr>
        <p:txBody>
          <a:bodyPr lIns="0" tIns="0" rIns="0" bIns="0" anchor="ctr"/>
          <a:lstStyle/>
          <a:p>
            <a:endParaRPr/>
          </a:p>
        </p:txBody>
      </p:sp>
      <p:sp>
        <p:nvSpPr>
          <p:cNvPr id="73" name="PlaceHolder 3"/>
          <p:cNvSpPr>
            <a:spLocks noGrp="1"/>
          </p:cNvSpPr>
          <p:nvPr>
            <p:ph type="body"/>
          </p:nvPr>
        </p:nvSpPr>
        <p:spPr>
          <a:xfrm>
            <a:off x="5150520" y="1668600"/>
            <a:ext cx="4425840" cy="2092680"/>
          </a:xfrm>
          <a:prstGeom prst="rect">
            <a:avLst/>
          </a:prstGeom>
        </p:spPr>
        <p:txBody>
          <a:bodyPr lIns="0" tIns="0" rIns="0" bIns="0" anchor="ctr"/>
          <a:lstStyle/>
          <a:p>
            <a:endParaRPr/>
          </a:p>
        </p:txBody>
      </p:sp>
      <p:sp>
        <p:nvSpPr>
          <p:cNvPr id="74" name="PlaceHolder 4"/>
          <p:cNvSpPr>
            <a:spLocks noGrp="1"/>
          </p:cNvSpPr>
          <p:nvPr>
            <p:ph type="body"/>
          </p:nvPr>
        </p:nvSpPr>
        <p:spPr>
          <a:xfrm>
            <a:off x="5150520" y="3960360"/>
            <a:ext cx="4425840" cy="2092680"/>
          </a:xfrm>
          <a:prstGeom prst="rect">
            <a:avLst/>
          </a:prstGeom>
        </p:spPr>
        <p:txBody>
          <a:bodyPr lIns="0" tIns="0" rIns="0" bIns="0" anchor="ctr"/>
          <a:lstStyle/>
          <a:p>
            <a:endParaRPr/>
          </a:p>
        </p:txBody>
      </p:sp>
      <p:sp>
        <p:nvSpPr>
          <p:cNvPr id="75" name="PlaceHolder 5"/>
          <p:cNvSpPr>
            <a:spLocks noGrp="1"/>
          </p:cNvSpPr>
          <p:nvPr>
            <p:ph type="body"/>
          </p:nvPr>
        </p:nvSpPr>
        <p:spPr>
          <a:xfrm>
            <a:off x="502920" y="3960360"/>
            <a:ext cx="4425840" cy="2092680"/>
          </a:xfrm>
          <a:prstGeom prst="rect">
            <a:avLst/>
          </a:prstGeom>
        </p:spPr>
        <p:txBody>
          <a:bodyPr lIns="0" tIns="0" rIns="0" bIns="0" anchor="ct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77" name="PlaceHolder 2"/>
          <p:cNvSpPr>
            <a:spLocks noGrp="1"/>
          </p:cNvSpPr>
          <p:nvPr>
            <p:ph type="body"/>
          </p:nvPr>
        </p:nvSpPr>
        <p:spPr>
          <a:xfrm>
            <a:off x="502920" y="1668600"/>
            <a:ext cx="9069480" cy="4387680"/>
          </a:xfrm>
          <a:prstGeom prst="rect">
            <a:avLst/>
          </a:prstGeom>
        </p:spPr>
        <p:txBody>
          <a:bodyPr lIns="0" tIns="0" rIns="0" bIns="0" anchor="ctr"/>
          <a:lstStyle/>
          <a:p>
            <a:endParaRPr/>
          </a:p>
        </p:txBody>
      </p:sp>
      <p:sp>
        <p:nvSpPr>
          <p:cNvPr id="78" name="PlaceHolder 3"/>
          <p:cNvSpPr>
            <a:spLocks noGrp="1"/>
          </p:cNvSpPr>
          <p:nvPr>
            <p:ph type="body"/>
          </p:nvPr>
        </p:nvSpPr>
        <p:spPr>
          <a:xfrm>
            <a:off x="502920" y="1668600"/>
            <a:ext cx="9069480" cy="4387680"/>
          </a:xfrm>
          <a:prstGeom prst="rect">
            <a:avLst/>
          </a:prstGeom>
        </p:spPr>
        <p:txBody>
          <a:bodyPr lIns="0" tIns="0" rIns="0" bIns="0" anchor="ctr"/>
          <a:lstStyle/>
          <a:p>
            <a:endParaRPr/>
          </a:p>
        </p:txBody>
      </p:sp>
      <p:pic>
        <p:nvPicPr>
          <p:cNvPr id="79" name="Picture 78"/>
          <p:cNvPicPr/>
          <p:nvPr/>
        </p:nvPicPr>
        <p:blipFill>
          <a:blip r:embed="rId2"/>
          <a:stretch/>
        </p:blipFill>
        <p:spPr>
          <a:xfrm>
            <a:off x="2288160" y="1668600"/>
            <a:ext cx="5498640" cy="4387680"/>
          </a:xfrm>
          <a:prstGeom prst="rect">
            <a:avLst/>
          </a:prstGeom>
          <a:ln>
            <a:noFill/>
          </a:ln>
        </p:spPr>
      </p:pic>
      <p:pic>
        <p:nvPicPr>
          <p:cNvPr id="80" name="Picture 79"/>
          <p:cNvPicPr/>
          <p:nvPr/>
        </p:nvPicPr>
        <p:blipFill>
          <a:blip r:embed="rId2"/>
          <a:stretch/>
        </p:blipFill>
        <p:spPr>
          <a:xfrm>
            <a:off x="2288160" y="1668600"/>
            <a:ext cx="5498640" cy="438768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8"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89" name="PlaceHolder 2"/>
          <p:cNvSpPr>
            <a:spLocks noGrp="1"/>
          </p:cNvSpPr>
          <p:nvPr>
            <p:ph type="subTitle"/>
          </p:nvPr>
        </p:nvSpPr>
        <p:spPr>
          <a:xfrm>
            <a:off x="502920" y="1668600"/>
            <a:ext cx="9069480" cy="4387680"/>
          </a:xfrm>
          <a:prstGeom prst="rect">
            <a:avLst/>
          </a:prstGeom>
        </p:spPr>
        <p:txBody>
          <a:bodyPr lIns="0" tIns="0" rIns="0" bIns="0" anchor="ct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91" name="PlaceHolder 2"/>
          <p:cNvSpPr>
            <a:spLocks noGrp="1"/>
          </p:cNvSpPr>
          <p:nvPr>
            <p:ph type="body"/>
          </p:nvPr>
        </p:nvSpPr>
        <p:spPr>
          <a:xfrm>
            <a:off x="502920" y="1668600"/>
            <a:ext cx="9069480" cy="4387680"/>
          </a:xfrm>
          <a:prstGeom prst="rect">
            <a:avLst/>
          </a:prstGeom>
        </p:spPr>
        <p:txBody>
          <a:bodyPr lIns="0" tIns="0" rIns="0" bIns="0" anchor="ct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93" name="PlaceHolder 2"/>
          <p:cNvSpPr>
            <a:spLocks noGrp="1"/>
          </p:cNvSpPr>
          <p:nvPr>
            <p:ph type="body"/>
          </p:nvPr>
        </p:nvSpPr>
        <p:spPr>
          <a:xfrm>
            <a:off x="502920" y="1668600"/>
            <a:ext cx="4425840" cy="4387680"/>
          </a:xfrm>
          <a:prstGeom prst="rect">
            <a:avLst/>
          </a:prstGeom>
        </p:spPr>
        <p:txBody>
          <a:bodyPr lIns="0" tIns="0" rIns="0" bIns="0" anchor="ctr"/>
          <a:lstStyle/>
          <a:p>
            <a:endParaRPr/>
          </a:p>
        </p:txBody>
      </p:sp>
      <p:sp>
        <p:nvSpPr>
          <p:cNvPr id="94" name="PlaceHolder 3"/>
          <p:cNvSpPr>
            <a:spLocks noGrp="1"/>
          </p:cNvSpPr>
          <p:nvPr>
            <p:ph type="body"/>
          </p:nvPr>
        </p:nvSpPr>
        <p:spPr>
          <a:xfrm>
            <a:off x="5150520" y="1668600"/>
            <a:ext cx="4425840" cy="4387680"/>
          </a:xfrm>
          <a:prstGeom prst="rect">
            <a:avLst/>
          </a:prstGeom>
        </p:spPr>
        <p:txBody>
          <a:bodyPr lIns="0" tIns="0" rIns="0" bIns="0" anchor="ct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5"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9" name="PlaceHolder 2"/>
          <p:cNvSpPr>
            <a:spLocks noGrp="1"/>
          </p:cNvSpPr>
          <p:nvPr>
            <p:ph type="body"/>
          </p:nvPr>
        </p:nvSpPr>
        <p:spPr>
          <a:xfrm>
            <a:off x="502920" y="1668600"/>
            <a:ext cx="9069480" cy="4387680"/>
          </a:xfrm>
          <a:prstGeom prst="rect">
            <a:avLst/>
          </a:prstGeom>
        </p:spPr>
        <p:txBody>
          <a:bodyPr lIns="0" tIns="0" rIns="0" bIns="0" anchor="ct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6" name="PlaceHolder 1"/>
          <p:cNvSpPr>
            <a:spLocks noGrp="1"/>
          </p:cNvSpPr>
          <p:nvPr>
            <p:ph type="subTitle"/>
          </p:nvPr>
        </p:nvSpPr>
        <p:spPr>
          <a:xfrm>
            <a:off x="502920" y="97920"/>
            <a:ext cx="9069480" cy="4535280"/>
          </a:xfrm>
          <a:prstGeom prst="rect">
            <a:avLst/>
          </a:prstGeom>
        </p:spPr>
        <p:txBody>
          <a:bodyPr lIns="0" tIns="0" rIns="0" bIns="0" anchor="ct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98" name="PlaceHolder 2"/>
          <p:cNvSpPr>
            <a:spLocks noGrp="1"/>
          </p:cNvSpPr>
          <p:nvPr>
            <p:ph type="body"/>
          </p:nvPr>
        </p:nvSpPr>
        <p:spPr>
          <a:xfrm>
            <a:off x="502920" y="1668600"/>
            <a:ext cx="4425840" cy="2092680"/>
          </a:xfrm>
          <a:prstGeom prst="rect">
            <a:avLst/>
          </a:prstGeom>
        </p:spPr>
        <p:txBody>
          <a:bodyPr lIns="0" tIns="0" rIns="0" bIns="0" anchor="ctr"/>
          <a:lstStyle/>
          <a:p>
            <a:endParaRPr/>
          </a:p>
        </p:txBody>
      </p:sp>
      <p:sp>
        <p:nvSpPr>
          <p:cNvPr id="99" name="PlaceHolder 3"/>
          <p:cNvSpPr>
            <a:spLocks noGrp="1"/>
          </p:cNvSpPr>
          <p:nvPr>
            <p:ph type="body"/>
          </p:nvPr>
        </p:nvSpPr>
        <p:spPr>
          <a:xfrm>
            <a:off x="502920" y="3960360"/>
            <a:ext cx="4425840" cy="2092680"/>
          </a:xfrm>
          <a:prstGeom prst="rect">
            <a:avLst/>
          </a:prstGeom>
        </p:spPr>
        <p:txBody>
          <a:bodyPr lIns="0" tIns="0" rIns="0" bIns="0" anchor="ctr"/>
          <a:lstStyle/>
          <a:p>
            <a:endParaRPr/>
          </a:p>
        </p:txBody>
      </p:sp>
      <p:sp>
        <p:nvSpPr>
          <p:cNvPr id="100" name="PlaceHolder 4"/>
          <p:cNvSpPr>
            <a:spLocks noGrp="1"/>
          </p:cNvSpPr>
          <p:nvPr>
            <p:ph type="body"/>
          </p:nvPr>
        </p:nvSpPr>
        <p:spPr>
          <a:xfrm>
            <a:off x="5150520" y="1668600"/>
            <a:ext cx="4425840" cy="4387680"/>
          </a:xfrm>
          <a:prstGeom prst="rect">
            <a:avLst/>
          </a:prstGeom>
        </p:spPr>
        <p:txBody>
          <a:bodyPr lIns="0" tIns="0" rIns="0" bIns="0" anchor="ct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102" name="PlaceHolder 2"/>
          <p:cNvSpPr>
            <a:spLocks noGrp="1"/>
          </p:cNvSpPr>
          <p:nvPr>
            <p:ph type="body"/>
          </p:nvPr>
        </p:nvSpPr>
        <p:spPr>
          <a:xfrm>
            <a:off x="502920" y="1668600"/>
            <a:ext cx="4425840" cy="4387680"/>
          </a:xfrm>
          <a:prstGeom prst="rect">
            <a:avLst/>
          </a:prstGeom>
        </p:spPr>
        <p:txBody>
          <a:bodyPr lIns="0" tIns="0" rIns="0" bIns="0" anchor="ctr"/>
          <a:lstStyle/>
          <a:p>
            <a:endParaRPr/>
          </a:p>
        </p:txBody>
      </p:sp>
      <p:sp>
        <p:nvSpPr>
          <p:cNvPr id="103" name="PlaceHolder 3"/>
          <p:cNvSpPr>
            <a:spLocks noGrp="1"/>
          </p:cNvSpPr>
          <p:nvPr>
            <p:ph type="body"/>
          </p:nvPr>
        </p:nvSpPr>
        <p:spPr>
          <a:xfrm>
            <a:off x="5150520" y="1668600"/>
            <a:ext cx="4425840" cy="2092680"/>
          </a:xfrm>
          <a:prstGeom prst="rect">
            <a:avLst/>
          </a:prstGeom>
        </p:spPr>
        <p:txBody>
          <a:bodyPr lIns="0" tIns="0" rIns="0" bIns="0" anchor="ctr"/>
          <a:lstStyle/>
          <a:p>
            <a:endParaRPr/>
          </a:p>
        </p:txBody>
      </p:sp>
      <p:sp>
        <p:nvSpPr>
          <p:cNvPr id="104" name="PlaceHolder 4"/>
          <p:cNvSpPr>
            <a:spLocks noGrp="1"/>
          </p:cNvSpPr>
          <p:nvPr>
            <p:ph type="body"/>
          </p:nvPr>
        </p:nvSpPr>
        <p:spPr>
          <a:xfrm>
            <a:off x="5150520" y="3960360"/>
            <a:ext cx="4425840" cy="2092680"/>
          </a:xfrm>
          <a:prstGeom prst="rect">
            <a:avLst/>
          </a:prstGeom>
        </p:spPr>
        <p:txBody>
          <a:bodyPr lIns="0" tIns="0" rIns="0" bIns="0" anchor="ct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106" name="PlaceHolder 2"/>
          <p:cNvSpPr>
            <a:spLocks noGrp="1"/>
          </p:cNvSpPr>
          <p:nvPr>
            <p:ph type="body"/>
          </p:nvPr>
        </p:nvSpPr>
        <p:spPr>
          <a:xfrm>
            <a:off x="502920" y="1668600"/>
            <a:ext cx="4425840" cy="2092680"/>
          </a:xfrm>
          <a:prstGeom prst="rect">
            <a:avLst/>
          </a:prstGeom>
        </p:spPr>
        <p:txBody>
          <a:bodyPr lIns="0" tIns="0" rIns="0" bIns="0" anchor="ctr"/>
          <a:lstStyle/>
          <a:p>
            <a:endParaRPr/>
          </a:p>
        </p:txBody>
      </p:sp>
      <p:sp>
        <p:nvSpPr>
          <p:cNvPr id="107" name="PlaceHolder 3"/>
          <p:cNvSpPr>
            <a:spLocks noGrp="1"/>
          </p:cNvSpPr>
          <p:nvPr>
            <p:ph type="body"/>
          </p:nvPr>
        </p:nvSpPr>
        <p:spPr>
          <a:xfrm>
            <a:off x="5150520" y="1668600"/>
            <a:ext cx="4425840" cy="2092680"/>
          </a:xfrm>
          <a:prstGeom prst="rect">
            <a:avLst/>
          </a:prstGeom>
        </p:spPr>
        <p:txBody>
          <a:bodyPr lIns="0" tIns="0" rIns="0" bIns="0" anchor="ctr"/>
          <a:lstStyle/>
          <a:p>
            <a:endParaRPr/>
          </a:p>
        </p:txBody>
      </p:sp>
      <p:sp>
        <p:nvSpPr>
          <p:cNvPr id="108" name="PlaceHolder 4"/>
          <p:cNvSpPr>
            <a:spLocks noGrp="1"/>
          </p:cNvSpPr>
          <p:nvPr>
            <p:ph type="body"/>
          </p:nvPr>
        </p:nvSpPr>
        <p:spPr>
          <a:xfrm>
            <a:off x="502920" y="3960360"/>
            <a:ext cx="9069480" cy="2092680"/>
          </a:xfrm>
          <a:prstGeom prst="rect">
            <a:avLst/>
          </a:prstGeom>
        </p:spPr>
        <p:txBody>
          <a:bodyPr lIns="0" tIns="0" rIns="0" bIns="0" anchor="ct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110" name="PlaceHolder 2"/>
          <p:cNvSpPr>
            <a:spLocks noGrp="1"/>
          </p:cNvSpPr>
          <p:nvPr>
            <p:ph type="body"/>
          </p:nvPr>
        </p:nvSpPr>
        <p:spPr>
          <a:xfrm>
            <a:off x="502920" y="1668600"/>
            <a:ext cx="9069480" cy="2092680"/>
          </a:xfrm>
          <a:prstGeom prst="rect">
            <a:avLst/>
          </a:prstGeom>
        </p:spPr>
        <p:txBody>
          <a:bodyPr lIns="0" tIns="0" rIns="0" bIns="0" anchor="ctr"/>
          <a:lstStyle/>
          <a:p>
            <a:endParaRPr/>
          </a:p>
        </p:txBody>
      </p:sp>
      <p:sp>
        <p:nvSpPr>
          <p:cNvPr id="111" name="PlaceHolder 3"/>
          <p:cNvSpPr>
            <a:spLocks noGrp="1"/>
          </p:cNvSpPr>
          <p:nvPr>
            <p:ph type="body"/>
          </p:nvPr>
        </p:nvSpPr>
        <p:spPr>
          <a:xfrm>
            <a:off x="502920" y="3960360"/>
            <a:ext cx="9069480" cy="2092680"/>
          </a:xfrm>
          <a:prstGeom prst="rect">
            <a:avLst/>
          </a:prstGeom>
        </p:spPr>
        <p:txBody>
          <a:bodyPr lIns="0" tIns="0" rIns="0" bIns="0" anchor="ct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113" name="PlaceHolder 2"/>
          <p:cNvSpPr>
            <a:spLocks noGrp="1"/>
          </p:cNvSpPr>
          <p:nvPr>
            <p:ph type="body"/>
          </p:nvPr>
        </p:nvSpPr>
        <p:spPr>
          <a:xfrm>
            <a:off x="502920" y="1668600"/>
            <a:ext cx="4425840" cy="2092680"/>
          </a:xfrm>
          <a:prstGeom prst="rect">
            <a:avLst/>
          </a:prstGeom>
        </p:spPr>
        <p:txBody>
          <a:bodyPr lIns="0" tIns="0" rIns="0" bIns="0" anchor="ctr"/>
          <a:lstStyle/>
          <a:p>
            <a:endParaRPr/>
          </a:p>
        </p:txBody>
      </p:sp>
      <p:sp>
        <p:nvSpPr>
          <p:cNvPr id="114" name="PlaceHolder 3"/>
          <p:cNvSpPr>
            <a:spLocks noGrp="1"/>
          </p:cNvSpPr>
          <p:nvPr>
            <p:ph type="body"/>
          </p:nvPr>
        </p:nvSpPr>
        <p:spPr>
          <a:xfrm>
            <a:off x="5150520" y="1668600"/>
            <a:ext cx="4425840" cy="2092680"/>
          </a:xfrm>
          <a:prstGeom prst="rect">
            <a:avLst/>
          </a:prstGeom>
        </p:spPr>
        <p:txBody>
          <a:bodyPr lIns="0" tIns="0" rIns="0" bIns="0" anchor="ctr"/>
          <a:lstStyle/>
          <a:p>
            <a:endParaRPr/>
          </a:p>
        </p:txBody>
      </p:sp>
      <p:sp>
        <p:nvSpPr>
          <p:cNvPr id="115" name="PlaceHolder 4"/>
          <p:cNvSpPr>
            <a:spLocks noGrp="1"/>
          </p:cNvSpPr>
          <p:nvPr>
            <p:ph type="body"/>
          </p:nvPr>
        </p:nvSpPr>
        <p:spPr>
          <a:xfrm>
            <a:off x="5150520" y="3960360"/>
            <a:ext cx="4425840" cy="2092680"/>
          </a:xfrm>
          <a:prstGeom prst="rect">
            <a:avLst/>
          </a:prstGeom>
        </p:spPr>
        <p:txBody>
          <a:bodyPr lIns="0" tIns="0" rIns="0" bIns="0" anchor="ctr"/>
          <a:lstStyle/>
          <a:p>
            <a:endParaRPr/>
          </a:p>
        </p:txBody>
      </p:sp>
      <p:sp>
        <p:nvSpPr>
          <p:cNvPr id="116" name="PlaceHolder 5"/>
          <p:cNvSpPr>
            <a:spLocks noGrp="1"/>
          </p:cNvSpPr>
          <p:nvPr>
            <p:ph type="body"/>
          </p:nvPr>
        </p:nvSpPr>
        <p:spPr>
          <a:xfrm>
            <a:off x="502920" y="3960360"/>
            <a:ext cx="4425840" cy="2092680"/>
          </a:xfrm>
          <a:prstGeom prst="rect">
            <a:avLst/>
          </a:prstGeom>
        </p:spPr>
        <p:txBody>
          <a:bodyPr lIns="0" tIns="0" rIns="0" bIns="0" anchor="ct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118" name="PlaceHolder 2"/>
          <p:cNvSpPr>
            <a:spLocks noGrp="1"/>
          </p:cNvSpPr>
          <p:nvPr>
            <p:ph type="body"/>
          </p:nvPr>
        </p:nvSpPr>
        <p:spPr>
          <a:xfrm>
            <a:off x="502920" y="1668600"/>
            <a:ext cx="9069480" cy="4387680"/>
          </a:xfrm>
          <a:prstGeom prst="rect">
            <a:avLst/>
          </a:prstGeom>
        </p:spPr>
        <p:txBody>
          <a:bodyPr lIns="0" tIns="0" rIns="0" bIns="0" anchor="ctr"/>
          <a:lstStyle/>
          <a:p>
            <a:endParaRPr/>
          </a:p>
        </p:txBody>
      </p:sp>
      <p:sp>
        <p:nvSpPr>
          <p:cNvPr id="119" name="PlaceHolder 3"/>
          <p:cNvSpPr>
            <a:spLocks noGrp="1"/>
          </p:cNvSpPr>
          <p:nvPr>
            <p:ph type="body"/>
          </p:nvPr>
        </p:nvSpPr>
        <p:spPr>
          <a:xfrm>
            <a:off x="502920" y="1668600"/>
            <a:ext cx="9069480" cy="4387680"/>
          </a:xfrm>
          <a:prstGeom prst="rect">
            <a:avLst/>
          </a:prstGeom>
        </p:spPr>
        <p:txBody>
          <a:bodyPr lIns="0" tIns="0" rIns="0" bIns="0" anchor="ctr"/>
          <a:lstStyle/>
          <a:p>
            <a:endParaRPr/>
          </a:p>
        </p:txBody>
      </p:sp>
      <p:pic>
        <p:nvPicPr>
          <p:cNvPr id="120" name="Picture 119"/>
          <p:cNvPicPr/>
          <p:nvPr/>
        </p:nvPicPr>
        <p:blipFill>
          <a:blip r:embed="rId2"/>
          <a:stretch/>
        </p:blipFill>
        <p:spPr>
          <a:xfrm>
            <a:off x="2288160" y="1668600"/>
            <a:ext cx="5498640" cy="4387680"/>
          </a:xfrm>
          <a:prstGeom prst="rect">
            <a:avLst/>
          </a:prstGeom>
          <a:ln>
            <a:noFill/>
          </a:ln>
        </p:spPr>
      </p:pic>
      <p:pic>
        <p:nvPicPr>
          <p:cNvPr id="121" name="Picture 120"/>
          <p:cNvPicPr/>
          <p:nvPr/>
        </p:nvPicPr>
        <p:blipFill>
          <a:blip r:embed="rId2"/>
          <a:stretch/>
        </p:blipFill>
        <p:spPr>
          <a:xfrm>
            <a:off x="2288160" y="1668600"/>
            <a:ext cx="5498640" cy="4387680"/>
          </a:xfrm>
          <a:prstGeom prst="rect">
            <a:avLst/>
          </a:prstGeom>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11" name="PlaceHolder 2"/>
          <p:cNvSpPr>
            <a:spLocks noGrp="1"/>
          </p:cNvSpPr>
          <p:nvPr>
            <p:ph type="body"/>
          </p:nvPr>
        </p:nvSpPr>
        <p:spPr>
          <a:xfrm>
            <a:off x="502920" y="1668600"/>
            <a:ext cx="4425840" cy="4387680"/>
          </a:xfrm>
          <a:prstGeom prst="rect">
            <a:avLst/>
          </a:prstGeom>
        </p:spPr>
        <p:txBody>
          <a:bodyPr lIns="0" tIns="0" rIns="0" bIns="0" anchor="ctr"/>
          <a:lstStyle/>
          <a:p>
            <a:endParaRPr/>
          </a:p>
        </p:txBody>
      </p:sp>
      <p:sp>
        <p:nvSpPr>
          <p:cNvPr id="12" name="PlaceHolder 3"/>
          <p:cNvSpPr>
            <a:spLocks noGrp="1"/>
          </p:cNvSpPr>
          <p:nvPr>
            <p:ph type="body"/>
          </p:nvPr>
        </p:nvSpPr>
        <p:spPr>
          <a:xfrm>
            <a:off x="5150520" y="1668600"/>
            <a:ext cx="4425840" cy="4387680"/>
          </a:xfrm>
          <a:prstGeom prst="rect">
            <a:avLst/>
          </a:prstGeom>
        </p:spPr>
        <p:txBody>
          <a:bodyPr lIns="0" tIns="0" rIns="0" bIns="0" anchor="ct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502920" y="97920"/>
            <a:ext cx="9069480" cy="4535280"/>
          </a:xfrm>
          <a:prstGeom prst="rect">
            <a:avLst/>
          </a:prstGeom>
        </p:spPr>
        <p:txBody>
          <a:bodyPr lIns="0" tIns="0" rIns="0" bIns="0" anchor="ct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16" name="PlaceHolder 2"/>
          <p:cNvSpPr>
            <a:spLocks noGrp="1"/>
          </p:cNvSpPr>
          <p:nvPr>
            <p:ph type="body"/>
          </p:nvPr>
        </p:nvSpPr>
        <p:spPr>
          <a:xfrm>
            <a:off x="502920" y="1668600"/>
            <a:ext cx="4425840" cy="2092680"/>
          </a:xfrm>
          <a:prstGeom prst="rect">
            <a:avLst/>
          </a:prstGeom>
        </p:spPr>
        <p:txBody>
          <a:bodyPr lIns="0" tIns="0" rIns="0" bIns="0" anchor="ctr"/>
          <a:lstStyle/>
          <a:p>
            <a:endParaRPr/>
          </a:p>
        </p:txBody>
      </p:sp>
      <p:sp>
        <p:nvSpPr>
          <p:cNvPr id="17" name="PlaceHolder 3"/>
          <p:cNvSpPr>
            <a:spLocks noGrp="1"/>
          </p:cNvSpPr>
          <p:nvPr>
            <p:ph type="body"/>
          </p:nvPr>
        </p:nvSpPr>
        <p:spPr>
          <a:xfrm>
            <a:off x="502920" y="3960360"/>
            <a:ext cx="4425840" cy="2092680"/>
          </a:xfrm>
          <a:prstGeom prst="rect">
            <a:avLst/>
          </a:prstGeom>
        </p:spPr>
        <p:txBody>
          <a:bodyPr lIns="0" tIns="0" rIns="0" bIns="0" anchor="ctr"/>
          <a:lstStyle/>
          <a:p>
            <a:endParaRPr/>
          </a:p>
        </p:txBody>
      </p:sp>
      <p:sp>
        <p:nvSpPr>
          <p:cNvPr id="18" name="PlaceHolder 4"/>
          <p:cNvSpPr>
            <a:spLocks noGrp="1"/>
          </p:cNvSpPr>
          <p:nvPr>
            <p:ph type="body"/>
          </p:nvPr>
        </p:nvSpPr>
        <p:spPr>
          <a:xfrm>
            <a:off x="5150520" y="1668600"/>
            <a:ext cx="4425840" cy="4387680"/>
          </a:xfrm>
          <a:prstGeom prst="rect">
            <a:avLst/>
          </a:prstGeom>
        </p:spPr>
        <p:txBody>
          <a:bodyPr lIns="0" tIns="0" rIns="0" bIns="0" anchor="ct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20" name="PlaceHolder 2"/>
          <p:cNvSpPr>
            <a:spLocks noGrp="1"/>
          </p:cNvSpPr>
          <p:nvPr>
            <p:ph type="body"/>
          </p:nvPr>
        </p:nvSpPr>
        <p:spPr>
          <a:xfrm>
            <a:off x="502920" y="1668600"/>
            <a:ext cx="4425840" cy="4387680"/>
          </a:xfrm>
          <a:prstGeom prst="rect">
            <a:avLst/>
          </a:prstGeom>
        </p:spPr>
        <p:txBody>
          <a:bodyPr lIns="0" tIns="0" rIns="0" bIns="0" anchor="ctr"/>
          <a:lstStyle/>
          <a:p>
            <a:endParaRPr/>
          </a:p>
        </p:txBody>
      </p:sp>
      <p:sp>
        <p:nvSpPr>
          <p:cNvPr id="21" name="PlaceHolder 3"/>
          <p:cNvSpPr>
            <a:spLocks noGrp="1"/>
          </p:cNvSpPr>
          <p:nvPr>
            <p:ph type="body"/>
          </p:nvPr>
        </p:nvSpPr>
        <p:spPr>
          <a:xfrm>
            <a:off x="5150520" y="1668600"/>
            <a:ext cx="4425840" cy="2092680"/>
          </a:xfrm>
          <a:prstGeom prst="rect">
            <a:avLst/>
          </a:prstGeom>
        </p:spPr>
        <p:txBody>
          <a:bodyPr lIns="0" tIns="0" rIns="0" bIns="0" anchor="ctr"/>
          <a:lstStyle/>
          <a:p>
            <a:endParaRPr/>
          </a:p>
        </p:txBody>
      </p:sp>
      <p:sp>
        <p:nvSpPr>
          <p:cNvPr id="22" name="PlaceHolder 4"/>
          <p:cNvSpPr>
            <a:spLocks noGrp="1"/>
          </p:cNvSpPr>
          <p:nvPr>
            <p:ph type="body"/>
          </p:nvPr>
        </p:nvSpPr>
        <p:spPr>
          <a:xfrm>
            <a:off x="5150520" y="3960360"/>
            <a:ext cx="4425840" cy="2092680"/>
          </a:xfrm>
          <a:prstGeom prst="rect">
            <a:avLst/>
          </a:prstGeom>
        </p:spPr>
        <p:txBody>
          <a:bodyPr lIns="0" tIns="0" rIns="0" bIns="0" anchor="ct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2920" y="97920"/>
            <a:ext cx="9069480" cy="978120"/>
          </a:xfrm>
          <a:prstGeom prst="rect">
            <a:avLst/>
          </a:prstGeom>
        </p:spPr>
        <p:txBody>
          <a:bodyPr lIns="0" tIns="0" rIns="0" bIns="0" anchor="ctr"/>
          <a:lstStyle/>
          <a:p>
            <a:pPr algn="ctr"/>
            <a:endParaRPr/>
          </a:p>
        </p:txBody>
      </p:sp>
      <p:sp>
        <p:nvSpPr>
          <p:cNvPr id="24" name="PlaceHolder 2"/>
          <p:cNvSpPr>
            <a:spLocks noGrp="1"/>
          </p:cNvSpPr>
          <p:nvPr>
            <p:ph type="body"/>
          </p:nvPr>
        </p:nvSpPr>
        <p:spPr>
          <a:xfrm>
            <a:off x="502920" y="1668600"/>
            <a:ext cx="4425840" cy="2092680"/>
          </a:xfrm>
          <a:prstGeom prst="rect">
            <a:avLst/>
          </a:prstGeom>
        </p:spPr>
        <p:txBody>
          <a:bodyPr lIns="0" tIns="0" rIns="0" bIns="0" anchor="ctr"/>
          <a:lstStyle/>
          <a:p>
            <a:endParaRPr/>
          </a:p>
        </p:txBody>
      </p:sp>
      <p:sp>
        <p:nvSpPr>
          <p:cNvPr id="25" name="PlaceHolder 3"/>
          <p:cNvSpPr>
            <a:spLocks noGrp="1"/>
          </p:cNvSpPr>
          <p:nvPr>
            <p:ph type="body"/>
          </p:nvPr>
        </p:nvSpPr>
        <p:spPr>
          <a:xfrm>
            <a:off x="5150520" y="1668600"/>
            <a:ext cx="4425840" cy="2092680"/>
          </a:xfrm>
          <a:prstGeom prst="rect">
            <a:avLst/>
          </a:prstGeom>
        </p:spPr>
        <p:txBody>
          <a:bodyPr lIns="0" tIns="0" rIns="0" bIns="0" anchor="ctr"/>
          <a:lstStyle/>
          <a:p>
            <a:endParaRPr/>
          </a:p>
        </p:txBody>
      </p:sp>
      <p:sp>
        <p:nvSpPr>
          <p:cNvPr id="26" name="PlaceHolder 4"/>
          <p:cNvSpPr>
            <a:spLocks noGrp="1"/>
          </p:cNvSpPr>
          <p:nvPr>
            <p:ph type="body"/>
          </p:nvPr>
        </p:nvSpPr>
        <p:spPr>
          <a:xfrm>
            <a:off x="502920" y="3960360"/>
            <a:ext cx="9069480" cy="2092680"/>
          </a:xfrm>
          <a:prstGeom prst="rect">
            <a:avLst/>
          </a:prstGeom>
        </p:spPr>
        <p:txBody>
          <a:bodyPr lIns="0" tIns="0" rIns="0" bIns="0" anchor="ct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4" Type="http://schemas.openxmlformats.org/officeDocument/2006/relationships/image" Target="../media/image1.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theme" Target="../theme/theme3.xml"/><Relationship Id="rId14" Type="http://schemas.openxmlformats.org/officeDocument/2006/relationships/image" Target="../media/image1.png"/><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PlaceHolder 1"/>
          <p:cNvSpPr>
            <a:spLocks noGrp="1"/>
          </p:cNvSpPr>
          <p:nvPr>
            <p:ph type="title"/>
          </p:nvPr>
        </p:nvSpPr>
        <p:spPr>
          <a:xfrm>
            <a:off x="502920" y="2487240"/>
            <a:ext cx="9069480" cy="1260360"/>
          </a:xfrm>
          <a:prstGeom prst="rect">
            <a:avLst/>
          </a:prstGeom>
        </p:spPr>
        <p:txBody>
          <a:bodyPr lIns="0" tIns="0" rIns="0" bIns="0" anchor="ctr"/>
          <a:lstStyle/>
          <a:p>
            <a:pPr algn="ctr"/>
            <a:r>
              <a:rPr lang="en-US" sz="3200" b="1">
                <a:latin typeface="Helvetica Neue"/>
              </a:rPr>
              <a:t>Click to edit the title text format</a:t>
            </a:r>
            <a:endParaRPr/>
          </a:p>
        </p:txBody>
      </p:sp>
      <p:sp>
        <p:nvSpPr>
          <p:cNvPr id="7" name="PlaceHolder 2"/>
          <p:cNvSpPr>
            <a:spLocks noGrp="1"/>
          </p:cNvSpPr>
          <p:nvPr>
            <p:ph type="body"/>
          </p:nvPr>
        </p:nvSpPr>
        <p:spPr>
          <a:xfrm>
            <a:off x="502920" y="4479840"/>
            <a:ext cx="9069480" cy="1671840"/>
          </a:xfrm>
          <a:prstGeom prst="rect">
            <a:avLst/>
          </a:prstGeom>
        </p:spPr>
        <p:txBody>
          <a:bodyPr lIns="0" tIns="0" rIns="0" bIns="0"/>
          <a:lstStyle/>
          <a:p>
            <a:r>
              <a:rPr lang="en-US" sz="3200">
                <a:latin typeface="Helvetica Neue"/>
              </a:rPr>
              <a:t>Click to edit the outline text format</a:t>
            </a:r>
            <a:endParaRPr/>
          </a:p>
          <a:p>
            <a:pPr lvl="1">
              <a:buFont typeface="Times New Roman"/>
              <a:buChar char="–"/>
            </a:pPr>
            <a:r>
              <a:rPr lang="en-US">
                <a:latin typeface="Helvetica Neue"/>
              </a:rPr>
              <a:t>Second Outline Level</a:t>
            </a:r>
            <a:endParaRPr/>
          </a:p>
          <a:p>
            <a:pPr lvl="2">
              <a:buFont typeface="Times New Roman"/>
              <a:buChar char="•"/>
            </a:pPr>
            <a:r>
              <a:rPr lang="en-US" sz="2400">
                <a:latin typeface="Helvetica Neue"/>
              </a:rPr>
              <a:t>Third Outline Level</a:t>
            </a:r>
            <a:endParaRPr/>
          </a:p>
          <a:p>
            <a:pPr lvl="3">
              <a:buFont typeface="Times New Roman"/>
              <a:buChar char="–"/>
            </a:pPr>
            <a:r>
              <a:rPr lang="en-US" sz="2000">
                <a:latin typeface="Helvetica Neue"/>
              </a:rPr>
              <a:t>Fourth Outline Level</a:t>
            </a:r>
            <a:endParaRPr/>
          </a:p>
          <a:p>
            <a:pPr lvl="4">
              <a:buFont typeface="Times New Roman"/>
              <a:buChar char="»"/>
            </a:pPr>
            <a:r>
              <a:rPr lang="en-US" sz="2000">
                <a:latin typeface="Helvetica Neue"/>
              </a:rPr>
              <a:t>Fifth Outline Level</a:t>
            </a:r>
            <a:endParaRPr/>
          </a:p>
          <a:p>
            <a:pPr lvl="5">
              <a:buFont typeface="Times New Roman"/>
              <a:buChar char="»"/>
            </a:pPr>
            <a:r>
              <a:rPr lang="en-US" sz="2000">
                <a:latin typeface="Helvetica Neue"/>
              </a:rPr>
              <a:t>Sixth Outline Level</a:t>
            </a:r>
            <a:endParaRPr/>
          </a:p>
          <a:p>
            <a:pPr lvl="6">
              <a:buFont typeface="Times New Roman"/>
              <a:buChar char="»"/>
            </a:pPr>
            <a:r>
              <a:rPr lang="en-US" sz="2000">
                <a:latin typeface="Helvetica Neue"/>
              </a:rPr>
              <a:t>Seventh Outline Level</a:t>
            </a:r>
            <a:endParaRPr/>
          </a:p>
        </p:txBody>
      </p:sp>
      <p:sp>
        <p:nvSpPr>
          <p:cNvPr id="2" name="PlaceHolder 3"/>
          <p:cNvSpPr>
            <a:spLocks noGrp="1"/>
          </p:cNvSpPr>
          <p:nvPr>
            <p:ph type="dt"/>
          </p:nvPr>
        </p:nvSpPr>
        <p:spPr>
          <a:xfrm>
            <a:off x="502920" y="6886440"/>
            <a:ext cx="2346120" cy="519120"/>
          </a:xfrm>
          <a:prstGeom prst="rect">
            <a:avLst/>
          </a:prstGeom>
        </p:spPr>
        <p:txBody>
          <a:bodyPr lIns="0" tIns="0" rIns="0" bIns="0"/>
          <a:lstStyle/>
          <a:p>
            <a:endParaRPr/>
          </a:p>
        </p:txBody>
      </p:sp>
      <p:sp>
        <p:nvSpPr>
          <p:cNvPr id="3" name="PlaceHolder 4"/>
          <p:cNvSpPr>
            <a:spLocks noGrp="1"/>
          </p:cNvSpPr>
          <p:nvPr>
            <p:ph type="ftr"/>
          </p:nvPr>
        </p:nvSpPr>
        <p:spPr>
          <a:xfrm>
            <a:off x="3448080" y="6886440"/>
            <a:ext cx="3193920" cy="519120"/>
          </a:xfrm>
          <a:prstGeom prst="rect">
            <a:avLst/>
          </a:prstGeom>
        </p:spPr>
        <p:txBody>
          <a:bodyPr lIns="0" tIns="0" rIns="0" bIns="0"/>
          <a:lstStyle/>
          <a:p>
            <a:endParaRPr/>
          </a:p>
        </p:txBody>
      </p:sp>
      <p:sp>
        <p:nvSpPr>
          <p:cNvPr id="4" name="PlaceHolder 5"/>
          <p:cNvSpPr>
            <a:spLocks noGrp="1"/>
          </p:cNvSpPr>
          <p:nvPr>
            <p:ph type="sldNum"/>
          </p:nvPr>
        </p:nvSpPr>
        <p:spPr>
          <a:xfrm>
            <a:off x="7227720" y="6886440"/>
            <a:ext cx="2346480" cy="519120"/>
          </a:xfrm>
          <a:prstGeom prst="rect">
            <a:avLst/>
          </a:prstGeom>
        </p:spPr>
        <p:txBody>
          <a:bodyPr lIns="0" tIns="0" rIns="0" bIns="0"/>
          <a:lstStyle/>
          <a:p>
            <a:fld id="{755B8DB0-5F29-4046-9EC1-C877DD38A1B0}" type="slidenum">
              <a:rPr lang="en-US" sz="2400">
                <a:latin typeface="Arial"/>
              </a:rPr>
              <a:t>‹#›</a:t>
            </a:fld>
            <a:endParaRPr/>
          </a:p>
        </p:txBody>
      </p:sp>
      <p:pic>
        <p:nvPicPr>
          <p:cNvPr id="5" name="Picture 6"/>
          <p:cNvPicPr/>
          <p:nvPr/>
        </p:nvPicPr>
        <p:blipFill>
          <a:blip r:embed="rId14"/>
          <a:stretch/>
        </p:blipFill>
        <p:spPr>
          <a:xfrm>
            <a:off x="4321080" y="549360"/>
            <a:ext cx="1544760" cy="1544400"/>
          </a:xfrm>
          <a:prstGeom prst="rect">
            <a:avLst/>
          </a:prstGeom>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 name="CustomShape 1"/>
          <p:cNvSpPr/>
          <p:nvPr/>
        </p:nvSpPr>
        <p:spPr>
          <a:xfrm>
            <a:off x="0" y="0"/>
            <a:ext cx="10080720" cy="1174680"/>
          </a:xfrm>
          <a:prstGeom prst="rect">
            <a:avLst/>
          </a:prstGeom>
          <a:solidFill>
            <a:srgbClr val="E6E6E6"/>
          </a:solidFill>
          <a:ln>
            <a:noFill/>
          </a:ln>
        </p:spPr>
        <p:style>
          <a:lnRef idx="0">
            <a:scrgbClr r="0" g="0" b="0"/>
          </a:lnRef>
          <a:fillRef idx="0">
            <a:scrgbClr r="0" g="0" b="0"/>
          </a:fillRef>
          <a:effectRef idx="0">
            <a:scrgbClr r="0" g="0" b="0"/>
          </a:effectRef>
          <a:fontRef idx="minor"/>
        </p:style>
      </p:sp>
      <p:sp>
        <p:nvSpPr>
          <p:cNvPr id="41" name="PlaceHolder 2"/>
          <p:cNvSpPr>
            <a:spLocks noGrp="1"/>
          </p:cNvSpPr>
          <p:nvPr>
            <p:ph type="title"/>
          </p:nvPr>
        </p:nvSpPr>
        <p:spPr>
          <a:xfrm>
            <a:off x="502920" y="97920"/>
            <a:ext cx="9069480" cy="978120"/>
          </a:xfrm>
          <a:prstGeom prst="rect">
            <a:avLst/>
          </a:prstGeom>
        </p:spPr>
        <p:txBody>
          <a:bodyPr lIns="0" tIns="0" rIns="0" bIns="0" anchor="ctr"/>
          <a:lstStyle/>
          <a:p>
            <a:pPr algn="ctr"/>
            <a:r>
              <a:rPr lang="en-US" sz="3200" b="1">
                <a:latin typeface="Helvetica Neue"/>
              </a:rPr>
              <a:t>Click to edit the title text format</a:t>
            </a:r>
            <a:endParaRPr/>
          </a:p>
        </p:txBody>
      </p:sp>
      <p:sp>
        <p:nvSpPr>
          <p:cNvPr id="42" name="PlaceHolder 3"/>
          <p:cNvSpPr>
            <a:spLocks noGrp="1"/>
          </p:cNvSpPr>
          <p:nvPr>
            <p:ph type="body"/>
          </p:nvPr>
        </p:nvSpPr>
        <p:spPr>
          <a:xfrm>
            <a:off x="502920" y="1668600"/>
            <a:ext cx="9069480" cy="4387680"/>
          </a:xfrm>
          <a:prstGeom prst="rect">
            <a:avLst/>
          </a:prstGeom>
        </p:spPr>
        <p:txBody>
          <a:bodyPr lIns="0" tIns="0" rIns="0" bIns="0" anchor="ctr"/>
          <a:lstStyle/>
          <a:p>
            <a:r>
              <a:rPr lang="en-US" sz="2800">
                <a:latin typeface="Helvetica Neue"/>
              </a:rPr>
              <a:t>Click to edit the outline text format</a:t>
            </a:r>
            <a:endParaRPr/>
          </a:p>
          <a:p>
            <a:pPr lvl="1">
              <a:buFont typeface="Times New Roman"/>
              <a:buChar char="–"/>
            </a:pPr>
            <a:r>
              <a:rPr lang="en-US" sz="2600">
                <a:latin typeface="Helvetica Neue"/>
              </a:rPr>
              <a:t>Second Outline Level</a:t>
            </a:r>
            <a:endParaRPr/>
          </a:p>
          <a:p>
            <a:pPr lvl="2">
              <a:buFont typeface="Times New Roman"/>
              <a:buChar char="•"/>
            </a:pPr>
            <a:r>
              <a:rPr lang="en-US" sz="2400">
                <a:latin typeface="Helvetica Neue"/>
              </a:rPr>
              <a:t>Third Outline Level</a:t>
            </a:r>
            <a:endParaRPr/>
          </a:p>
          <a:p>
            <a:pPr lvl="3">
              <a:buFont typeface="Times New Roman"/>
              <a:buChar char="–"/>
            </a:pPr>
            <a:r>
              <a:rPr lang="en-US" sz="2000">
                <a:latin typeface="Helvetica Neue"/>
              </a:rPr>
              <a:t>Fourth Outline Level</a:t>
            </a:r>
            <a:endParaRPr/>
          </a:p>
          <a:p>
            <a:pPr lvl="4">
              <a:buFont typeface="Times New Roman"/>
              <a:buChar char="»"/>
            </a:pPr>
            <a:r>
              <a:rPr lang="en-US" sz="2000">
                <a:latin typeface="Helvetica Neue"/>
              </a:rPr>
              <a:t>Fifth Outline Level</a:t>
            </a:r>
            <a:endParaRPr/>
          </a:p>
          <a:p>
            <a:pPr lvl="5">
              <a:buFont typeface="Times New Roman"/>
              <a:buChar char="»"/>
            </a:pPr>
            <a:r>
              <a:rPr lang="en-US" sz="2000">
                <a:latin typeface="Helvetica Neue"/>
              </a:rPr>
              <a:t>Sixth Outline Level</a:t>
            </a:r>
            <a:endParaRPr/>
          </a:p>
          <a:p>
            <a:pPr lvl="6">
              <a:buFont typeface="Times New Roman"/>
              <a:buChar char="»"/>
            </a:pPr>
            <a:r>
              <a:rPr lang="en-US" sz="2000">
                <a:latin typeface="Helvetica Neue"/>
              </a:rPr>
              <a:t>Seventh Outline Level</a:t>
            </a:r>
            <a:endParaRPr/>
          </a:p>
        </p:txBody>
      </p:sp>
      <p:sp>
        <p:nvSpPr>
          <p:cNvPr id="43" name="PlaceHolder 4"/>
          <p:cNvSpPr>
            <a:spLocks noGrp="1"/>
          </p:cNvSpPr>
          <p:nvPr>
            <p:ph type="dt"/>
          </p:nvPr>
        </p:nvSpPr>
        <p:spPr>
          <a:xfrm>
            <a:off x="502920" y="6886440"/>
            <a:ext cx="2346120" cy="519120"/>
          </a:xfrm>
          <a:prstGeom prst="rect">
            <a:avLst/>
          </a:prstGeom>
        </p:spPr>
        <p:txBody>
          <a:bodyPr lIns="0" tIns="0" rIns="0" bIns="0"/>
          <a:lstStyle/>
          <a:p>
            <a:endParaRPr/>
          </a:p>
        </p:txBody>
      </p:sp>
      <p:sp>
        <p:nvSpPr>
          <p:cNvPr id="44" name="PlaceHolder 5"/>
          <p:cNvSpPr>
            <a:spLocks noGrp="1"/>
          </p:cNvSpPr>
          <p:nvPr>
            <p:ph type="ftr"/>
          </p:nvPr>
        </p:nvSpPr>
        <p:spPr>
          <a:xfrm>
            <a:off x="3448080" y="6886440"/>
            <a:ext cx="3193920" cy="519120"/>
          </a:xfrm>
          <a:prstGeom prst="rect">
            <a:avLst/>
          </a:prstGeom>
        </p:spPr>
        <p:txBody>
          <a:bodyPr lIns="0" tIns="0" rIns="0" bIns="0"/>
          <a:lstStyle/>
          <a:p>
            <a:endParaRPr/>
          </a:p>
        </p:txBody>
      </p:sp>
      <p:sp>
        <p:nvSpPr>
          <p:cNvPr id="45" name="PlaceHolder 6"/>
          <p:cNvSpPr>
            <a:spLocks noGrp="1"/>
          </p:cNvSpPr>
          <p:nvPr>
            <p:ph type="sldNum"/>
          </p:nvPr>
        </p:nvSpPr>
        <p:spPr>
          <a:xfrm>
            <a:off x="7227720" y="6886440"/>
            <a:ext cx="2346480" cy="519120"/>
          </a:xfrm>
          <a:prstGeom prst="rect">
            <a:avLst/>
          </a:prstGeom>
        </p:spPr>
        <p:txBody>
          <a:bodyPr lIns="0" tIns="0" rIns="0" bIns="0"/>
          <a:lstStyle/>
          <a:p>
            <a:pPr algn="r">
              <a:lnSpc>
                <a:spcPct val="93000"/>
              </a:lnSpc>
              <a:buSzPct val="45000"/>
              <a:buFont typeface="StarSymbol"/>
              <a:buChar char=""/>
            </a:pPr>
            <a:fld id="{F26C3FB9-70FF-4E6E-ADC5-49A5E452618B}" type="slidenum">
              <a:rPr lang="en-US" sz="1400">
                <a:solidFill>
                  <a:srgbClr val="000000"/>
                </a:solidFill>
                <a:latin typeface="Times New Roman"/>
              </a:rPr>
              <a:t>‹#›</a:t>
            </a:fld>
            <a:endParaRPr/>
          </a:p>
        </p:txBody>
      </p:sp>
      <p:pic>
        <p:nvPicPr>
          <p:cNvPr id="46" name="Picture 7"/>
          <p:cNvPicPr/>
          <p:nvPr/>
        </p:nvPicPr>
        <p:blipFill>
          <a:blip r:embed="rId14"/>
          <a:stretch/>
        </p:blipFill>
        <p:spPr>
          <a:xfrm>
            <a:off x="324000" y="290520"/>
            <a:ext cx="593640" cy="593640"/>
          </a:xfrm>
          <a:prstGeom prst="rect">
            <a:avLst/>
          </a:prstGeom>
          <a:ln>
            <a:noFill/>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 name="CustomShape 1"/>
          <p:cNvSpPr/>
          <p:nvPr/>
        </p:nvSpPr>
        <p:spPr>
          <a:xfrm>
            <a:off x="0" y="0"/>
            <a:ext cx="10080720" cy="1174680"/>
          </a:xfrm>
          <a:prstGeom prst="rect">
            <a:avLst/>
          </a:prstGeom>
          <a:solidFill>
            <a:srgbClr val="E6E6E6"/>
          </a:solidFill>
          <a:ln>
            <a:noFill/>
          </a:ln>
        </p:spPr>
        <p:style>
          <a:lnRef idx="0">
            <a:scrgbClr r="0" g="0" b="0"/>
          </a:lnRef>
          <a:fillRef idx="0">
            <a:scrgbClr r="0" g="0" b="0"/>
          </a:fillRef>
          <a:effectRef idx="0">
            <a:scrgbClr r="0" g="0" b="0"/>
          </a:effectRef>
          <a:fontRef idx="minor"/>
        </p:style>
      </p:sp>
      <p:sp>
        <p:nvSpPr>
          <p:cNvPr id="82" name="PlaceHolder 2"/>
          <p:cNvSpPr>
            <a:spLocks noGrp="1"/>
          </p:cNvSpPr>
          <p:nvPr>
            <p:ph type="title"/>
          </p:nvPr>
        </p:nvSpPr>
        <p:spPr>
          <a:xfrm>
            <a:off x="502920" y="97920"/>
            <a:ext cx="9069480" cy="978120"/>
          </a:xfrm>
          <a:prstGeom prst="rect">
            <a:avLst/>
          </a:prstGeom>
        </p:spPr>
        <p:txBody>
          <a:bodyPr lIns="0" tIns="0" rIns="0" bIns="0" anchor="ctr"/>
          <a:lstStyle/>
          <a:p>
            <a:pPr algn="ctr"/>
            <a:r>
              <a:rPr lang="en-US" sz="3200" b="1">
                <a:latin typeface="Helvetica Neue"/>
              </a:rPr>
              <a:t>Click to edit the title text format</a:t>
            </a:r>
            <a:endParaRPr/>
          </a:p>
        </p:txBody>
      </p:sp>
      <p:sp>
        <p:nvSpPr>
          <p:cNvPr id="83" name="PlaceHolder 3"/>
          <p:cNvSpPr>
            <a:spLocks noGrp="1"/>
          </p:cNvSpPr>
          <p:nvPr>
            <p:ph type="body"/>
          </p:nvPr>
        </p:nvSpPr>
        <p:spPr>
          <a:xfrm>
            <a:off x="502920" y="1668600"/>
            <a:ext cx="9069480" cy="4387680"/>
          </a:xfrm>
          <a:prstGeom prst="rect">
            <a:avLst/>
          </a:prstGeom>
        </p:spPr>
        <p:txBody>
          <a:bodyPr lIns="0" tIns="0" rIns="0" bIns="0" anchor="ctr"/>
          <a:lstStyle/>
          <a:p>
            <a:r>
              <a:rPr lang="en-US" sz="2800">
                <a:latin typeface="Helvetica Neue"/>
              </a:rPr>
              <a:t>Click to edit the outline text format</a:t>
            </a:r>
            <a:endParaRPr/>
          </a:p>
          <a:p>
            <a:pPr lvl="1">
              <a:buFont typeface="Times New Roman"/>
              <a:buChar char="–"/>
            </a:pPr>
            <a:r>
              <a:rPr lang="en-US" sz="2600">
                <a:latin typeface="Helvetica Neue"/>
              </a:rPr>
              <a:t>Second Outline Level</a:t>
            </a:r>
            <a:endParaRPr/>
          </a:p>
          <a:p>
            <a:pPr lvl="2">
              <a:buFont typeface="Times New Roman"/>
              <a:buChar char="•"/>
            </a:pPr>
            <a:r>
              <a:rPr lang="en-US" sz="2400">
                <a:latin typeface="Helvetica Neue"/>
              </a:rPr>
              <a:t>Third Outline Level</a:t>
            </a:r>
            <a:endParaRPr/>
          </a:p>
          <a:p>
            <a:pPr lvl="3">
              <a:buFont typeface="Times New Roman"/>
              <a:buChar char="–"/>
            </a:pPr>
            <a:r>
              <a:rPr lang="en-US" sz="2000">
                <a:latin typeface="Helvetica Neue"/>
              </a:rPr>
              <a:t>Fourth Outline Level</a:t>
            </a:r>
            <a:endParaRPr/>
          </a:p>
          <a:p>
            <a:pPr lvl="4">
              <a:buFont typeface="Times New Roman"/>
              <a:buChar char="»"/>
            </a:pPr>
            <a:r>
              <a:rPr lang="en-US" sz="2000">
                <a:latin typeface="Helvetica Neue"/>
              </a:rPr>
              <a:t>Fifth Outline Level</a:t>
            </a:r>
            <a:endParaRPr/>
          </a:p>
          <a:p>
            <a:pPr lvl="5">
              <a:buFont typeface="Times New Roman"/>
              <a:buChar char="»"/>
            </a:pPr>
            <a:r>
              <a:rPr lang="en-US" sz="2000">
                <a:latin typeface="Helvetica Neue"/>
              </a:rPr>
              <a:t>Sixth Outline Level</a:t>
            </a:r>
            <a:endParaRPr/>
          </a:p>
          <a:p>
            <a:pPr lvl="6">
              <a:buFont typeface="Times New Roman"/>
              <a:buChar char="»"/>
            </a:pPr>
            <a:r>
              <a:rPr lang="en-US" sz="2000">
                <a:latin typeface="Helvetica Neue"/>
              </a:rPr>
              <a:t>Seventh Outline Level</a:t>
            </a:r>
            <a:endParaRPr/>
          </a:p>
        </p:txBody>
      </p:sp>
      <p:sp>
        <p:nvSpPr>
          <p:cNvPr id="84" name="PlaceHolder 4"/>
          <p:cNvSpPr>
            <a:spLocks noGrp="1"/>
          </p:cNvSpPr>
          <p:nvPr>
            <p:ph type="dt"/>
          </p:nvPr>
        </p:nvSpPr>
        <p:spPr>
          <a:xfrm>
            <a:off x="502920" y="6886440"/>
            <a:ext cx="2346120" cy="519120"/>
          </a:xfrm>
          <a:prstGeom prst="rect">
            <a:avLst/>
          </a:prstGeom>
        </p:spPr>
        <p:txBody>
          <a:bodyPr lIns="0" tIns="0" rIns="0" bIns="0"/>
          <a:lstStyle/>
          <a:p>
            <a:endParaRPr/>
          </a:p>
        </p:txBody>
      </p:sp>
      <p:sp>
        <p:nvSpPr>
          <p:cNvPr id="85" name="PlaceHolder 5"/>
          <p:cNvSpPr>
            <a:spLocks noGrp="1"/>
          </p:cNvSpPr>
          <p:nvPr>
            <p:ph type="ftr"/>
          </p:nvPr>
        </p:nvSpPr>
        <p:spPr>
          <a:xfrm>
            <a:off x="3448080" y="6886440"/>
            <a:ext cx="3193920" cy="519120"/>
          </a:xfrm>
          <a:prstGeom prst="rect">
            <a:avLst/>
          </a:prstGeom>
        </p:spPr>
        <p:txBody>
          <a:bodyPr lIns="0" tIns="0" rIns="0" bIns="0"/>
          <a:lstStyle/>
          <a:p>
            <a:endParaRPr/>
          </a:p>
        </p:txBody>
      </p:sp>
      <p:sp>
        <p:nvSpPr>
          <p:cNvPr id="86" name="PlaceHolder 6"/>
          <p:cNvSpPr>
            <a:spLocks noGrp="1"/>
          </p:cNvSpPr>
          <p:nvPr>
            <p:ph type="sldNum"/>
          </p:nvPr>
        </p:nvSpPr>
        <p:spPr>
          <a:xfrm>
            <a:off x="7227720" y="6886440"/>
            <a:ext cx="2346480" cy="519120"/>
          </a:xfrm>
          <a:prstGeom prst="rect">
            <a:avLst/>
          </a:prstGeom>
        </p:spPr>
        <p:txBody>
          <a:bodyPr lIns="0" tIns="0" rIns="0" bIns="0"/>
          <a:lstStyle/>
          <a:p>
            <a:pPr algn="r">
              <a:lnSpc>
                <a:spcPct val="93000"/>
              </a:lnSpc>
              <a:buSzPct val="45000"/>
              <a:buFont typeface="StarSymbol"/>
              <a:buChar char=""/>
            </a:pPr>
            <a:fld id="{3D250513-7983-4593-8C6B-870F7DE112F8}" type="slidenum">
              <a:rPr lang="en-US" sz="1400">
                <a:solidFill>
                  <a:srgbClr val="000000"/>
                </a:solidFill>
                <a:latin typeface="Times New Roman"/>
              </a:rPr>
              <a:t>‹#›</a:t>
            </a:fld>
            <a:endParaRPr/>
          </a:p>
        </p:txBody>
      </p:sp>
      <p:pic>
        <p:nvPicPr>
          <p:cNvPr id="87" name="Picture 7"/>
          <p:cNvPicPr/>
          <p:nvPr/>
        </p:nvPicPr>
        <p:blipFill>
          <a:blip r:embed="rId14"/>
          <a:stretch/>
        </p:blipFill>
        <p:spPr>
          <a:xfrm>
            <a:off x="324000" y="290520"/>
            <a:ext cx="593640" cy="593640"/>
          </a:xfrm>
          <a:prstGeom prst="rect">
            <a:avLst/>
          </a:prstGeom>
          <a:ln>
            <a:noFill/>
          </a:ln>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6.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7.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extShape 1"/>
          <p:cNvSpPr txBox="1"/>
          <p:nvPr/>
        </p:nvSpPr>
        <p:spPr>
          <a:xfrm>
            <a:off x="502920" y="2212920"/>
            <a:ext cx="9070920" cy="1262160"/>
          </a:xfrm>
          <a:prstGeom prst="rect">
            <a:avLst/>
          </a:prstGeom>
          <a:noFill/>
          <a:ln>
            <a:noFill/>
          </a:ln>
        </p:spPr>
        <p:txBody>
          <a:bodyPr lIns="0" tIns="0" rIns="0" bIns="0" anchor="ctr"/>
          <a:lstStyle/>
          <a:p>
            <a:pPr algn="ctr"/>
            <a:r>
              <a:rPr lang="en-US" sz="3200" b="1">
                <a:latin typeface="Helvetica Neue"/>
              </a:rPr>
              <a:t>Building A Digital Asset Management
System With And Around Fedora 4</a:t>
            </a:r>
            <a:endParaRPr/>
          </a:p>
        </p:txBody>
      </p:sp>
      <p:sp>
        <p:nvSpPr>
          <p:cNvPr id="129" name="CustomShape 2"/>
          <p:cNvSpPr/>
          <p:nvPr/>
        </p:nvSpPr>
        <p:spPr>
          <a:xfrm>
            <a:off x="9875880" y="5394240"/>
            <a:ext cx="181080" cy="426960"/>
          </a:xfrm>
          <a:prstGeom prst="rect">
            <a:avLst/>
          </a:prstGeom>
          <a:noFill/>
          <a:ln>
            <a:noFill/>
          </a:ln>
        </p:spPr>
        <p:style>
          <a:lnRef idx="0">
            <a:scrgbClr r="0" g="0" b="0"/>
          </a:lnRef>
          <a:fillRef idx="0">
            <a:scrgbClr r="0" g="0" b="0"/>
          </a:fillRef>
          <a:effectRef idx="0">
            <a:scrgbClr r="0" g="0" b="0"/>
          </a:effectRef>
          <a:fontRef idx="minor"/>
        </p:style>
      </p:sp>
      <p:sp>
        <p:nvSpPr>
          <p:cNvPr id="130" name="CustomShape 3"/>
          <p:cNvSpPr/>
          <p:nvPr/>
        </p:nvSpPr>
        <p:spPr>
          <a:xfrm>
            <a:off x="4846680" y="6950160"/>
            <a:ext cx="181080" cy="426960"/>
          </a:xfrm>
          <a:prstGeom prst="rect">
            <a:avLst/>
          </a:prstGeom>
          <a:noFill/>
          <a:ln>
            <a:noFill/>
          </a:ln>
        </p:spPr>
        <p:style>
          <a:lnRef idx="0">
            <a:scrgbClr r="0" g="0" b="0"/>
          </a:lnRef>
          <a:fillRef idx="0">
            <a:scrgbClr r="0" g="0" b="0"/>
          </a:fillRef>
          <a:effectRef idx="0">
            <a:scrgbClr r="0" g="0" b="0"/>
          </a:effectRef>
          <a:fontRef idx="minor"/>
        </p:style>
      </p:sp>
      <p:sp>
        <p:nvSpPr>
          <p:cNvPr id="131" name="CustomShape 4"/>
          <p:cNvSpPr/>
          <p:nvPr/>
        </p:nvSpPr>
        <p:spPr>
          <a:xfrm>
            <a:off x="731880" y="6765840"/>
            <a:ext cx="868680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200" dirty="0">
                <a:solidFill>
                  <a:srgbClr val="000000"/>
                </a:solidFill>
                <a:latin typeface="Helvetica Neue"/>
              </a:rPr>
              <a:t>Stefano </a:t>
            </a:r>
            <a:r>
              <a:rPr lang="en-US" sz="1200" dirty="0" err="1">
                <a:solidFill>
                  <a:srgbClr val="000000"/>
                </a:solidFill>
                <a:latin typeface="Helvetica Neue"/>
              </a:rPr>
              <a:t>Cossu</a:t>
            </a:r>
            <a:r>
              <a:rPr lang="en-US" sz="1200" dirty="0">
                <a:solidFill>
                  <a:srgbClr val="000000"/>
                </a:solidFill>
                <a:latin typeface="Helvetica Neue"/>
              </a:rPr>
              <a:t>, Director of Application </a:t>
            </a:r>
            <a:r>
              <a:rPr lang="en-US" sz="1200" dirty="0" smtClean="0">
                <a:solidFill>
                  <a:srgbClr val="000000"/>
                </a:solidFill>
                <a:latin typeface="Helvetica Neue"/>
              </a:rPr>
              <a:t>Services, </a:t>
            </a:r>
            <a:r>
              <a:rPr lang="en-US" sz="1200" dirty="0">
                <a:solidFill>
                  <a:srgbClr val="000000"/>
                </a:solidFill>
                <a:latin typeface="Helvetica Neue"/>
              </a:rPr>
              <a:t>The Art Institute of </a:t>
            </a:r>
            <a:r>
              <a:rPr lang="en-US" sz="1200" dirty="0" smtClean="0">
                <a:solidFill>
                  <a:srgbClr val="000000"/>
                </a:solidFill>
                <a:latin typeface="Helvetica Neue"/>
              </a:rPr>
              <a:t>Chicago</a:t>
            </a:r>
          </a:p>
          <a:p>
            <a:pPr algn="ctr">
              <a:lnSpc>
                <a:spcPct val="100000"/>
              </a:lnSpc>
            </a:pPr>
            <a:r>
              <a:rPr lang="en-US" sz="1200" dirty="0" smtClean="0">
                <a:solidFill>
                  <a:srgbClr val="000000"/>
                </a:solidFill>
                <a:latin typeface="Helvetica Neue"/>
              </a:rPr>
              <a:t>DC </a:t>
            </a:r>
            <a:r>
              <a:rPr lang="en-US" sz="1200" dirty="0">
                <a:solidFill>
                  <a:srgbClr val="000000"/>
                </a:solidFill>
                <a:latin typeface="Helvetica Neue"/>
              </a:rPr>
              <a:t>Fedora </a:t>
            </a:r>
            <a:r>
              <a:rPr lang="en-US" sz="1200" dirty="0" smtClean="0">
                <a:solidFill>
                  <a:srgbClr val="000000"/>
                </a:solidFill>
                <a:latin typeface="Helvetica Neue"/>
              </a:rPr>
              <a:t>User Group </a:t>
            </a:r>
            <a:r>
              <a:rPr lang="en-US" sz="1200" dirty="0">
                <a:solidFill>
                  <a:srgbClr val="000000"/>
                </a:solidFill>
                <a:latin typeface="Helvetica Neue"/>
              </a:rPr>
              <a:t>Meeting – Washington DC, USA – October </a:t>
            </a:r>
            <a:r>
              <a:rPr lang="en-US" sz="1200" dirty="0" smtClean="0">
                <a:solidFill>
                  <a:srgbClr val="000000"/>
                </a:solidFill>
                <a:latin typeface="Helvetica Neue"/>
              </a:rPr>
              <a:t>6</a:t>
            </a:r>
            <a:r>
              <a:rPr lang="en-US" sz="1200" baseline="101000" dirty="0" smtClean="0">
                <a:solidFill>
                  <a:srgbClr val="000000"/>
                </a:solidFill>
                <a:latin typeface="Helvetica Neue"/>
              </a:rPr>
              <a:t>t</a:t>
            </a:r>
            <a:r>
              <a:rPr lang="en-US" sz="1200" dirty="0" smtClean="0">
                <a:solidFill>
                  <a:srgbClr val="000000"/>
                </a:solidFill>
                <a:latin typeface="Helvetica Neue"/>
              </a:rPr>
              <a:t>, </a:t>
            </a:r>
            <a:r>
              <a:rPr lang="en-US" sz="1200" dirty="0">
                <a:solidFill>
                  <a:srgbClr val="000000"/>
                </a:solidFill>
                <a:latin typeface="Helvetica Neue"/>
              </a:rPr>
              <a:t>2014</a:t>
            </a:r>
            <a:endParaRPr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F4 Features: Content Modeling</a:t>
            </a:r>
            <a:endParaRPr/>
          </a:p>
        </p:txBody>
      </p:sp>
      <p:sp>
        <p:nvSpPr>
          <p:cNvPr id="149" name="TextShape 2"/>
          <p:cNvSpPr txBox="1"/>
          <p:nvPr/>
        </p:nvSpPr>
        <p:spPr>
          <a:xfrm>
            <a:off x="502920" y="1469520"/>
            <a:ext cx="9070920" cy="5651640"/>
          </a:xfrm>
          <a:prstGeom prst="rect">
            <a:avLst/>
          </a:prstGeom>
          <a:noFill/>
          <a:ln>
            <a:noFill/>
          </a:ln>
        </p:spPr>
        <p:txBody>
          <a:bodyPr lIns="0" tIns="0" rIns="0" bIns="0" anchor="ctr"/>
          <a:lstStyle/>
          <a:p>
            <a:pPr marL="457200" indent="-457200">
              <a:buSzPct val="100000"/>
              <a:buFont typeface="Arial"/>
              <a:buChar char="•"/>
            </a:pPr>
            <a:r>
              <a:rPr lang="en-US" sz="2800" dirty="0">
                <a:solidFill>
                  <a:srgbClr val="000000"/>
                </a:solidFill>
                <a:latin typeface="Helvetica Neue"/>
                <a:ea typeface="SimSun"/>
              </a:rPr>
              <a:t>Based on core JCR features</a:t>
            </a:r>
            <a:endParaRPr sz="2800" dirty="0">
              <a:solidFill>
                <a:srgbClr val="000000"/>
              </a:solidFill>
              <a:latin typeface="Helvetica Neue"/>
              <a:ea typeface="SimSun"/>
            </a:endParaRPr>
          </a:p>
          <a:p>
            <a:pPr marL="457200" indent="-457200">
              <a:buSzPct val="100000"/>
              <a:buFont typeface="Arial"/>
              <a:buChar char="•"/>
            </a:pPr>
            <a:r>
              <a:rPr lang="en-US" sz="2800" dirty="0">
                <a:solidFill>
                  <a:srgbClr val="000000"/>
                </a:solidFill>
                <a:latin typeface="Helvetica Neue"/>
                <a:ea typeface="SimSun"/>
              </a:rPr>
              <a:t>Allows multiple inheritance and mix-in types</a:t>
            </a:r>
            <a:endParaRPr sz="2800" dirty="0">
              <a:solidFill>
                <a:srgbClr val="000000"/>
              </a:solidFill>
              <a:latin typeface="Helvetica Neue"/>
              <a:ea typeface="SimSun"/>
            </a:endParaRPr>
          </a:p>
          <a:p>
            <a:pPr marL="457200" indent="-457200">
              <a:buSzPct val="100000"/>
              <a:buFont typeface="Arial"/>
              <a:buChar char="•"/>
            </a:pPr>
            <a:r>
              <a:rPr lang="en-US" sz="2800" dirty="0" smtClean="0">
                <a:solidFill>
                  <a:srgbClr val="000000"/>
                </a:solidFill>
                <a:latin typeface="Helvetica Neue"/>
                <a:ea typeface="SimSun"/>
              </a:rPr>
              <a:t>Has been crafted as a foundation to our </a:t>
            </a:r>
            <a:r>
              <a:rPr lang="en-US" sz="2800" dirty="0">
                <a:solidFill>
                  <a:srgbClr val="000000"/>
                </a:solidFill>
                <a:latin typeface="Helvetica Neue"/>
                <a:ea typeface="SimSun"/>
              </a:rPr>
              <a:t>ontology</a:t>
            </a:r>
            <a:endParaRPr sz="2800" dirty="0">
              <a:solidFill>
                <a:srgbClr val="000000"/>
              </a:solidFill>
              <a:latin typeface="Helvetica Neue"/>
              <a:ea typeface="SimSun"/>
            </a:endParaRPr>
          </a:p>
          <a:p>
            <a:pPr marL="457200" indent="-457200">
              <a:buSzPct val="100000"/>
              <a:buFont typeface="Arial"/>
              <a:buChar char="•"/>
            </a:pPr>
            <a:r>
              <a:rPr lang="en-US" sz="2800" dirty="0">
                <a:solidFill>
                  <a:srgbClr val="000000"/>
                </a:solidFill>
                <a:latin typeface="Helvetica Neue"/>
                <a:ea typeface="SimSun"/>
              </a:rPr>
              <a:t>Some </a:t>
            </a:r>
            <a:r>
              <a:rPr lang="en-US" sz="2800" strike="noStrike" dirty="0">
                <a:solidFill>
                  <a:srgbClr val="000000"/>
                </a:solidFill>
                <a:latin typeface="Helvetica Neue"/>
                <a:ea typeface="SimSun"/>
              </a:rPr>
              <a:t>limitations in expressiveness</a:t>
            </a:r>
            <a:endParaRPr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F4 Features: Sequencers</a:t>
            </a:r>
            <a:endParaRPr/>
          </a:p>
        </p:txBody>
      </p:sp>
      <p:sp>
        <p:nvSpPr>
          <p:cNvPr id="151" name="TextShape 2"/>
          <p:cNvSpPr txBox="1"/>
          <p:nvPr/>
        </p:nvSpPr>
        <p:spPr>
          <a:xfrm>
            <a:off x="502920" y="1469520"/>
            <a:ext cx="9070920" cy="5651640"/>
          </a:xfrm>
          <a:prstGeom prst="rect">
            <a:avLst/>
          </a:prstGeom>
          <a:noFill/>
          <a:ln>
            <a:noFill/>
          </a:ln>
        </p:spPr>
        <p:txBody>
          <a:bodyPr lIns="0" tIns="0" rIns="0" bIns="0" anchor="ctr"/>
          <a:lstStyle/>
          <a:p>
            <a:pPr marL="457200" indent="-457200">
              <a:buSzPct val="100000"/>
              <a:buFont typeface="Arial"/>
              <a:buChar char="•"/>
            </a:pPr>
            <a:r>
              <a:rPr lang="en-US" sz="2800" strike="noStrike" dirty="0">
                <a:solidFill>
                  <a:srgbClr val="000000"/>
                </a:solidFill>
                <a:latin typeface="Helvetica Neue"/>
                <a:ea typeface="SimSun"/>
              </a:rPr>
              <a:t>Extract metadata on ingestion</a:t>
            </a:r>
            <a:endParaRPr dirty="0"/>
          </a:p>
          <a:p>
            <a:pPr marL="457200" indent="-457200">
              <a:buSzPct val="100000"/>
              <a:buFont typeface="Arial"/>
              <a:buChar char="•"/>
            </a:pPr>
            <a:r>
              <a:rPr lang="en-US" sz="2800" strike="noStrike" dirty="0">
                <a:solidFill>
                  <a:srgbClr val="000000"/>
                </a:solidFill>
                <a:latin typeface="Helvetica Neue"/>
                <a:ea typeface="SimSun"/>
              </a:rPr>
              <a:t>Create/destroy derivatives based on node events</a:t>
            </a:r>
            <a:endParaRPr dirty="0"/>
          </a:p>
          <a:p>
            <a:pPr marL="457200" indent="-457200">
              <a:buSzPct val="100000"/>
              <a:buFont typeface="Arial"/>
              <a:buChar char="•"/>
            </a:pPr>
            <a:r>
              <a:rPr lang="en-US" sz="2800" strike="noStrike" dirty="0">
                <a:solidFill>
                  <a:srgbClr val="000000"/>
                </a:solidFill>
                <a:latin typeface="Helvetica Neue"/>
                <a:ea typeface="SimSun"/>
              </a:rPr>
              <a:t>Send messages to external systems</a:t>
            </a:r>
            <a:endParaRPr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F4 Features: Federation</a:t>
            </a:r>
            <a:endParaRPr/>
          </a:p>
        </p:txBody>
      </p:sp>
      <p:sp>
        <p:nvSpPr>
          <p:cNvPr id="155" name="TextShape 2"/>
          <p:cNvSpPr txBox="1"/>
          <p:nvPr/>
        </p:nvSpPr>
        <p:spPr>
          <a:xfrm>
            <a:off x="502920" y="1469520"/>
            <a:ext cx="9070920" cy="5651640"/>
          </a:xfrm>
          <a:prstGeom prst="rect">
            <a:avLst/>
          </a:prstGeom>
          <a:noFill/>
          <a:ln>
            <a:noFill/>
          </a:ln>
        </p:spPr>
        <p:txBody>
          <a:bodyPr lIns="0" tIns="0" rIns="0" bIns="0" anchor="ctr"/>
          <a:lstStyle/>
          <a:p>
            <a:pPr marL="457200" indent="-457200">
              <a:buSzPct val="100000"/>
              <a:buFont typeface="Arial"/>
              <a:buChar char="•"/>
            </a:pPr>
            <a:r>
              <a:rPr lang="en-US" sz="2800" strike="noStrike" dirty="0" err="1">
                <a:solidFill>
                  <a:srgbClr val="000000"/>
                </a:solidFill>
                <a:latin typeface="Helvetica Neue"/>
                <a:ea typeface="SimSun"/>
              </a:rPr>
              <a:t>Filesystem</a:t>
            </a:r>
            <a:r>
              <a:rPr lang="en-US" sz="2800" strike="noStrike" dirty="0">
                <a:solidFill>
                  <a:srgbClr val="000000"/>
                </a:solidFill>
                <a:latin typeface="Helvetica Neue"/>
                <a:ea typeface="SimSun"/>
              </a:rPr>
              <a:t> federation to access external source</a:t>
            </a:r>
            <a:endParaRPr dirty="0"/>
          </a:p>
          <a:p>
            <a:pPr marL="457200" indent="-457200">
              <a:buSzPct val="100000"/>
              <a:buFont typeface="Arial"/>
              <a:buChar char="•"/>
            </a:pPr>
            <a:r>
              <a:rPr lang="en-US" sz="2800" strike="noStrike" dirty="0" smtClean="0">
                <a:solidFill>
                  <a:srgbClr val="000000"/>
                </a:solidFill>
                <a:latin typeface="Helvetica Neue"/>
                <a:ea typeface="SimSun"/>
              </a:rPr>
              <a:t>Custom JDBC connector </a:t>
            </a:r>
            <a:r>
              <a:rPr lang="en-US" sz="2800" strike="noStrike" dirty="0">
                <a:solidFill>
                  <a:srgbClr val="000000"/>
                </a:solidFill>
                <a:latin typeface="Helvetica Neue"/>
                <a:ea typeface="SimSun"/>
              </a:rPr>
              <a:t>(WIP)</a:t>
            </a:r>
            <a:endParaRPr dirty="0"/>
          </a:p>
          <a:p>
            <a:pPr marL="457200" indent="-457200">
              <a:buSzPct val="100000"/>
              <a:buFont typeface="Arial"/>
              <a:buChar char="•"/>
            </a:pPr>
            <a:r>
              <a:rPr lang="en-US" sz="2800" strike="noStrike" dirty="0" smtClean="0">
                <a:solidFill>
                  <a:srgbClr val="000000"/>
                </a:solidFill>
                <a:latin typeface="Helvetica Neue"/>
                <a:ea typeface="SimSun"/>
              </a:rPr>
              <a:t>Federated content can be re-arranged via reference </a:t>
            </a:r>
            <a:r>
              <a:rPr lang="en-US" sz="2800" strike="noStrike" dirty="0" err="1" smtClean="0">
                <a:solidFill>
                  <a:srgbClr val="000000"/>
                </a:solidFill>
                <a:latin typeface="Helvetica Neue"/>
                <a:ea typeface="SimSun"/>
              </a:rPr>
              <a:t>datastreams</a:t>
            </a:r>
            <a:endParaRPr lang="en-US" sz="2800" strike="noStrike" dirty="0" smtClean="0">
              <a:solidFill>
                <a:srgbClr val="000000"/>
              </a:solidFill>
              <a:latin typeface="Helvetica Neue"/>
              <a:ea typeface="SimSun"/>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F4 Features: Indexing</a:t>
            </a:r>
            <a:endParaRPr/>
          </a:p>
        </p:txBody>
      </p:sp>
      <p:sp>
        <p:nvSpPr>
          <p:cNvPr id="159" name="TextShape 2"/>
          <p:cNvSpPr txBox="1"/>
          <p:nvPr/>
        </p:nvSpPr>
        <p:spPr>
          <a:xfrm>
            <a:off x="502920" y="1469520"/>
            <a:ext cx="9070920" cy="5651640"/>
          </a:xfrm>
          <a:prstGeom prst="rect">
            <a:avLst/>
          </a:prstGeom>
          <a:noFill/>
          <a:ln>
            <a:noFill/>
          </a:ln>
        </p:spPr>
        <p:txBody>
          <a:bodyPr lIns="0" tIns="0" rIns="0" bIns="0" anchor="ctr"/>
          <a:lstStyle/>
          <a:p>
            <a:pPr marL="457200" indent="-457200">
              <a:buSzPct val="100000"/>
              <a:buFont typeface="Arial"/>
              <a:buChar char="•"/>
            </a:pPr>
            <a:r>
              <a:rPr lang="en-US" sz="2800" strike="noStrike" dirty="0">
                <a:solidFill>
                  <a:srgbClr val="000000"/>
                </a:solidFill>
                <a:latin typeface="Helvetica Neue"/>
                <a:ea typeface="SimSun"/>
              </a:rPr>
              <a:t>Multiple indexing engines possible</a:t>
            </a:r>
            <a:endParaRPr dirty="0"/>
          </a:p>
          <a:p>
            <a:pPr marL="457200" indent="-457200">
              <a:buSzPct val="100000"/>
              <a:buFont typeface="Arial"/>
              <a:buChar char="•"/>
            </a:pPr>
            <a:r>
              <a:rPr lang="en-US" sz="2800" strike="noStrike" dirty="0">
                <a:solidFill>
                  <a:srgbClr val="000000"/>
                </a:solidFill>
                <a:latin typeface="Helvetica Neue"/>
                <a:ea typeface="SimSun"/>
              </a:rPr>
              <a:t>Powerful search/query tools: </a:t>
            </a:r>
            <a:r>
              <a:rPr lang="en-US" sz="2800" strike="noStrike" dirty="0" err="1">
                <a:solidFill>
                  <a:srgbClr val="000000"/>
                </a:solidFill>
                <a:latin typeface="Helvetica Neue"/>
                <a:ea typeface="SimSun"/>
              </a:rPr>
              <a:t>Triplestore</a:t>
            </a:r>
            <a:r>
              <a:rPr lang="en-US" sz="2800" strike="noStrike" dirty="0">
                <a:solidFill>
                  <a:srgbClr val="000000"/>
                </a:solidFill>
                <a:latin typeface="Helvetica Neue"/>
                <a:ea typeface="SimSun"/>
              </a:rPr>
              <a:t>, </a:t>
            </a:r>
            <a:r>
              <a:rPr lang="en-US" sz="2800" strike="noStrike" dirty="0" err="1">
                <a:solidFill>
                  <a:srgbClr val="000000"/>
                </a:solidFill>
                <a:latin typeface="Helvetica Neue"/>
                <a:ea typeface="SimSun"/>
              </a:rPr>
              <a:t>Solr</a:t>
            </a:r>
            <a:r>
              <a:rPr lang="en-US" sz="2800" strike="noStrike" dirty="0">
                <a:solidFill>
                  <a:srgbClr val="000000"/>
                </a:solidFill>
                <a:latin typeface="Helvetica Neue"/>
                <a:ea typeface="SimSun"/>
              </a:rPr>
              <a:t>...</a:t>
            </a:r>
            <a:endParaRPr dirty="0"/>
          </a:p>
          <a:p>
            <a:pPr marL="457200" indent="-457200">
              <a:buSzPct val="100000"/>
              <a:buFont typeface="Arial"/>
              <a:buChar char="•"/>
            </a:pPr>
            <a:r>
              <a:rPr lang="en-US" sz="2800" strike="noStrike" dirty="0">
                <a:solidFill>
                  <a:srgbClr val="000000"/>
                </a:solidFill>
                <a:latin typeface="Helvetica Neue"/>
                <a:ea typeface="SimSun"/>
              </a:rPr>
              <a:t>Current challenges:</a:t>
            </a:r>
            <a:endParaRPr dirty="0"/>
          </a:p>
          <a:p>
            <a:pPr marL="914400" lvl="1" indent="-457200">
              <a:buSzPct val="100000"/>
              <a:buFont typeface="Arial"/>
              <a:buChar char="•"/>
            </a:pPr>
            <a:r>
              <a:rPr lang="en-US" sz="2800" strike="noStrike" dirty="0" smtClean="0">
                <a:solidFill>
                  <a:srgbClr val="000000"/>
                </a:solidFill>
                <a:latin typeface="Helvetica Neue"/>
                <a:ea typeface="SimSun"/>
              </a:rPr>
              <a:t>Test </a:t>
            </a:r>
            <a:r>
              <a:rPr lang="en-US" sz="2800" strike="noStrike" dirty="0">
                <a:solidFill>
                  <a:srgbClr val="000000"/>
                </a:solidFill>
                <a:latin typeface="Helvetica Neue"/>
                <a:ea typeface="SimSun"/>
              </a:rPr>
              <a:t>capability of default </a:t>
            </a:r>
            <a:r>
              <a:rPr lang="en-US" sz="2800" strike="noStrike" dirty="0" err="1" smtClean="0">
                <a:solidFill>
                  <a:srgbClr val="000000"/>
                </a:solidFill>
                <a:latin typeface="Helvetica Neue"/>
                <a:ea typeface="SimSun"/>
              </a:rPr>
              <a:t>triplestores</a:t>
            </a:r>
            <a:endParaRPr dirty="0" smtClean="0"/>
          </a:p>
          <a:p>
            <a:pPr marL="914400" lvl="1" indent="-457200">
              <a:buSzPct val="100000"/>
              <a:buFont typeface="Arial"/>
              <a:buChar char="•"/>
            </a:pPr>
            <a:r>
              <a:rPr lang="en-US" sz="2800" strike="noStrike" dirty="0" smtClean="0">
                <a:solidFill>
                  <a:srgbClr val="000000"/>
                </a:solidFill>
                <a:latin typeface="Helvetica Neue"/>
                <a:ea typeface="SimSun"/>
              </a:rPr>
              <a:t>Adding RDFS/OWL statements in </a:t>
            </a:r>
            <a:r>
              <a:rPr lang="en-US" sz="2800" strike="noStrike" dirty="0" err="1" smtClean="0">
                <a:solidFill>
                  <a:srgbClr val="000000"/>
                </a:solidFill>
                <a:latin typeface="Helvetica Neue"/>
                <a:ea typeface="SimSun"/>
              </a:rPr>
              <a:t>triplestore</a:t>
            </a:r>
            <a:r>
              <a:rPr lang="en-US" sz="2800" strike="noStrike" dirty="0" smtClean="0">
                <a:solidFill>
                  <a:srgbClr val="000000"/>
                </a:solidFill>
                <a:latin typeface="Helvetica Neue"/>
                <a:ea typeface="SimSun"/>
              </a:rPr>
              <a:t> on top of indexed data</a:t>
            </a:r>
            <a:endParaRPr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Thank you</a:t>
            </a:r>
            <a:endParaRPr/>
          </a:p>
        </p:txBody>
      </p:sp>
      <p:sp>
        <p:nvSpPr>
          <p:cNvPr id="163" name="TextShape 2"/>
          <p:cNvSpPr txBox="1"/>
          <p:nvPr/>
        </p:nvSpPr>
        <p:spPr>
          <a:xfrm>
            <a:off x="502920" y="1469520"/>
            <a:ext cx="9070920" cy="5651640"/>
          </a:xfrm>
          <a:prstGeom prst="rect">
            <a:avLst/>
          </a:prstGeom>
          <a:noFill/>
          <a:ln>
            <a:noFill/>
          </a:ln>
        </p:spPr>
        <p:txBody>
          <a:bodyPr lIns="0" tIns="0" rIns="0" bIns="0" anchor="ctr"/>
          <a:lstStyle/>
          <a:p>
            <a:pPr marL="457200" indent="-457200">
              <a:buSzPct val="100000"/>
              <a:buFont typeface="Arial"/>
              <a:buChar char="•"/>
            </a:pPr>
            <a:r>
              <a:rPr lang="en-US" sz="2800" strike="noStrike" dirty="0">
                <a:solidFill>
                  <a:srgbClr val="000000"/>
                </a:solidFill>
                <a:latin typeface="Helvetica Neue"/>
                <a:ea typeface="SimSun"/>
              </a:rPr>
              <a:t>Check out our LAKE branch of fcrepo4: </a:t>
            </a:r>
            <a:r>
              <a:rPr lang="en-US" sz="2800" strike="noStrike" dirty="0">
                <a:solidFill>
                  <a:srgbClr val="0084D1"/>
                </a:solidFill>
                <a:latin typeface="Helvetica Neue"/>
                <a:ea typeface="SimSun"/>
              </a:rPr>
              <a:t>https://</a:t>
            </a:r>
            <a:r>
              <a:rPr lang="en-US" sz="2800" strike="noStrike" dirty="0" err="1">
                <a:solidFill>
                  <a:srgbClr val="0084D1"/>
                </a:solidFill>
                <a:latin typeface="Helvetica Neue"/>
                <a:ea typeface="SimSun"/>
              </a:rPr>
              <a:t>github.com</a:t>
            </a:r>
            <a:r>
              <a:rPr lang="en-US" sz="2800" strike="noStrike" dirty="0">
                <a:solidFill>
                  <a:srgbClr val="0084D1"/>
                </a:solidFill>
                <a:latin typeface="Helvetica Neue"/>
                <a:ea typeface="SimSun"/>
              </a:rPr>
              <a:t>/</a:t>
            </a:r>
            <a:r>
              <a:rPr lang="en-US" sz="2800" strike="noStrike" dirty="0" err="1">
                <a:solidFill>
                  <a:srgbClr val="0084D1"/>
                </a:solidFill>
                <a:latin typeface="Helvetica Neue"/>
                <a:ea typeface="SimSun"/>
              </a:rPr>
              <a:t>aic</a:t>
            </a:r>
            <a:r>
              <a:rPr lang="en-US" sz="2800" strike="noStrike" dirty="0">
                <a:solidFill>
                  <a:srgbClr val="0084D1"/>
                </a:solidFill>
                <a:latin typeface="Helvetica Neue"/>
                <a:ea typeface="SimSun"/>
              </a:rPr>
              <a:t>-collections/</a:t>
            </a:r>
            <a:r>
              <a:rPr lang="en-US" sz="2800" strike="noStrike" dirty="0" err="1">
                <a:solidFill>
                  <a:srgbClr val="0084D1"/>
                </a:solidFill>
                <a:latin typeface="Helvetica Neue"/>
                <a:ea typeface="SimSun"/>
              </a:rPr>
              <a:t>aicdams</a:t>
            </a:r>
            <a:r>
              <a:rPr lang="en-US" sz="2800" strike="noStrike" dirty="0">
                <a:solidFill>
                  <a:srgbClr val="0084D1"/>
                </a:solidFill>
                <a:latin typeface="Helvetica Neue"/>
                <a:ea typeface="SimSun"/>
              </a:rPr>
              <a:t>-lake</a:t>
            </a:r>
            <a:r>
              <a:rPr lang="en-US" sz="2800" strike="noStrike" dirty="0">
                <a:solidFill>
                  <a:srgbClr val="000000"/>
                </a:solidFill>
                <a:latin typeface="Helvetica Neue"/>
                <a:ea typeface="SimSun"/>
              </a:rPr>
              <a:t> </a:t>
            </a:r>
            <a:endParaRPr dirty="0"/>
          </a:p>
          <a:p>
            <a:pPr marL="457200" indent="-457200">
              <a:buSzPct val="100000"/>
              <a:buFont typeface="Arial"/>
              <a:buChar char="•"/>
            </a:pPr>
            <a:r>
              <a:rPr lang="en-US" sz="2800" strike="noStrike" dirty="0">
                <a:solidFill>
                  <a:srgbClr val="000000"/>
                </a:solidFill>
                <a:latin typeface="Helvetica Neue"/>
                <a:ea typeface="SimSun"/>
              </a:rPr>
              <a:t>Post on Google Groups: </a:t>
            </a:r>
            <a:r>
              <a:rPr lang="en-US" sz="2800" strike="noStrike" dirty="0">
                <a:solidFill>
                  <a:srgbClr val="0084D1"/>
                </a:solidFill>
                <a:latin typeface="Helvetica Neue"/>
                <a:ea typeface="SimSun"/>
              </a:rPr>
              <a:t>https://</a:t>
            </a:r>
            <a:r>
              <a:rPr lang="en-US" sz="2800" strike="noStrike" dirty="0" err="1">
                <a:solidFill>
                  <a:srgbClr val="0084D1"/>
                </a:solidFill>
                <a:latin typeface="Helvetica Neue"/>
                <a:ea typeface="SimSun"/>
              </a:rPr>
              <a:t>groups.google.com</a:t>
            </a:r>
            <a:r>
              <a:rPr lang="en-US" sz="2800" strike="noStrike" dirty="0">
                <a:solidFill>
                  <a:srgbClr val="0084D1"/>
                </a:solidFill>
                <a:latin typeface="Helvetica Neue"/>
                <a:ea typeface="SimSun"/>
              </a:rPr>
              <a:t>/forum/#!forum/fedora-tech</a:t>
            </a:r>
            <a:endParaRPr dirty="0"/>
          </a:p>
          <a:p>
            <a:pPr marL="457200" indent="-457200">
              <a:buSzPct val="100000"/>
              <a:buFont typeface="Arial"/>
              <a:buChar char="•"/>
            </a:pPr>
            <a:r>
              <a:rPr lang="en-US" sz="2800" strike="noStrike" dirty="0">
                <a:solidFill>
                  <a:srgbClr val="000000"/>
                </a:solidFill>
                <a:latin typeface="Helvetica Neue"/>
                <a:ea typeface="SimSun"/>
              </a:rPr>
              <a:t>E-mail me: </a:t>
            </a:r>
            <a:r>
              <a:rPr lang="en-US" sz="2800" strike="noStrike" dirty="0" err="1">
                <a:solidFill>
                  <a:srgbClr val="0084D1"/>
                </a:solidFill>
                <a:latin typeface="Helvetica Neue"/>
                <a:ea typeface="SimSun"/>
              </a:rPr>
              <a:t>scossu@artic.edu</a:t>
            </a:r>
            <a:endParaRPr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DAMS Project Goals</a:t>
            </a:r>
            <a:endParaRPr/>
          </a:p>
        </p:txBody>
      </p:sp>
      <p:sp>
        <p:nvSpPr>
          <p:cNvPr id="133" name="TextShape 2"/>
          <p:cNvSpPr txBox="1"/>
          <p:nvPr/>
        </p:nvSpPr>
        <p:spPr>
          <a:xfrm>
            <a:off x="502920" y="1469520"/>
            <a:ext cx="9070920" cy="5651640"/>
          </a:xfrm>
          <a:prstGeom prst="rect">
            <a:avLst/>
          </a:prstGeom>
          <a:noFill/>
          <a:ln>
            <a:noFill/>
          </a:ln>
        </p:spPr>
        <p:txBody>
          <a:bodyPr lIns="0" tIns="0" rIns="0" bIns="0" anchor="ctr"/>
          <a:lstStyle/>
          <a:p>
            <a:pPr marL="457200" indent="-457200">
              <a:buSzPct val="100000"/>
              <a:buFont typeface="Arial"/>
              <a:buChar char="•"/>
            </a:pPr>
            <a:r>
              <a:rPr lang="en-US" sz="2800" strike="noStrike" dirty="0">
                <a:solidFill>
                  <a:srgbClr val="000000"/>
                </a:solidFill>
                <a:latin typeface="Helvetica Neue"/>
                <a:ea typeface="SimSun"/>
              </a:rPr>
              <a:t>Initially conceived as </a:t>
            </a:r>
            <a:r>
              <a:rPr lang="en-US" sz="2800" strike="noStrike" dirty="0" smtClean="0">
                <a:solidFill>
                  <a:srgbClr val="000000"/>
                </a:solidFill>
                <a:latin typeface="Helvetica Neue"/>
                <a:ea typeface="SimSun"/>
              </a:rPr>
              <a:t>a document store</a:t>
            </a:r>
            <a:endParaRPr dirty="0"/>
          </a:p>
          <a:p>
            <a:pPr marL="457200" indent="-457200">
              <a:buSzPct val="100000"/>
              <a:buFont typeface="Arial"/>
              <a:buChar char="•"/>
            </a:pPr>
            <a:r>
              <a:rPr lang="en-US" sz="2800" strike="noStrike" dirty="0">
                <a:solidFill>
                  <a:srgbClr val="000000"/>
                </a:solidFill>
                <a:latin typeface="Helvetica Neue"/>
                <a:ea typeface="SimSun"/>
              </a:rPr>
              <a:t>Quickly grew out of its original scope</a:t>
            </a:r>
            <a:endParaRPr dirty="0"/>
          </a:p>
          <a:p>
            <a:pPr marL="457200" indent="-457200">
              <a:buSzPct val="100000"/>
              <a:buFont typeface="Arial"/>
              <a:buChar char="•"/>
            </a:pPr>
            <a:r>
              <a:rPr lang="en-US" sz="2800" strike="noStrike" dirty="0" smtClean="0">
                <a:solidFill>
                  <a:srgbClr val="000000"/>
                </a:solidFill>
                <a:latin typeface="Helvetica Neue"/>
                <a:ea typeface="SimSun"/>
              </a:rPr>
              <a:t>Deeper integration with </a:t>
            </a:r>
            <a:r>
              <a:rPr lang="en-US" sz="2800" strike="noStrike" dirty="0">
                <a:solidFill>
                  <a:srgbClr val="000000"/>
                </a:solidFill>
                <a:latin typeface="Helvetica Neue"/>
                <a:ea typeface="SimSun"/>
              </a:rPr>
              <a:t>existing systems</a:t>
            </a:r>
            <a:endParaRPr dirty="0"/>
          </a:p>
          <a:p>
            <a:pPr marL="457200" indent="-457200">
              <a:buSzPct val="100000"/>
              <a:buFont typeface="Arial"/>
              <a:buChar char="•"/>
            </a:pPr>
            <a:r>
              <a:rPr lang="en-US" sz="2800" strike="noStrike" dirty="0" smtClean="0">
                <a:solidFill>
                  <a:srgbClr val="000000"/>
                </a:solidFill>
                <a:latin typeface="Helvetica Neue"/>
                <a:ea typeface="SimSun"/>
              </a:rPr>
              <a:t>Provide </a:t>
            </a:r>
            <a:r>
              <a:rPr lang="en-US" sz="2800" strike="noStrike" dirty="0">
                <a:solidFill>
                  <a:srgbClr val="000000"/>
                </a:solidFill>
                <a:latin typeface="Helvetica Neue"/>
                <a:ea typeface="SimSun"/>
              </a:rPr>
              <a:t>a single source for storing and accessing shared </a:t>
            </a:r>
            <a:r>
              <a:rPr lang="en-US" sz="2800" strike="noStrike" dirty="0" smtClean="0">
                <a:solidFill>
                  <a:srgbClr val="000000"/>
                </a:solidFill>
                <a:latin typeface="Helvetica Neue"/>
                <a:ea typeface="SimSun"/>
              </a:rPr>
              <a:t>data</a:t>
            </a:r>
            <a:endParaRPr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LAKE – Linked Asset and
Knowledge Ecosystem</a:t>
            </a:r>
            <a:endParaRPr/>
          </a:p>
        </p:txBody>
      </p:sp>
      <p:pic>
        <p:nvPicPr>
          <p:cNvPr id="135" name="Picture 134"/>
          <p:cNvPicPr/>
          <p:nvPr/>
        </p:nvPicPr>
        <p:blipFill>
          <a:blip r:embed="rId3">
            <a:extLst>
              <a:ext uri="{28A0092B-C50C-407E-A947-70E740481C1C}">
                <a14:useLocalDpi xmlns:a14="http://schemas.microsoft.com/office/drawing/2010/main" val="0"/>
              </a:ext>
            </a:extLst>
          </a:blip>
          <a:stretch>
            <a:fillRect/>
          </a:stretch>
        </p:blipFill>
        <p:spPr>
          <a:xfrm>
            <a:off x="2038680" y="1356480"/>
            <a:ext cx="6003000" cy="6003000"/>
          </a:xfrm>
          <a:prstGeom prst="rect">
            <a:avLst/>
          </a:prstGeom>
          <a:ln>
            <a:noFill/>
          </a:ln>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LAKE – Linked Asset and
Knowledge Ecosystem</a:t>
            </a:r>
            <a:endParaRPr/>
          </a:p>
        </p:txBody>
      </p:sp>
      <p:pic>
        <p:nvPicPr>
          <p:cNvPr id="137" name="Picture 136"/>
          <p:cNvPicPr/>
          <p:nvPr/>
        </p:nvPicPr>
        <p:blipFill>
          <a:blip r:embed="rId3">
            <a:extLst>
              <a:ext uri="{28A0092B-C50C-407E-A947-70E740481C1C}">
                <a14:useLocalDpi xmlns:a14="http://schemas.microsoft.com/office/drawing/2010/main" val="0"/>
              </a:ext>
            </a:extLst>
          </a:blip>
          <a:stretch>
            <a:fillRect/>
          </a:stretch>
        </p:blipFill>
        <p:spPr>
          <a:xfrm>
            <a:off x="2246144" y="1554480"/>
            <a:ext cx="5588072" cy="5661000"/>
          </a:xfrm>
          <a:prstGeom prst="rect">
            <a:avLst/>
          </a:prstGeom>
          <a:ln>
            <a:noFill/>
          </a:ln>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LAKE – Linked Asset and
Knowledge Ecosystem</a:t>
            </a:r>
            <a:endParaRPr/>
          </a:p>
        </p:txBody>
      </p:sp>
      <p:pic>
        <p:nvPicPr>
          <p:cNvPr id="139" name="Picture 138"/>
          <p:cNvPicPr/>
          <p:nvPr/>
        </p:nvPicPr>
        <p:blipFill>
          <a:blip r:embed="rId3">
            <a:extLst>
              <a:ext uri="{28A0092B-C50C-407E-A947-70E740481C1C}">
                <a14:useLocalDpi xmlns:a14="http://schemas.microsoft.com/office/drawing/2010/main" val="0"/>
              </a:ext>
            </a:extLst>
          </a:blip>
          <a:stretch>
            <a:fillRect/>
          </a:stretch>
        </p:blipFill>
        <p:spPr>
          <a:xfrm>
            <a:off x="1473734" y="1429920"/>
            <a:ext cx="7132891" cy="5893560"/>
          </a:xfrm>
          <a:prstGeom prst="rect">
            <a:avLst/>
          </a:prstGeom>
          <a:ln>
            <a:noFill/>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LAKE – Linked Asset and
Knowledge Ecosystem</a:t>
            </a:r>
            <a:endParaRPr/>
          </a:p>
        </p:txBody>
      </p:sp>
      <p:pic>
        <p:nvPicPr>
          <p:cNvPr id="141" name="Picture 140"/>
          <p:cNvPicPr/>
          <p:nvPr/>
        </p:nvPicPr>
        <p:blipFill>
          <a:blip r:embed="rId3">
            <a:extLst>
              <a:ext uri="{28A0092B-C50C-407E-A947-70E740481C1C}">
                <a14:useLocalDpi xmlns:a14="http://schemas.microsoft.com/office/drawing/2010/main" val="0"/>
              </a:ext>
            </a:extLst>
          </a:blip>
          <a:stretch>
            <a:fillRect/>
          </a:stretch>
        </p:blipFill>
        <p:spPr>
          <a:xfrm>
            <a:off x="1650269" y="1465560"/>
            <a:ext cx="6779822" cy="5857920"/>
          </a:xfrm>
          <a:prstGeom prst="rect">
            <a:avLst/>
          </a:prstGeom>
          <a:ln>
            <a:noFill/>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DAMS Integrated Architecture</a:t>
            </a:r>
            <a:endParaRPr/>
          </a:p>
        </p:txBody>
      </p:sp>
      <p:sp>
        <p:nvSpPr>
          <p:cNvPr id="143" name="TextShape 2"/>
          <p:cNvSpPr txBox="1"/>
          <p:nvPr/>
        </p:nvSpPr>
        <p:spPr>
          <a:xfrm>
            <a:off x="502920" y="1469520"/>
            <a:ext cx="9070920" cy="5651640"/>
          </a:xfrm>
          <a:prstGeom prst="rect">
            <a:avLst/>
          </a:prstGeom>
          <a:noFill/>
          <a:ln>
            <a:noFill/>
          </a:ln>
        </p:spPr>
        <p:txBody>
          <a:bodyPr lIns="0" tIns="0" rIns="0" bIns="0" anchor="ctr"/>
          <a:lstStyle/>
          <a:p>
            <a:pPr>
              <a:buSzPct val="45000"/>
              <a:buFont typeface="Wingdings" charset="2"/>
              <a:buChar char=""/>
            </a:pPr>
            <a:endParaRPr dirty="0"/>
          </a:p>
          <a:p>
            <a:pPr marL="457200" indent="-457200">
              <a:buSzPct val="100000"/>
              <a:buFont typeface="Arial"/>
              <a:buChar char="•"/>
            </a:pPr>
            <a:r>
              <a:rPr lang="en-US" sz="2800" strike="noStrike" dirty="0">
                <a:solidFill>
                  <a:srgbClr val="000000"/>
                </a:solidFill>
                <a:latin typeface="Helvetica Neue"/>
                <a:ea typeface="SimSun"/>
              </a:rPr>
              <a:t>Fedora 4 offers great integration capabilities</a:t>
            </a:r>
            <a:endParaRPr dirty="0"/>
          </a:p>
          <a:p>
            <a:pPr marL="457200" indent="-457200">
              <a:buSzPct val="100000"/>
              <a:buFont typeface="Arial"/>
              <a:buChar char="•"/>
            </a:pPr>
            <a:r>
              <a:rPr lang="en-US" sz="2800" strike="noStrike" dirty="0">
                <a:solidFill>
                  <a:srgbClr val="000000"/>
                </a:solidFill>
                <a:latin typeface="Helvetica Neue"/>
                <a:ea typeface="SimSun"/>
              </a:rPr>
              <a:t>Repository is surrounded by legacy and </a:t>
            </a:r>
            <a:r>
              <a:rPr lang="en-US" sz="2800" strike="noStrike" dirty="0" smtClean="0">
                <a:solidFill>
                  <a:srgbClr val="000000"/>
                </a:solidFill>
                <a:latin typeface="Helvetica Neue"/>
                <a:ea typeface="SimSun"/>
              </a:rPr>
              <a:t>new systems</a:t>
            </a:r>
            <a:endParaRPr dirty="0"/>
          </a:p>
          <a:p>
            <a:pPr marL="457200" indent="-457200">
              <a:buSzPct val="100000"/>
              <a:buFont typeface="Arial"/>
              <a:buChar char="•"/>
            </a:pPr>
            <a:r>
              <a:rPr lang="en-US" sz="2800" strike="noStrike" dirty="0">
                <a:solidFill>
                  <a:srgbClr val="000000"/>
                </a:solidFill>
                <a:latin typeface="Helvetica Neue"/>
                <a:ea typeface="SimSun"/>
              </a:rPr>
              <a:t>Middleware for legacy systems is being developed</a:t>
            </a:r>
            <a:endParaRPr dirty="0"/>
          </a:p>
          <a:p>
            <a:pPr marL="457200" indent="-457200">
              <a:buSzPct val="100000"/>
              <a:buFont typeface="Arial"/>
              <a:buChar char="•"/>
            </a:pPr>
            <a:r>
              <a:rPr lang="en-US" sz="2800" strike="noStrike" dirty="0">
                <a:solidFill>
                  <a:srgbClr val="000000"/>
                </a:solidFill>
                <a:latin typeface="Helvetica Neue"/>
                <a:ea typeface="SimSun"/>
              </a:rPr>
              <a:t>Asynchronous and event-based architecture</a:t>
            </a:r>
            <a:endParaRPr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AIC DAMS Main Players</a:t>
            </a:r>
            <a:endParaRPr/>
          </a:p>
        </p:txBody>
      </p:sp>
      <p:pic>
        <p:nvPicPr>
          <p:cNvPr id="145" name="Picture 144"/>
          <p:cNvPicPr/>
          <p:nvPr/>
        </p:nvPicPr>
        <p:blipFill>
          <a:blip r:embed="rId3">
            <a:extLst>
              <a:ext uri="{28A0092B-C50C-407E-A947-70E740481C1C}">
                <a14:useLocalDpi xmlns:a14="http://schemas.microsoft.com/office/drawing/2010/main" val="0"/>
              </a:ext>
            </a:extLst>
          </a:blip>
          <a:stretch>
            <a:fillRect/>
          </a:stretch>
        </p:blipFill>
        <p:spPr>
          <a:xfrm>
            <a:off x="529977" y="1332720"/>
            <a:ext cx="9020406" cy="5997960"/>
          </a:xfrm>
          <a:prstGeom prst="rect">
            <a:avLst/>
          </a:prstGeom>
          <a:ln>
            <a:noFill/>
          </a:ln>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extShape 1"/>
          <p:cNvSpPr txBox="1"/>
          <p:nvPr/>
        </p:nvSpPr>
        <p:spPr>
          <a:xfrm>
            <a:off x="502920" y="97920"/>
            <a:ext cx="9070920" cy="979560"/>
          </a:xfrm>
          <a:prstGeom prst="rect">
            <a:avLst/>
          </a:prstGeom>
          <a:noFill/>
          <a:ln>
            <a:noFill/>
          </a:ln>
        </p:spPr>
        <p:txBody>
          <a:bodyPr lIns="0" tIns="0" rIns="0" bIns="0" anchor="ctr"/>
          <a:lstStyle/>
          <a:p>
            <a:pPr algn="ctr"/>
            <a:r>
              <a:rPr lang="en-US" sz="3200" b="1">
                <a:latin typeface="Helvetica Neue"/>
              </a:rPr>
              <a:t>Most Useful F4 Features</a:t>
            </a:r>
            <a:endParaRPr/>
          </a:p>
        </p:txBody>
      </p:sp>
      <p:sp>
        <p:nvSpPr>
          <p:cNvPr id="147" name="TextShape 2"/>
          <p:cNvSpPr txBox="1"/>
          <p:nvPr/>
        </p:nvSpPr>
        <p:spPr>
          <a:xfrm>
            <a:off x="502920" y="1469520"/>
            <a:ext cx="9070920" cy="5651640"/>
          </a:xfrm>
          <a:prstGeom prst="rect">
            <a:avLst/>
          </a:prstGeom>
          <a:noFill/>
          <a:ln>
            <a:noFill/>
          </a:ln>
        </p:spPr>
        <p:txBody>
          <a:bodyPr lIns="0" tIns="0" rIns="0" bIns="0" anchor="ctr"/>
          <a:lstStyle/>
          <a:p>
            <a:pPr marL="457200" indent="-457200">
              <a:buSzPct val="100000"/>
              <a:buFont typeface="Arial"/>
              <a:buChar char="•"/>
            </a:pPr>
            <a:r>
              <a:rPr lang="en-US" sz="2800" strike="noStrike" dirty="0">
                <a:solidFill>
                  <a:srgbClr val="000000"/>
                </a:solidFill>
                <a:latin typeface="Helvetica Neue"/>
                <a:ea typeface="SimSun"/>
              </a:rPr>
              <a:t>Content modeling – </a:t>
            </a:r>
            <a:r>
              <a:rPr lang="en-US" sz="2800" strike="noStrike" dirty="0" smtClean="0">
                <a:solidFill>
                  <a:srgbClr val="000000"/>
                </a:solidFill>
                <a:latin typeface="Helvetica Neue"/>
                <a:ea typeface="SimSun"/>
              </a:rPr>
              <a:t>flexible language at zero cost</a:t>
            </a:r>
            <a:endParaRPr dirty="0"/>
          </a:p>
          <a:p>
            <a:pPr marL="457200" indent="-457200">
              <a:buSzPct val="100000"/>
              <a:buFont typeface="Arial"/>
              <a:buChar char="•"/>
            </a:pPr>
            <a:r>
              <a:rPr lang="en-US" sz="2800" strike="noStrike" dirty="0">
                <a:solidFill>
                  <a:srgbClr val="000000"/>
                </a:solidFill>
                <a:latin typeface="Helvetica Neue"/>
                <a:ea typeface="SimSun"/>
              </a:rPr>
              <a:t>Sequencers – </a:t>
            </a:r>
            <a:r>
              <a:rPr lang="en-US" sz="2800" strike="noStrike" dirty="0" smtClean="0">
                <a:solidFill>
                  <a:srgbClr val="000000"/>
                </a:solidFill>
                <a:latin typeface="Helvetica Neue"/>
                <a:ea typeface="SimSun"/>
              </a:rPr>
              <a:t>event-based automation</a:t>
            </a:r>
            <a:endParaRPr dirty="0"/>
          </a:p>
          <a:p>
            <a:pPr marL="457200" indent="-457200">
              <a:buSzPct val="100000"/>
              <a:buFont typeface="Arial"/>
              <a:buChar char="•"/>
            </a:pPr>
            <a:r>
              <a:rPr lang="en-US" sz="2800" strike="noStrike" dirty="0" smtClean="0">
                <a:solidFill>
                  <a:srgbClr val="000000"/>
                </a:solidFill>
                <a:latin typeface="Helvetica Neue"/>
                <a:ea typeface="SimSun"/>
              </a:rPr>
              <a:t>Federation – integrating other data sources</a:t>
            </a:r>
            <a:endParaRPr dirty="0" smtClean="0"/>
          </a:p>
          <a:p>
            <a:pPr marL="457200" indent="-457200">
              <a:buSzPct val="100000"/>
              <a:buFont typeface="Arial"/>
              <a:buChar char="•"/>
            </a:pPr>
            <a:r>
              <a:rPr lang="en-US" sz="2800" strike="noStrike" dirty="0" err="1" smtClean="0">
                <a:solidFill>
                  <a:srgbClr val="000000"/>
                </a:solidFill>
                <a:latin typeface="Helvetica Neue"/>
                <a:ea typeface="SimSun"/>
              </a:rPr>
              <a:t>Triplestore</a:t>
            </a:r>
            <a:r>
              <a:rPr lang="en-US" sz="2800" strike="noStrike" dirty="0" smtClean="0">
                <a:solidFill>
                  <a:srgbClr val="000000"/>
                </a:solidFill>
                <a:latin typeface="Helvetica Neue"/>
                <a:ea typeface="SimSun"/>
              </a:rPr>
              <a:t> </a:t>
            </a:r>
            <a:r>
              <a:rPr lang="en-US" sz="2800" strike="noStrike" dirty="0">
                <a:solidFill>
                  <a:srgbClr val="000000"/>
                </a:solidFill>
                <a:latin typeface="Helvetica Neue"/>
                <a:ea typeface="SimSun"/>
              </a:rPr>
              <a:t>and </a:t>
            </a:r>
            <a:r>
              <a:rPr lang="en-US" sz="2800" strike="noStrike" dirty="0" err="1">
                <a:solidFill>
                  <a:srgbClr val="000000"/>
                </a:solidFill>
                <a:latin typeface="Helvetica Neue"/>
                <a:ea typeface="SimSun"/>
              </a:rPr>
              <a:t>Solr</a:t>
            </a:r>
            <a:r>
              <a:rPr lang="en-US" sz="2800" strike="noStrike" dirty="0">
                <a:solidFill>
                  <a:srgbClr val="000000"/>
                </a:solidFill>
                <a:latin typeface="Helvetica Neue"/>
                <a:ea typeface="SimSun"/>
              </a:rPr>
              <a:t> indexing – search &amp; query </a:t>
            </a:r>
            <a:r>
              <a:rPr lang="en-US" sz="2800" strike="noStrike" dirty="0" smtClean="0">
                <a:solidFill>
                  <a:srgbClr val="000000"/>
                </a:solidFill>
                <a:latin typeface="Helvetica Neue"/>
                <a:ea typeface="SimSun"/>
              </a:rPr>
              <a:t>endpoints</a:t>
            </a:r>
            <a:endParaRPr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1334</TotalTime>
  <Words>3006</Words>
  <Application>Microsoft Macintosh PowerPoint</Application>
  <PresentationFormat>Custom</PresentationFormat>
  <Paragraphs>180</Paragraphs>
  <Slides>14</Slides>
  <Notes>14</Notes>
  <HiddenSlides>0</HiddenSlides>
  <MMClips>0</MMClips>
  <ScaleCrop>false</ScaleCrop>
  <HeadingPairs>
    <vt:vector size="4" baseType="variant">
      <vt:variant>
        <vt:lpstr>Theme</vt:lpstr>
      </vt:variant>
      <vt:variant>
        <vt:i4>3</vt:i4>
      </vt:variant>
      <vt:variant>
        <vt:lpstr>Slide Titles</vt:lpstr>
      </vt:variant>
      <vt:variant>
        <vt:i4>14</vt:i4>
      </vt:variant>
    </vt:vector>
  </HeadingPairs>
  <TitlesOfParts>
    <vt:vector size="17" baseType="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AIC IS</cp:lastModifiedBy>
  <cp:revision>29</cp:revision>
  <dcterms:modified xsi:type="dcterms:W3CDTF">2014-10-05T17:49:01Z</dcterms:modified>
</cp:coreProperties>
</file>