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custom-properties+xml" PartName="/docProps/custom.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custom-properties" Target="docProps/custom.xml"/><Relationship Id="rId2" Type="http://schemas.openxmlformats.org/package/2006/relationships/metadata/core-properties" Target="docProps/core.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Lst>
  <p:sldSz cy="6858000" cx="9144000"/>
  <p:notesSz cx="7010400" cy="92964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2880">
          <p15:clr>
            <a:srgbClr val="A4A3A4"/>
          </p15:clr>
        </p15:guide>
      </p15:sldGuideLst>
    </p:ext>
    <p:ext uri="{2D200454-40CA-4A62-9FC3-DE9A4176ACB9}">
      <p15:notesGuideLst>
        <p15:guide id="1" orient="horz" pos="2928">
          <p15:clr>
            <a:srgbClr val="A4A3A4"/>
          </p15:clr>
        </p15:guide>
        <p15:guide id="2" pos="2208">
          <p15:clr>
            <a:srgbClr val="A4A3A4"/>
          </p15:clr>
        </p15:guide>
      </p15:notesGuideLst>
    </p:ext>
    <p:ext uri="GoogleSlidesCustomDataVersion2">
      <go:slidesCustomData xmlns:go="http://customooxmlschemas.google.com/" r:id="rId17" roundtripDataSignature="AMtx7mjFD7oRAO0Gq4Bo/2IrPURxc1sae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notesViewPr>
    <p:cSldViewPr snapToGrid="0">
      <p:cViewPr varScale="1">
        <p:scale>
          <a:sx n="100" d="100"/>
          <a:sy n="100" d="100"/>
        </p:scale>
        <p:origin x="0" y="0"/>
      </p:cViewPr>
      <p:guideLst>
        <p:guide pos="2928" orient="horz"/>
        <p:guide pos="2208"/>
      </p:guideLst>
    </p:cSldViewPr>
  </p:notes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customschemas.google.com/relationships/presentationmetadata" Target="metadata"/><Relationship Id="rId16" Type="http://schemas.openxmlformats.org/officeDocument/2006/relationships/slide" Target="slides/slide11.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3037840" cy="463550"/>
          </a:xfrm>
          <a:prstGeom prst="rect">
            <a:avLst/>
          </a:prstGeom>
          <a:noFill/>
          <a:ln>
            <a:noFill/>
          </a:ln>
        </p:spPr>
        <p:txBody>
          <a:bodyPr anchorCtr="0" anchor="t" bIns="46575" lIns="93150" spcFirstLastPara="1" rIns="93150" wrap="square" tIns="46575">
            <a:noAutofit/>
          </a:bodyPr>
          <a:lstStyle>
            <a:lvl1pPr lvl="0" marR="0" rtl="0" algn="l">
              <a:spcBef>
                <a:spcPts val="0"/>
              </a:spcBef>
              <a:spcAft>
                <a:spcPts val="0"/>
              </a:spcAft>
              <a:buSzPts val="1400"/>
              <a:buNone/>
              <a:defRPr b="0" i="0" sz="8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4" name="Google Shape;4;n"/>
          <p:cNvSpPr txBox="1"/>
          <p:nvPr>
            <p:ph idx="10" type="dt"/>
          </p:nvPr>
        </p:nvSpPr>
        <p:spPr>
          <a:xfrm>
            <a:off x="3970938" y="0"/>
            <a:ext cx="3037840" cy="463550"/>
          </a:xfrm>
          <a:prstGeom prst="rect">
            <a:avLst/>
          </a:prstGeom>
          <a:noFill/>
          <a:ln>
            <a:noFill/>
          </a:ln>
        </p:spPr>
        <p:txBody>
          <a:bodyPr anchorCtr="0" anchor="t" bIns="46575" lIns="93150" spcFirstLastPara="1" rIns="93150" wrap="square" tIns="46575">
            <a:noAutofit/>
          </a:bodyPr>
          <a:lstStyle>
            <a:lvl1pPr lvl="0" marR="0" rtl="0" algn="r">
              <a:spcBef>
                <a:spcPts val="0"/>
              </a:spcBef>
              <a:spcAft>
                <a:spcPts val="0"/>
              </a:spcAft>
              <a:buSzPts val="1400"/>
              <a:buNone/>
              <a:defRPr b="0" i="0" sz="8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5" name="Google Shape;5;n"/>
          <p:cNvSpPr/>
          <p:nvPr>
            <p:ph idx="3" type="sldImg"/>
          </p:nvPr>
        </p:nvSpPr>
        <p:spPr>
          <a:xfrm>
            <a:off x="1182688" y="698500"/>
            <a:ext cx="4646612" cy="348615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6" name="Google Shape;6;n"/>
          <p:cNvSpPr txBox="1"/>
          <p:nvPr>
            <p:ph idx="1" type="body"/>
          </p:nvPr>
        </p:nvSpPr>
        <p:spPr>
          <a:xfrm>
            <a:off x="701040" y="4416426"/>
            <a:ext cx="5608320" cy="4181475"/>
          </a:xfrm>
          <a:prstGeom prst="rect">
            <a:avLst/>
          </a:prstGeom>
          <a:noFill/>
          <a:ln>
            <a:noFill/>
          </a:ln>
        </p:spPr>
        <p:txBody>
          <a:bodyPr anchorCtr="0" anchor="t" bIns="46575" lIns="93150" spcFirstLastPara="1" rIns="93150" wrap="square" tIns="46575">
            <a:noAutofit/>
          </a:bodyPr>
          <a:lstStyle>
            <a:lvl1pPr indent="-228600" lvl="0" marL="457200" marR="0" rtl="0" algn="l">
              <a:spcBef>
                <a:spcPts val="360"/>
              </a:spcBef>
              <a:spcAft>
                <a:spcPts val="0"/>
              </a:spcAft>
              <a:buSzPts val="1400"/>
              <a:buNone/>
              <a:defRPr b="0" i="0" sz="1200" u="none" cap="none" strike="noStrike">
                <a:solidFill>
                  <a:schemeClr val="dk1"/>
                </a:solidFill>
                <a:latin typeface="Arial"/>
                <a:ea typeface="Arial"/>
                <a:cs typeface="Arial"/>
                <a:sym typeface="Arial"/>
              </a:defRPr>
            </a:lvl1pPr>
            <a:lvl2pPr indent="-228600" lvl="1" marL="914400" marR="0" rtl="0" algn="l">
              <a:spcBef>
                <a:spcPts val="360"/>
              </a:spcBef>
              <a:spcAft>
                <a:spcPts val="0"/>
              </a:spcAft>
              <a:buSzPts val="1400"/>
              <a:buNone/>
              <a:defRPr b="0" i="0" sz="1200" u="none" cap="none" strike="noStrike">
                <a:solidFill>
                  <a:schemeClr val="dk1"/>
                </a:solidFill>
                <a:latin typeface="Arial"/>
                <a:ea typeface="Arial"/>
                <a:cs typeface="Arial"/>
                <a:sym typeface="Arial"/>
              </a:defRPr>
            </a:lvl2pPr>
            <a:lvl3pPr indent="-228600" lvl="2" marL="1371600" marR="0" rtl="0" algn="l">
              <a:spcBef>
                <a:spcPts val="360"/>
              </a:spcBef>
              <a:spcAft>
                <a:spcPts val="0"/>
              </a:spcAft>
              <a:buSzPts val="1400"/>
              <a:buNone/>
              <a:defRPr b="0" i="0" sz="1200" u="none" cap="none" strike="noStrike">
                <a:solidFill>
                  <a:schemeClr val="dk1"/>
                </a:solidFill>
                <a:latin typeface="Arial"/>
                <a:ea typeface="Arial"/>
                <a:cs typeface="Arial"/>
                <a:sym typeface="Arial"/>
              </a:defRPr>
            </a:lvl3pPr>
            <a:lvl4pPr indent="-228600" lvl="3" marL="1828800" marR="0" rtl="0" algn="l">
              <a:spcBef>
                <a:spcPts val="360"/>
              </a:spcBef>
              <a:spcAft>
                <a:spcPts val="0"/>
              </a:spcAft>
              <a:buSzPts val="1400"/>
              <a:buNone/>
              <a:defRPr b="0" i="0" sz="1200" u="none" cap="none" strike="noStrike">
                <a:solidFill>
                  <a:schemeClr val="dk1"/>
                </a:solidFill>
                <a:latin typeface="Arial"/>
                <a:ea typeface="Arial"/>
                <a:cs typeface="Arial"/>
                <a:sym typeface="Arial"/>
              </a:defRPr>
            </a:lvl4pPr>
            <a:lvl5pPr indent="-228600" lvl="4" marL="2286000" marR="0" rtl="0" algn="l">
              <a:spcBef>
                <a:spcPts val="360"/>
              </a:spcBef>
              <a:spcAft>
                <a:spcPts val="0"/>
              </a:spcAft>
              <a:buSzPts val="1400"/>
              <a:buNone/>
              <a:defRPr b="0" i="0" sz="1200" u="none" cap="none" strike="noStrike">
                <a:solidFill>
                  <a:schemeClr val="dk1"/>
                </a:solidFill>
                <a:latin typeface="Arial"/>
                <a:ea typeface="Arial"/>
                <a:cs typeface="Arial"/>
                <a:sym typeface="Arial"/>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831263"/>
            <a:ext cx="3583093" cy="463550"/>
          </a:xfrm>
          <a:prstGeom prst="rect">
            <a:avLst/>
          </a:prstGeom>
          <a:noFill/>
          <a:ln>
            <a:noFill/>
          </a:ln>
        </p:spPr>
        <p:txBody>
          <a:bodyPr anchorCtr="0" anchor="b" bIns="46575" lIns="93150" spcFirstLastPara="1" rIns="93150" wrap="square" tIns="46575">
            <a:noAutofit/>
          </a:bodyPr>
          <a:lstStyle>
            <a:lvl1pPr lvl="0" marR="0" rtl="0" algn="l">
              <a:spcBef>
                <a:spcPts val="0"/>
              </a:spcBef>
              <a:spcAft>
                <a:spcPts val="0"/>
              </a:spcAft>
              <a:buSzPts val="1400"/>
              <a:buNone/>
              <a:defRPr b="0" i="0" sz="8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8" name="Google Shape;8;n"/>
          <p:cNvSpPr txBox="1"/>
          <p:nvPr>
            <p:ph idx="12" type="sldNum"/>
          </p:nvPr>
        </p:nvSpPr>
        <p:spPr>
          <a:xfrm>
            <a:off x="3970938" y="8831263"/>
            <a:ext cx="3037840" cy="463550"/>
          </a:xfrm>
          <a:prstGeom prst="rect">
            <a:avLst/>
          </a:prstGeom>
          <a:noFill/>
          <a:ln>
            <a:noFill/>
          </a:ln>
        </p:spPr>
        <p:txBody>
          <a:bodyPr anchorCtr="0" anchor="b" bIns="46575" lIns="93150" spcFirstLastPara="1" rIns="93150" wrap="square" tIns="46575">
            <a:noAutofit/>
          </a:bodyPr>
          <a:lstStyle/>
          <a:p>
            <a:pPr indent="0" lvl="0" marL="0" marR="0" rtl="0" algn="r">
              <a:spcBef>
                <a:spcPts val="0"/>
              </a:spcBef>
              <a:spcAft>
                <a:spcPts val="0"/>
              </a:spcAft>
              <a:buNone/>
            </a:pPr>
            <a:r>
              <a:rPr b="0" i="0" lang="en-US" sz="800" u="none" cap="none" strike="noStrike">
                <a:solidFill>
                  <a:schemeClr val="dk1"/>
                </a:solidFill>
                <a:latin typeface="Calibri"/>
                <a:ea typeface="Calibri"/>
                <a:cs typeface="Calibri"/>
                <a:sym typeface="Calibri"/>
              </a:rPr>
              <a:t>Page </a:t>
            </a:r>
            <a:fld id="{00000000-1234-1234-1234-123412341234}" type="slidenum">
              <a:rPr b="0" i="0" lang="en-US" sz="800" u="none" cap="none" strike="noStrike">
                <a:solidFill>
                  <a:schemeClr val="dk1"/>
                </a:solidFill>
                <a:latin typeface="Calibri"/>
                <a:ea typeface="Calibri"/>
                <a:cs typeface="Calibri"/>
                <a:sym typeface="Calibri"/>
              </a:rPr>
              <a:t>‹#›</a:t>
            </a:fld>
            <a:endParaRPr b="0" i="0" sz="8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 name="Shape 67"/>
        <p:cNvGrpSpPr/>
        <p:nvPr/>
      </p:nvGrpSpPr>
      <p:grpSpPr>
        <a:xfrm>
          <a:off x="0" y="0"/>
          <a:ext cx="0" cy="0"/>
          <a:chOff x="0" y="0"/>
          <a:chExt cx="0" cy="0"/>
        </a:xfrm>
      </p:grpSpPr>
      <p:sp>
        <p:nvSpPr>
          <p:cNvPr id="68" name="Google Shape;68;p1:notes"/>
          <p:cNvSpPr txBox="1"/>
          <p:nvPr>
            <p:ph idx="1" type="body"/>
          </p:nvPr>
        </p:nvSpPr>
        <p:spPr>
          <a:xfrm>
            <a:off x="701040" y="4416426"/>
            <a:ext cx="5608320" cy="4181475"/>
          </a:xfrm>
          <a:prstGeom prst="rect">
            <a:avLst/>
          </a:prstGeom>
        </p:spPr>
        <p:txBody>
          <a:bodyPr anchorCtr="0" anchor="t" bIns="46575" lIns="93150" spcFirstLastPara="1" rIns="93150" wrap="square" tIns="46575">
            <a:noAutofit/>
          </a:bodyPr>
          <a:lstStyle/>
          <a:p>
            <a:pPr indent="0" lvl="0" marL="0" rtl="0" algn="l">
              <a:spcBef>
                <a:spcPts val="360"/>
              </a:spcBef>
              <a:spcAft>
                <a:spcPts val="0"/>
              </a:spcAft>
              <a:buNone/>
            </a:pPr>
            <a:r>
              <a:rPr lang="en-US"/>
              <a:t>M: ML</a:t>
            </a:r>
            <a:endParaRPr/>
          </a:p>
        </p:txBody>
      </p:sp>
      <p:sp>
        <p:nvSpPr>
          <p:cNvPr id="69" name="Google Shape;69;p1:notes"/>
          <p:cNvSpPr/>
          <p:nvPr>
            <p:ph idx="2" type="sldImg"/>
          </p:nvPr>
        </p:nvSpPr>
        <p:spPr>
          <a:xfrm>
            <a:off x="1182688" y="698500"/>
            <a:ext cx="4646612" cy="34861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 name="Shape 131"/>
        <p:cNvGrpSpPr/>
        <p:nvPr/>
      </p:nvGrpSpPr>
      <p:grpSpPr>
        <a:xfrm>
          <a:off x="0" y="0"/>
          <a:ext cx="0" cy="0"/>
          <a:chOff x="0" y="0"/>
          <a:chExt cx="0" cy="0"/>
        </a:xfrm>
      </p:grpSpPr>
      <p:sp>
        <p:nvSpPr>
          <p:cNvPr id="132" name="Google Shape;132;p8:notes"/>
          <p:cNvSpPr txBox="1"/>
          <p:nvPr>
            <p:ph idx="1" type="body"/>
          </p:nvPr>
        </p:nvSpPr>
        <p:spPr>
          <a:xfrm>
            <a:off x="701040" y="4416426"/>
            <a:ext cx="5608320" cy="4181475"/>
          </a:xfrm>
          <a:prstGeom prst="rect">
            <a:avLst/>
          </a:prstGeom>
        </p:spPr>
        <p:txBody>
          <a:bodyPr anchorCtr="0" anchor="t" bIns="46575" lIns="93150" spcFirstLastPara="1" rIns="93150" wrap="square" tIns="46575">
            <a:noAutofit/>
          </a:bodyPr>
          <a:lstStyle/>
          <a:p>
            <a:pPr indent="0" lvl="0" marL="0" rtl="0" algn="l">
              <a:spcBef>
                <a:spcPts val="360"/>
              </a:spcBef>
              <a:spcAft>
                <a:spcPts val="0"/>
              </a:spcAft>
              <a:buNone/>
            </a:pPr>
            <a:r>
              <a:rPr lang="en-US"/>
              <a:t>M: ML</a:t>
            </a:r>
            <a:endParaRPr/>
          </a:p>
        </p:txBody>
      </p:sp>
      <p:sp>
        <p:nvSpPr>
          <p:cNvPr id="133" name="Google Shape;133;p8:notes"/>
          <p:cNvSpPr/>
          <p:nvPr>
            <p:ph idx="2" type="sldImg"/>
          </p:nvPr>
        </p:nvSpPr>
        <p:spPr>
          <a:xfrm>
            <a:off x="1182688" y="698500"/>
            <a:ext cx="4646612" cy="34861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p9:notes"/>
          <p:cNvSpPr txBox="1"/>
          <p:nvPr>
            <p:ph idx="1" type="body"/>
          </p:nvPr>
        </p:nvSpPr>
        <p:spPr>
          <a:xfrm>
            <a:off x="701040" y="4416426"/>
            <a:ext cx="5608320" cy="4181475"/>
          </a:xfrm>
          <a:prstGeom prst="rect">
            <a:avLst/>
          </a:prstGeom>
        </p:spPr>
        <p:txBody>
          <a:bodyPr anchorCtr="0" anchor="t" bIns="46575" lIns="93150" spcFirstLastPara="1" rIns="93150" wrap="square" tIns="46575">
            <a:noAutofit/>
          </a:bodyPr>
          <a:lstStyle/>
          <a:p>
            <a:pPr indent="0" lvl="0" marL="0" rtl="0" algn="l">
              <a:spcBef>
                <a:spcPts val="360"/>
              </a:spcBef>
              <a:spcAft>
                <a:spcPts val="0"/>
              </a:spcAft>
              <a:buNone/>
            </a:pPr>
            <a:r>
              <a:rPr lang="en-US"/>
              <a:t>KB</a:t>
            </a:r>
            <a:endParaRPr/>
          </a:p>
        </p:txBody>
      </p:sp>
      <p:sp>
        <p:nvSpPr>
          <p:cNvPr id="139" name="Google Shape;139;p9:notes"/>
          <p:cNvSpPr/>
          <p:nvPr>
            <p:ph idx="2" type="sldImg"/>
          </p:nvPr>
        </p:nvSpPr>
        <p:spPr>
          <a:xfrm>
            <a:off x="1182688" y="698500"/>
            <a:ext cx="4646612" cy="34861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 name="Shape 73"/>
        <p:cNvGrpSpPr/>
        <p:nvPr/>
      </p:nvGrpSpPr>
      <p:grpSpPr>
        <a:xfrm>
          <a:off x="0" y="0"/>
          <a:ext cx="0" cy="0"/>
          <a:chOff x="0" y="0"/>
          <a:chExt cx="0" cy="0"/>
        </a:xfrm>
      </p:grpSpPr>
      <p:sp>
        <p:nvSpPr>
          <p:cNvPr id="74" name="Google Shape;74;p2:notes"/>
          <p:cNvSpPr/>
          <p:nvPr>
            <p:ph idx="2" type="sldImg"/>
          </p:nvPr>
        </p:nvSpPr>
        <p:spPr>
          <a:xfrm>
            <a:off x="1182688" y="698500"/>
            <a:ext cx="4646612" cy="348615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75" name="Google Shape;75;p2:notes"/>
          <p:cNvSpPr txBox="1"/>
          <p:nvPr>
            <p:ph idx="1" type="body"/>
          </p:nvPr>
        </p:nvSpPr>
        <p:spPr>
          <a:xfrm>
            <a:off x="701040" y="4416426"/>
            <a:ext cx="5608320" cy="4181475"/>
          </a:xfrm>
          <a:prstGeom prst="rect">
            <a:avLst/>
          </a:prstGeom>
          <a:noFill/>
          <a:ln>
            <a:noFill/>
          </a:ln>
        </p:spPr>
        <p:txBody>
          <a:bodyPr anchorCtr="0" anchor="t" bIns="46575" lIns="93150" spcFirstLastPara="1" rIns="93150" wrap="square" tIns="46575">
            <a:noAutofit/>
          </a:bodyPr>
          <a:lstStyle/>
          <a:p>
            <a:pPr indent="0" lvl="0" marL="0" rtl="0" algn="l">
              <a:spcBef>
                <a:spcPts val="0"/>
              </a:spcBef>
              <a:spcAft>
                <a:spcPts val="0"/>
              </a:spcAft>
              <a:buNone/>
            </a:pPr>
            <a:r>
              <a:rPr lang="en-US"/>
              <a:t>ML</a:t>
            </a:r>
            <a:endParaRPr/>
          </a:p>
        </p:txBody>
      </p:sp>
      <p:sp>
        <p:nvSpPr>
          <p:cNvPr id="76" name="Google Shape;76;p2:notes"/>
          <p:cNvSpPr txBox="1"/>
          <p:nvPr>
            <p:ph idx="3" type="hdr"/>
          </p:nvPr>
        </p:nvSpPr>
        <p:spPr>
          <a:xfrm>
            <a:off x="0" y="0"/>
            <a:ext cx="3037840" cy="463550"/>
          </a:xfrm>
          <a:prstGeom prst="rect">
            <a:avLst/>
          </a:prstGeom>
          <a:noFill/>
          <a:ln>
            <a:noFill/>
          </a:ln>
        </p:spPr>
        <p:txBody>
          <a:bodyPr anchorCtr="0" anchor="t" bIns="46575" lIns="93150" spcFirstLastPara="1" rIns="93150" wrap="square" tIns="46575">
            <a:noAutofit/>
          </a:bodyPr>
          <a:lstStyle/>
          <a:p>
            <a:pPr indent="0" lvl="0" marL="0" rtl="0" algn="l">
              <a:spcBef>
                <a:spcPts val="0"/>
              </a:spcBef>
              <a:spcAft>
                <a:spcPts val="0"/>
              </a:spcAft>
              <a:buNone/>
            </a:pPr>
            <a:r>
              <a:rPr lang="en-US"/>
              <a:t>Basic Serial Cataloging Workshop</a:t>
            </a:r>
            <a:endParaRPr/>
          </a:p>
        </p:txBody>
      </p:sp>
      <p:sp>
        <p:nvSpPr>
          <p:cNvPr id="77" name="Google Shape;77;p2:notes"/>
          <p:cNvSpPr txBox="1"/>
          <p:nvPr>
            <p:ph idx="11" type="ftr"/>
          </p:nvPr>
        </p:nvSpPr>
        <p:spPr>
          <a:xfrm>
            <a:off x="0" y="8831263"/>
            <a:ext cx="3583093" cy="463550"/>
          </a:xfrm>
          <a:prstGeom prst="rect">
            <a:avLst/>
          </a:prstGeom>
          <a:noFill/>
          <a:ln>
            <a:noFill/>
          </a:ln>
        </p:spPr>
        <p:txBody>
          <a:bodyPr anchorCtr="0" anchor="b" bIns="46575" lIns="93150" spcFirstLastPara="1" rIns="93150" wrap="square" tIns="46575">
            <a:noAutofit/>
          </a:bodyPr>
          <a:lstStyle/>
          <a:p>
            <a:pPr indent="0" lvl="0" marL="0" rtl="0" algn="l">
              <a:spcBef>
                <a:spcPts val="0"/>
              </a:spcBef>
              <a:spcAft>
                <a:spcPts val="0"/>
              </a:spcAft>
              <a:buNone/>
            </a:pPr>
            <a:r>
              <a:rPr lang="en-US"/>
              <a:t>May 2014</a:t>
            </a:r>
            <a:endParaRPr/>
          </a:p>
        </p:txBody>
      </p:sp>
      <p:sp>
        <p:nvSpPr>
          <p:cNvPr id="78" name="Google Shape;78;p2:notes"/>
          <p:cNvSpPr txBox="1"/>
          <p:nvPr>
            <p:ph idx="12" type="sldNum"/>
          </p:nvPr>
        </p:nvSpPr>
        <p:spPr>
          <a:xfrm>
            <a:off x="3970938" y="8831263"/>
            <a:ext cx="3037840" cy="463550"/>
          </a:xfrm>
          <a:prstGeom prst="rect">
            <a:avLst/>
          </a:prstGeom>
          <a:noFill/>
          <a:ln>
            <a:noFill/>
          </a:ln>
        </p:spPr>
        <p:txBody>
          <a:bodyPr anchorCtr="0" anchor="b" bIns="46575" lIns="93150" spcFirstLastPara="1" rIns="93150" wrap="square" tIns="46575">
            <a:noAutofit/>
          </a:bodyPr>
          <a:lstStyle/>
          <a:p>
            <a:pPr indent="0" lvl="0" marL="0" rtl="0" algn="r">
              <a:spcBef>
                <a:spcPts val="0"/>
              </a:spcBef>
              <a:spcAft>
                <a:spcPts val="0"/>
              </a:spcAft>
              <a:buNone/>
            </a:pPr>
            <a:r>
              <a:rPr lang="en-US"/>
              <a:t>Page </a:t>
            </a:r>
            <a:fld id="{00000000-1234-1234-1234-123412341234}" type="slidenum">
              <a:rPr lang="en-US"/>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p3:notes"/>
          <p:cNvSpPr txBox="1"/>
          <p:nvPr>
            <p:ph idx="1" type="body"/>
          </p:nvPr>
        </p:nvSpPr>
        <p:spPr>
          <a:xfrm>
            <a:off x="701040" y="4416426"/>
            <a:ext cx="5608320" cy="4181475"/>
          </a:xfrm>
          <a:prstGeom prst="rect">
            <a:avLst/>
          </a:prstGeom>
        </p:spPr>
        <p:txBody>
          <a:bodyPr anchorCtr="0" anchor="t" bIns="46575" lIns="93150" spcFirstLastPara="1" rIns="93150" wrap="square" tIns="46575">
            <a:noAutofit/>
          </a:bodyPr>
          <a:lstStyle/>
          <a:p>
            <a:pPr indent="-317500" lvl="0" marL="457200" rtl="0" algn="l">
              <a:spcBef>
                <a:spcPts val="360"/>
              </a:spcBef>
              <a:spcAft>
                <a:spcPts val="0"/>
              </a:spcAft>
              <a:buSzPts val="1400"/>
              <a:buAutoNum type="arabicPeriod"/>
            </a:pPr>
            <a:r>
              <a:rPr lang="en-US"/>
              <a:t>KB, 2, SE,  M: MS</a:t>
            </a:r>
            <a:endParaRPr/>
          </a:p>
        </p:txBody>
      </p:sp>
      <p:sp>
        <p:nvSpPr>
          <p:cNvPr id="84" name="Google Shape;84;p3:notes"/>
          <p:cNvSpPr/>
          <p:nvPr>
            <p:ph idx="2" type="sldImg"/>
          </p:nvPr>
        </p:nvSpPr>
        <p:spPr>
          <a:xfrm>
            <a:off x="1182688" y="698500"/>
            <a:ext cx="4646612" cy="34861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 name="Shape 88"/>
        <p:cNvGrpSpPr/>
        <p:nvPr/>
      </p:nvGrpSpPr>
      <p:grpSpPr>
        <a:xfrm>
          <a:off x="0" y="0"/>
          <a:ext cx="0" cy="0"/>
          <a:chOff x="0" y="0"/>
          <a:chExt cx="0" cy="0"/>
        </a:xfrm>
      </p:grpSpPr>
      <p:sp>
        <p:nvSpPr>
          <p:cNvPr id="89" name="Google Shape;89;p4:notes"/>
          <p:cNvSpPr txBox="1"/>
          <p:nvPr>
            <p:ph idx="1" type="body"/>
          </p:nvPr>
        </p:nvSpPr>
        <p:spPr>
          <a:xfrm>
            <a:off x="701040" y="4416426"/>
            <a:ext cx="5608320" cy="4181475"/>
          </a:xfrm>
          <a:prstGeom prst="rect">
            <a:avLst/>
          </a:prstGeom>
        </p:spPr>
        <p:txBody>
          <a:bodyPr anchorCtr="0" anchor="t" bIns="46575" lIns="93150" spcFirstLastPara="1" rIns="93150" wrap="square" tIns="46575">
            <a:noAutofit/>
          </a:bodyPr>
          <a:lstStyle/>
          <a:p>
            <a:pPr indent="0" lvl="0" marL="0" rtl="0" algn="l">
              <a:spcBef>
                <a:spcPts val="360"/>
              </a:spcBef>
              <a:spcAft>
                <a:spcPts val="0"/>
              </a:spcAft>
              <a:buNone/>
            </a:pPr>
            <a:r>
              <a:rPr lang="en-US"/>
              <a:t>SE/HY M: ML</a:t>
            </a:r>
            <a:endParaRPr/>
          </a:p>
        </p:txBody>
      </p:sp>
      <p:sp>
        <p:nvSpPr>
          <p:cNvPr id="90" name="Google Shape;90;p4:notes"/>
          <p:cNvSpPr/>
          <p:nvPr>
            <p:ph idx="2" type="sldImg"/>
          </p:nvPr>
        </p:nvSpPr>
        <p:spPr>
          <a:xfrm>
            <a:off x="1182688" y="698500"/>
            <a:ext cx="4646612" cy="34861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 name="Shape 94"/>
        <p:cNvGrpSpPr/>
        <p:nvPr/>
      </p:nvGrpSpPr>
      <p:grpSpPr>
        <a:xfrm>
          <a:off x="0" y="0"/>
          <a:ext cx="0" cy="0"/>
          <a:chOff x="0" y="0"/>
          <a:chExt cx="0" cy="0"/>
        </a:xfrm>
      </p:grpSpPr>
      <p:sp>
        <p:nvSpPr>
          <p:cNvPr id="95" name="Google Shape;95;p5:notes"/>
          <p:cNvSpPr/>
          <p:nvPr>
            <p:ph idx="2" type="sldImg"/>
          </p:nvPr>
        </p:nvSpPr>
        <p:spPr>
          <a:xfrm>
            <a:off x="1182688" y="698500"/>
            <a:ext cx="4646612" cy="348615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96" name="Google Shape;96;p5:notes"/>
          <p:cNvSpPr txBox="1"/>
          <p:nvPr>
            <p:ph idx="1" type="body"/>
          </p:nvPr>
        </p:nvSpPr>
        <p:spPr>
          <a:xfrm>
            <a:off x="701040" y="4416426"/>
            <a:ext cx="5608320" cy="4181475"/>
          </a:xfrm>
          <a:prstGeom prst="rect">
            <a:avLst/>
          </a:prstGeom>
          <a:noFill/>
          <a:ln>
            <a:noFill/>
          </a:ln>
        </p:spPr>
        <p:txBody>
          <a:bodyPr anchorCtr="0" anchor="t" bIns="46575" lIns="93150" spcFirstLastPara="1" rIns="93150" wrap="square" tIns="46575">
            <a:noAutofit/>
          </a:bodyPr>
          <a:lstStyle/>
          <a:p>
            <a:pPr indent="0" lvl="0" marL="0" rtl="0" algn="l">
              <a:spcBef>
                <a:spcPts val="0"/>
              </a:spcBef>
              <a:spcAft>
                <a:spcPts val="0"/>
              </a:spcAft>
              <a:buNone/>
            </a:pPr>
            <a:r>
              <a:rPr lang="en-US"/>
              <a:t>SS/HY M: MS</a:t>
            </a:r>
            <a:endParaRPr/>
          </a:p>
        </p:txBody>
      </p:sp>
      <p:sp>
        <p:nvSpPr>
          <p:cNvPr id="97" name="Google Shape;97;p5:notes"/>
          <p:cNvSpPr txBox="1"/>
          <p:nvPr>
            <p:ph idx="3" type="hdr"/>
          </p:nvPr>
        </p:nvSpPr>
        <p:spPr>
          <a:xfrm>
            <a:off x="0" y="0"/>
            <a:ext cx="3037840" cy="463550"/>
          </a:xfrm>
          <a:prstGeom prst="rect">
            <a:avLst/>
          </a:prstGeom>
          <a:noFill/>
          <a:ln>
            <a:noFill/>
          </a:ln>
        </p:spPr>
        <p:txBody>
          <a:bodyPr anchorCtr="0" anchor="t" bIns="46575" lIns="93150" spcFirstLastPara="1" rIns="93150" wrap="square" tIns="46575">
            <a:noAutofit/>
          </a:bodyPr>
          <a:lstStyle/>
          <a:p>
            <a:pPr indent="0" lvl="0" marL="0" rtl="0" algn="l">
              <a:spcBef>
                <a:spcPts val="0"/>
              </a:spcBef>
              <a:spcAft>
                <a:spcPts val="0"/>
              </a:spcAft>
              <a:buNone/>
            </a:pPr>
            <a:r>
              <a:rPr lang="en-US"/>
              <a:t>Basic Serial Cataloging Workshop</a:t>
            </a:r>
            <a:endParaRPr/>
          </a:p>
        </p:txBody>
      </p:sp>
      <p:sp>
        <p:nvSpPr>
          <p:cNvPr id="98" name="Google Shape;98;p5:notes"/>
          <p:cNvSpPr txBox="1"/>
          <p:nvPr>
            <p:ph idx="11" type="ftr"/>
          </p:nvPr>
        </p:nvSpPr>
        <p:spPr>
          <a:xfrm>
            <a:off x="0" y="8831263"/>
            <a:ext cx="3583093" cy="463550"/>
          </a:xfrm>
          <a:prstGeom prst="rect">
            <a:avLst/>
          </a:prstGeom>
          <a:noFill/>
          <a:ln>
            <a:noFill/>
          </a:ln>
        </p:spPr>
        <p:txBody>
          <a:bodyPr anchorCtr="0" anchor="b" bIns="46575" lIns="93150" spcFirstLastPara="1" rIns="93150" wrap="square" tIns="46575">
            <a:noAutofit/>
          </a:bodyPr>
          <a:lstStyle/>
          <a:p>
            <a:pPr indent="0" lvl="0" marL="0" rtl="0" algn="l">
              <a:spcBef>
                <a:spcPts val="0"/>
              </a:spcBef>
              <a:spcAft>
                <a:spcPts val="0"/>
              </a:spcAft>
              <a:buNone/>
            </a:pPr>
            <a:r>
              <a:rPr lang="en-US"/>
              <a:t>May 2014</a:t>
            </a:r>
            <a:endParaRPr/>
          </a:p>
        </p:txBody>
      </p:sp>
      <p:sp>
        <p:nvSpPr>
          <p:cNvPr id="99" name="Google Shape;99;p5:notes"/>
          <p:cNvSpPr txBox="1"/>
          <p:nvPr>
            <p:ph idx="12" type="sldNum"/>
          </p:nvPr>
        </p:nvSpPr>
        <p:spPr>
          <a:xfrm>
            <a:off x="3970938" y="8831263"/>
            <a:ext cx="3037840" cy="463550"/>
          </a:xfrm>
          <a:prstGeom prst="rect">
            <a:avLst/>
          </a:prstGeom>
          <a:noFill/>
          <a:ln>
            <a:noFill/>
          </a:ln>
        </p:spPr>
        <p:txBody>
          <a:bodyPr anchorCtr="0" anchor="b" bIns="46575" lIns="93150" spcFirstLastPara="1" rIns="93150" wrap="square" tIns="46575">
            <a:noAutofit/>
          </a:bodyPr>
          <a:lstStyle/>
          <a:p>
            <a:pPr indent="0" lvl="0" marL="0" rtl="0" algn="r">
              <a:spcBef>
                <a:spcPts val="0"/>
              </a:spcBef>
              <a:spcAft>
                <a:spcPts val="0"/>
              </a:spcAft>
              <a:buNone/>
            </a:pPr>
            <a:r>
              <a:rPr lang="en-US"/>
              <a:t>Page </a:t>
            </a:r>
            <a:fld id="{00000000-1234-1234-1234-123412341234}" type="slidenum">
              <a:rPr lang="en-US"/>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 name="Shape 103"/>
        <p:cNvGrpSpPr/>
        <p:nvPr/>
      </p:nvGrpSpPr>
      <p:grpSpPr>
        <a:xfrm>
          <a:off x="0" y="0"/>
          <a:ext cx="0" cy="0"/>
          <a:chOff x="0" y="0"/>
          <a:chExt cx="0" cy="0"/>
        </a:xfrm>
      </p:grpSpPr>
      <p:sp>
        <p:nvSpPr>
          <p:cNvPr id="104" name="Google Shape;104;g3590251de83_5_0:notes"/>
          <p:cNvSpPr/>
          <p:nvPr>
            <p:ph idx="2" type="sldImg"/>
          </p:nvPr>
        </p:nvSpPr>
        <p:spPr>
          <a:xfrm>
            <a:off x="1182688" y="698500"/>
            <a:ext cx="4646700" cy="3486300"/>
          </a:xfrm>
          <a:custGeom>
            <a:rect b="b" l="l" r="r" t="t"/>
            <a:pathLst>
              <a:path extrusionOk="0" h="120000" w="120000">
                <a:moveTo>
                  <a:pt x="0" y="0"/>
                </a:moveTo>
                <a:lnTo>
                  <a:pt x="120000" y="0"/>
                </a:lnTo>
                <a:lnTo>
                  <a:pt x="120000" y="120000"/>
                </a:lnTo>
                <a:lnTo>
                  <a:pt x="0" y="120000"/>
                </a:lnTo>
                <a:close/>
              </a:path>
            </a:pathLst>
          </a:custGeom>
        </p:spPr>
      </p:sp>
      <p:sp>
        <p:nvSpPr>
          <p:cNvPr id="105" name="Google Shape;105;g3590251de83_5_0:notes"/>
          <p:cNvSpPr txBox="1"/>
          <p:nvPr>
            <p:ph idx="1" type="body"/>
          </p:nvPr>
        </p:nvSpPr>
        <p:spPr>
          <a:xfrm>
            <a:off x="701040" y="4416426"/>
            <a:ext cx="5608200" cy="4181400"/>
          </a:xfrm>
          <a:prstGeom prst="rect">
            <a:avLst/>
          </a:prstGeom>
        </p:spPr>
        <p:txBody>
          <a:bodyPr anchorCtr="0" anchor="t" bIns="46575" lIns="93150" spcFirstLastPara="1" rIns="93150" wrap="square" tIns="46575">
            <a:noAutofit/>
          </a:bodyPr>
          <a:lstStyle/>
          <a:p>
            <a:pPr indent="0" lvl="0" marL="0" rtl="0" algn="l">
              <a:spcBef>
                <a:spcPts val="360"/>
              </a:spcBef>
              <a:spcAft>
                <a:spcPts val="0"/>
              </a:spcAft>
              <a:buNone/>
            </a:pPr>
            <a:r>
              <a:rPr lang="en-US"/>
              <a:t>SE M: ML</a:t>
            </a:r>
            <a:endParaRPr/>
          </a:p>
        </p:txBody>
      </p:sp>
      <p:sp>
        <p:nvSpPr>
          <p:cNvPr id="106" name="Google Shape;106;g3590251de83_5_0:notes"/>
          <p:cNvSpPr txBox="1"/>
          <p:nvPr>
            <p:ph idx="12" type="sldNum"/>
          </p:nvPr>
        </p:nvSpPr>
        <p:spPr>
          <a:xfrm>
            <a:off x="3970938" y="8831263"/>
            <a:ext cx="3037800" cy="463500"/>
          </a:xfrm>
          <a:prstGeom prst="rect">
            <a:avLst/>
          </a:prstGeom>
        </p:spPr>
        <p:txBody>
          <a:bodyPr anchorCtr="0" anchor="b" bIns="46575" lIns="93150" spcFirstLastPara="1" rIns="93150" wrap="square" tIns="46575">
            <a:noAutofit/>
          </a:bodyPr>
          <a:lstStyle/>
          <a:p>
            <a:pPr indent="0" lvl="0" marL="0" rtl="0" algn="r">
              <a:spcBef>
                <a:spcPts val="0"/>
              </a:spcBef>
              <a:spcAft>
                <a:spcPts val="0"/>
              </a:spcAft>
              <a:buClr>
                <a:srgbClr val="000000"/>
              </a:buClr>
              <a:buFont typeface="Arial"/>
              <a:buNone/>
            </a:pPr>
            <a:r>
              <a:rPr lang="en-US"/>
              <a:t>Page </a:t>
            </a:r>
            <a:fld id="{00000000-1234-1234-1234-123412341234}" type="slidenum">
              <a:rPr lang="en-US"/>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 name="Shape 110"/>
        <p:cNvGrpSpPr/>
        <p:nvPr/>
      </p:nvGrpSpPr>
      <p:grpSpPr>
        <a:xfrm>
          <a:off x="0" y="0"/>
          <a:ext cx="0" cy="0"/>
          <a:chOff x="0" y="0"/>
          <a:chExt cx="0" cy="0"/>
        </a:xfrm>
      </p:grpSpPr>
      <p:sp>
        <p:nvSpPr>
          <p:cNvPr id="111" name="Google Shape;111;g35a5bdfde86_0_0:notes"/>
          <p:cNvSpPr/>
          <p:nvPr>
            <p:ph idx="2" type="sldImg"/>
          </p:nvPr>
        </p:nvSpPr>
        <p:spPr>
          <a:xfrm>
            <a:off x="1182688" y="698500"/>
            <a:ext cx="4646700" cy="3486300"/>
          </a:xfrm>
          <a:custGeom>
            <a:rect b="b" l="l" r="r" t="t"/>
            <a:pathLst>
              <a:path extrusionOk="0" h="120000" w="120000">
                <a:moveTo>
                  <a:pt x="0" y="0"/>
                </a:moveTo>
                <a:lnTo>
                  <a:pt x="120000" y="0"/>
                </a:lnTo>
                <a:lnTo>
                  <a:pt x="120000" y="120000"/>
                </a:lnTo>
                <a:lnTo>
                  <a:pt x="0" y="120000"/>
                </a:lnTo>
                <a:close/>
              </a:path>
            </a:pathLst>
          </a:custGeom>
        </p:spPr>
      </p:sp>
      <p:sp>
        <p:nvSpPr>
          <p:cNvPr id="112" name="Google Shape;112;g35a5bdfde86_0_0:notes"/>
          <p:cNvSpPr txBox="1"/>
          <p:nvPr>
            <p:ph idx="1" type="body"/>
          </p:nvPr>
        </p:nvSpPr>
        <p:spPr>
          <a:xfrm>
            <a:off x="701040" y="4416426"/>
            <a:ext cx="5608200" cy="4181400"/>
          </a:xfrm>
          <a:prstGeom prst="rect">
            <a:avLst/>
          </a:prstGeom>
        </p:spPr>
        <p:txBody>
          <a:bodyPr anchorCtr="0" anchor="t" bIns="46575" lIns="93150" spcFirstLastPara="1" rIns="93150" wrap="square" tIns="46575">
            <a:noAutofit/>
          </a:bodyPr>
          <a:lstStyle/>
          <a:p>
            <a:pPr indent="0" lvl="0" marL="0" rtl="0" algn="l">
              <a:spcBef>
                <a:spcPts val="360"/>
              </a:spcBef>
              <a:spcAft>
                <a:spcPts val="0"/>
              </a:spcAft>
              <a:buNone/>
            </a:pPr>
            <a:r>
              <a:rPr lang="en-US"/>
              <a:t>SE M: MS</a:t>
            </a:r>
            <a:endParaRPr/>
          </a:p>
        </p:txBody>
      </p:sp>
      <p:sp>
        <p:nvSpPr>
          <p:cNvPr id="113" name="Google Shape;113;g35a5bdfde86_0_0:notes"/>
          <p:cNvSpPr txBox="1"/>
          <p:nvPr>
            <p:ph idx="12" type="sldNum"/>
          </p:nvPr>
        </p:nvSpPr>
        <p:spPr>
          <a:xfrm>
            <a:off x="3970938" y="8831263"/>
            <a:ext cx="3037800" cy="463500"/>
          </a:xfrm>
          <a:prstGeom prst="rect">
            <a:avLst/>
          </a:prstGeom>
        </p:spPr>
        <p:txBody>
          <a:bodyPr anchorCtr="0" anchor="b" bIns="46575" lIns="93150" spcFirstLastPara="1" rIns="93150" wrap="square" tIns="46575">
            <a:noAutofit/>
          </a:bodyPr>
          <a:lstStyle/>
          <a:p>
            <a:pPr indent="0" lvl="0" marL="0" rtl="0" algn="r">
              <a:spcBef>
                <a:spcPts val="0"/>
              </a:spcBef>
              <a:spcAft>
                <a:spcPts val="0"/>
              </a:spcAft>
              <a:buClr>
                <a:srgbClr val="000000"/>
              </a:buClr>
              <a:buFont typeface="Arial"/>
              <a:buNone/>
            </a:pPr>
            <a:r>
              <a:rPr lang="en-US"/>
              <a:t>Page </a:t>
            </a:r>
            <a:fld id="{00000000-1234-1234-1234-123412341234}" type="slidenum">
              <a:rPr lang="en-US"/>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 name="Shape 118"/>
        <p:cNvGrpSpPr/>
        <p:nvPr/>
      </p:nvGrpSpPr>
      <p:grpSpPr>
        <a:xfrm>
          <a:off x="0" y="0"/>
          <a:ext cx="0" cy="0"/>
          <a:chOff x="0" y="0"/>
          <a:chExt cx="0" cy="0"/>
        </a:xfrm>
      </p:grpSpPr>
      <p:sp>
        <p:nvSpPr>
          <p:cNvPr id="119" name="Google Shape;119;g35962323c0a_0_3:notes"/>
          <p:cNvSpPr/>
          <p:nvPr>
            <p:ph idx="2" type="sldImg"/>
          </p:nvPr>
        </p:nvSpPr>
        <p:spPr>
          <a:xfrm>
            <a:off x="1182688" y="698500"/>
            <a:ext cx="4646700" cy="3486300"/>
          </a:xfrm>
          <a:custGeom>
            <a:rect b="b" l="l" r="r" t="t"/>
            <a:pathLst>
              <a:path extrusionOk="0" h="120000" w="120000">
                <a:moveTo>
                  <a:pt x="0" y="0"/>
                </a:moveTo>
                <a:lnTo>
                  <a:pt x="120000" y="0"/>
                </a:lnTo>
                <a:lnTo>
                  <a:pt x="120000" y="120000"/>
                </a:lnTo>
                <a:lnTo>
                  <a:pt x="0" y="120000"/>
                </a:lnTo>
                <a:close/>
              </a:path>
            </a:pathLst>
          </a:custGeom>
        </p:spPr>
      </p:sp>
      <p:sp>
        <p:nvSpPr>
          <p:cNvPr id="120" name="Google Shape;120;g35962323c0a_0_3:notes"/>
          <p:cNvSpPr txBox="1"/>
          <p:nvPr>
            <p:ph idx="1" type="body"/>
          </p:nvPr>
        </p:nvSpPr>
        <p:spPr>
          <a:xfrm>
            <a:off x="701040" y="4416426"/>
            <a:ext cx="5608200" cy="4181400"/>
          </a:xfrm>
          <a:prstGeom prst="rect">
            <a:avLst/>
          </a:prstGeom>
        </p:spPr>
        <p:txBody>
          <a:bodyPr anchorCtr="0" anchor="t" bIns="46575" lIns="93150" spcFirstLastPara="1" rIns="93150" wrap="square" tIns="46575">
            <a:noAutofit/>
          </a:bodyPr>
          <a:lstStyle/>
          <a:p>
            <a:pPr indent="0" lvl="0" marL="0" rtl="0" algn="l">
              <a:spcBef>
                <a:spcPts val="360"/>
              </a:spcBef>
              <a:spcAft>
                <a:spcPts val="0"/>
              </a:spcAft>
              <a:buNone/>
            </a:pPr>
            <a:r>
              <a:rPr lang="en-US"/>
              <a:t>SS/HY M: ML</a:t>
            </a:r>
            <a:endParaRPr/>
          </a:p>
        </p:txBody>
      </p:sp>
      <p:sp>
        <p:nvSpPr>
          <p:cNvPr id="121" name="Google Shape;121;g35962323c0a_0_3:notes"/>
          <p:cNvSpPr txBox="1"/>
          <p:nvPr>
            <p:ph idx="12" type="sldNum"/>
          </p:nvPr>
        </p:nvSpPr>
        <p:spPr>
          <a:xfrm>
            <a:off x="3970938" y="8831263"/>
            <a:ext cx="3037800" cy="463500"/>
          </a:xfrm>
          <a:prstGeom prst="rect">
            <a:avLst/>
          </a:prstGeom>
        </p:spPr>
        <p:txBody>
          <a:bodyPr anchorCtr="0" anchor="b" bIns="46575" lIns="93150" spcFirstLastPara="1" rIns="93150" wrap="square" tIns="46575">
            <a:noAutofit/>
          </a:bodyPr>
          <a:lstStyle/>
          <a:p>
            <a:pPr indent="0" lvl="0" marL="0" rtl="0" algn="r">
              <a:spcBef>
                <a:spcPts val="0"/>
              </a:spcBef>
              <a:spcAft>
                <a:spcPts val="0"/>
              </a:spcAft>
              <a:buClr>
                <a:srgbClr val="000000"/>
              </a:buClr>
              <a:buFont typeface="Arial"/>
              <a:buNone/>
            </a:pPr>
            <a:r>
              <a:rPr lang="en-US"/>
              <a:t>Page </a:t>
            </a:r>
            <a:fld id="{00000000-1234-1234-1234-123412341234}" type="slidenum">
              <a:rPr lang="en-US"/>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 name="Shape 125"/>
        <p:cNvGrpSpPr/>
        <p:nvPr/>
      </p:nvGrpSpPr>
      <p:grpSpPr>
        <a:xfrm>
          <a:off x="0" y="0"/>
          <a:ext cx="0" cy="0"/>
          <a:chOff x="0" y="0"/>
          <a:chExt cx="0" cy="0"/>
        </a:xfrm>
      </p:grpSpPr>
      <p:sp>
        <p:nvSpPr>
          <p:cNvPr id="126" name="Google Shape;126;p7:notes"/>
          <p:cNvSpPr txBox="1"/>
          <p:nvPr>
            <p:ph idx="1" type="body"/>
          </p:nvPr>
        </p:nvSpPr>
        <p:spPr>
          <a:xfrm>
            <a:off x="701040" y="4416426"/>
            <a:ext cx="5608320" cy="4181475"/>
          </a:xfrm>
          <a:prstGeom prst="rect">
            <a:avLst/>
          </a:prstGeom>
        </p:spPr>
        <p:txBody>
          <a:bodyPr anchorCtr="0" anchor="t" bIns="46575" lIns="93150" spcFirstLastPara="1" rIns="93150" wrap="square" tIns="46575">
            <a:noAutofit/>
          </a:bodyPr>
          <a:lstStyle/>
          <a:p>
            <a:pPr indent="0" lvl="0" marL="0" rtl="0" algn="l">
              <a:spcBef>
                <a:spcPts val="360"/>
              </a:spcBef>
              <a:spcAft>
                <a:spcPts val="0"/>
              </a:spcAft>
              <a:buNone/>
            </a:pPr>
            <a:r>
              <a:rPr lang="en-US"/>
              <a:t>Open to the audience, poll (creating new, maintain, </a:t>
            </a:r>
            <a:r>
              <a:rPr lang="en-US"/>
              <a:t>disregard</a:t>
            </a:r>
            <a:r>
              <a:rPr lang="en-US"/>
              <a:t>) M: MS</a:t>
            </a:r>
            <a:endParaRPr/>
          </a:p>
        </p:txBody>
      </p:sp>
      <p:sp>
        <p:nvSpPr>
          <p:cNvPr id="127" name="Google Shape;127;p7:notes"/>
          <p:cNvSpPr/>
          <p:nvPr>
            <p:ph idx="2" type="sldImg"/>
          </p:nvPr>
        </p:nvSpPr>
        <p:spPr>
          <a:xfrm>
            <a:off x="1182688" y="698500"/>
            <a:ext cx="4646612" cy="34861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5" name="Shape 15"/>
        <p:cNvGrpSpPr/>
        <p:nvPr/>
      </p:nvGrpSpPr>
      <p:grpSpPr>
        <a:xfrm>
          <a:off x="0" y="0"/>
          <a:ext cx="0" cy="0"/>
          <a:chOff x="0" y="0"/>
          <a:chExt cx="0" cy="0"/>
        </a:xfrm>
      </p:grpSpPr>
      <p:sp>
        <p:nvSpPr>
          <p:cNvPr id="16" name="Google Shape;16;p1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17" name="Google Shape;17;p11"/>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Autofit/>
          </a:bodyPr>
          <a:lstStyle>
            <a:lvl1pPr indent="-342900" lvl="0" marL="457200" algn="l">
              <a:spcBef>
                <a:spcPts val="360"/>
              </a:spcBef>
              <a:spcAft>
                <a:spcPts val="0"/>
              </a:spcAft>
              <a:buSzPts val="1800"/>
              <a:buChar char="•"/>
              <a:defRPr/>
            </a:lvl1pPr>
            <a:lvl2pPr indent="-342900" lvl="1" marL="914400" algn="l">
              <a:spcBef>
                <a:spcPts val="360"/>
              </a:spcBef>
              <a:spcAft>
                <a:spcPts val="0"/>
              </a:spcAft>
              <a:buSzPts val="1800"/>
              <a:buChar char="–"/>
              <a:defRPr/>
            </a:lvl2pPr>
            <a:lvl3pPr indent="-342900" lvl="2" marL="1371600" algn="l">
              <a:spcBef>
                <a:spcPts val="360"/>
              </a:spcBef>
              <a:spcAft>
                <a:spcPts val="0"/>
              </a:spcAft>
              <a:buSzPts val="1800"/>
              <a:buChar char="•"/>
              <a:defRPr/>
            </a:lvl3pPr>
            <a:lvl4pPr indent="-342900" lvl="3" marL="1828800" algn="l">
              <a:spcBef>
                <a:spcPts val="360"/>
              </a:spcBef>
              <a:spcAft>
                <a:spcPts val="0"/>
              </a:spcAft>
              <a:buSzPts val="1800"/>
              <a:buChar char="–"/>
              <a:defRPr/>
            </a:lvl4pPr>
            <a:lvl5pPr indent="-342900" lvl="4" marL="2286000" algn="l">
              <a:spcBef>
                <a:spcPts val="360"/>
              </a:spcBef>
              <a:spcAft>
                <a:spcPts val="0"/>
              </a:spcAft>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55" name="Shape 55"/>
        <p:cNvGrpSpPr/>
        <p:nvPr/>
      </p:nvGrpSpPr>
      <p:grpSpPr>
        <a:xfrm>
          <a:off x="0" y="0"/>
          <a:ext cx="0" cy="0"/>
          <a:chOff x="0" y="0"/>
          <a:chExt cx="0" cy="0"/>
        </a:xfrm>
      </p:grpSpPr>
      <p:sp>
        <p:nvSpPr>
          <p:cNvPr id="56" name="Google Shape;56;p20"/>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57" name="Google Shape;57;p20"/>
          <p:cNvSpPr txBox="1"/>
          <p:nvPr>
            <p:ph idx="1" type="body"/>
          </p:nvPr>
        </p:nvSpPr>
        <p:spPr>
          <a:xfrm rot="5400000">
            <a:off x="2309019" y="-251618"/>
            <a:ext cx="4525963" cy="8229600"/>
          </a:xfrm>
          <a:prstGeom prst="rect">
            <a:avLst/>
          </a:prstGeom>
          <a:noFill/>
          <a:ln>
            <a:noFill/>
          </a:ln>
        </p:spPr>
        <p:txBody>
          <a:bodyPr anchorCtr="0" anchor="t" bIns="45700" lIns="91425" spcFirstLastPara="1" rIns="91425" wrap="square" tIns="45700">
            <a:noAutofit/>
          </a:bodyPr>
          <a:lstStyle>
            <a:lvl1pPr indent="-342900" lvl="0" marL="457200" algn="l">
              <a:spcBef>
                <a:spcPts val="360"/>
              </a:spcBef>
              <a:spcAft>
                <a:spcPts val="0"/>
              </a:spcAft>
              <a:buSzPts val="1800"/>
              <a:buChar char="•"/>
              <a:defRPr/>
            </a:lvl1pPr>
            <a:lvl2pPr indent="-342900" lvl="1" marL="914400" algn="l">
              <a:spcBef>
                <a:spcPts val="360"/>
              </a:spcBef>
              <a:spcAft>
                <a:spcPts val="0"/>
              </a:spcAft>
              <a:buSzPts val="1800"/>
              <a:buChar char="–"/>
              <a:defRPr/>
            </a:lvl2pPr>
            <a:lvl3pPr indent="-342900" lvl="2" marL="1371600" algn="l">
              <a:spcBef>
                <a:spcPts val="360"/>
              </a:spcBef>
              <a:spcAft>
                <a:spcPts val="0"/>
              </a:spcAft>
              <a:buSzPts val="1800"/>
              <a:buChar char="•"/>
              <a:defRPr/>
            </a:lvl3pPr>
            <a:lvl4pPr indent="-342900" lvl="3" marL="1828800" algn="l">
              <a:spcBef>
                <a:spcPts val="360"/>
              </a:spcBef>
              <a:spcAft>
                <a:spcPts val="0"/>
              </a:spcAft>
              <a:buSzPts val="1800"/>
              <a:buChar char="–"/>
              <a:defRPr/>
            </a:lvl4pPr>
            <a:lvl5pPr indent="-342900" lvl="4" marL="2286000" algn="l">
              <a:spcBef>
                <a:spcPts val="360"/>
              </a:spcBef>
              <a:spcAft>
                <a:spcPts val="0"/>
              </a:spcAft>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58" name="Google Shape;58;p20"/>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9" name="Google Shape;59;p20"/>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60" name="Shape 60"/>
        <p:cNvGrpSpPr/>
        <p:nvPr/>
      </p:nvGrpSpPr>
      <p:grpSpPr>
        <a:xfrm>
          <a:off x="0" y="0"/>
          <a:ext cx="0" cy="0"/>
          <a:chOff x="0" y="0"/>
          <a:chExt cx="0" cy="0"/>
        </a:xfrm>
      </p:grpSpPr>
      <p:sp>
        <p:nvSpPr>
          <p:cNvPr id="61" name="Google Shape;61;p21"/>
          <p:cNvSpPr txBox="1"/>
          <p:nvPr>
            <p:ph type="title"/>
          </p:nvPr>
        </p:nvSpPr>
        <p:spPr>
          <a:xfrm rot="5400000">
            <a:off x="4732338" y="2171701"/>
            <a:ext cx="5851525" cy="20574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62" name="Google Shape;62;p21"/>
          <p:cNvSpPr txBox="1"/>
          <p:nvPr>
            <p:ph idx="1" type="body"/>
          </p:nvPr>
        </p:nvSpPr>
        <p:spPr>
          <a:xfrm rot="5400000">
            <a:off x="541338" y="190500"/>
            <a:ext cx="5851525" cy="6019800"/>
          </a:xfrm>
          <a:prstGeom prst="rect">
            <a:avLst/>
          </a:prstGeom>
          <a:noFill/>
          <a:ln>
            <a:noFill/>
          </a:ln>
        </p:spPr>
        <p:txBody>
          <a:bodyPr anchorCtr="0" anchor="t" bIns="45700" lIns="91425" spcFirstLastPara="1" rIns="91425" wrap="square" tIns="45700">
            <a:noAutofit/>
          </a:bodyPr>
          <a:lstStyle>
            <a:lvl1pPr indent="-342900" lvl="0" marL="457200" algn="l">
              <a:spcBef>
                <a:spcPts val="360"/>
              </a:spcBef>
              <a:spcAft>
                <a:spcPts val="0"/>
              </a:spcAft>
              <a:buSzPts val="1800"/>
              <a:buChar char="•"/>
              <a:defRPr/>
            </a:lvl1pPr>
            <a:lvl2pPr indent="-342900" lvl="1" marL="914400" algn="l">
              <a:spcBef>
                <a:spcPts val="360"/>
              </a:spcBef>
              <a:spcAft>
                <a:spcPts val="0"/>
              </a:spcAft>
              <a:buSzPts val="1800"/>
              <a:buChar char="–"/>
              <a:defRPr/>
            </a:lvl2pPr>
            <a:lvl3pPr indent="-342900" lvl="2" marL="1371600" algn="l">
              <a:spcBef>
                <a:spcPts val="360"/>
              </a:spcBef>
              <a:spcAft>
                <a:spcPts val="0"/>
              </a:spcAft>
              <a:buSzPts val="1800"/>
              <a:buChar char="•"/>
              <a:defRPr/>
            </a:lvl3pPr>
            <a:lvl4pPr indent="-342900" lvl="3" marL="1828800" algn="l">
              <a:spcBef>
                <a:spcPts val="360"/>
              </a:spcBef>
              <a:spcAft>
                <a:spcPts val="0"/>
              </a:spcAft>
              <a:buSzPts val="1800"/>
              <a:buChar char="–"/>
              <a:defRPr/>
            </a:lvl4pPr>
            <a:lvl5pPr indent="-342900" lvl="4" marL="2286000" algn="l">
              <a:spcBef>
                <a:spcPts val="360"/>
              </a:spcBef>
              <a:spcAft>
                <a:spcPts val="0"/>
              </a:spcAft>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63" name="Google Shape;63;p2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4" name="Google Shape;64;p2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able" type="tbl">
  <p:cSld name="TABLE">
    <p:spTree>
      <p:nvGrpSpPr>
        <p:cNvPr id="65" name="Shape 65"/>
        <p:cNvGrpSpPr/>
        <p:nvPr/>
      </p:nvGrpSpPr>
      <p:grpSpPr>
        <a:xfrm>
          <a:off x="0" y="0"/>
          <a:ext cx="0" cy="0"/>
          <a:chOff x="0" y="0"/>
          <a:chExt cx="0" cy="0"/>
        </a:xfrm>
      </p:grpSpPr>
      <p:sp>
        <p:nvSpPr>
          <p:cNvPr id="66" name="Google Shape;66;p22"/>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8" name="Shape 18"/>
        <p:cNvGrpSpPr/>
        <p:nvPr/>
      </p:nvGrpSpPr>
      <p:grpSpPr>
        <a:xfrm>
          <a:off x="0" y="0"/>
          <a:ext cx="0" cy="0"/>
          <a:chOff x="0" y="0"/>
          <a:chExt cx="0" cy="0"/>
        </a:xfrm>
      </p:grpSpPr>
      <p:sp>
        <p:nvSpPr>
          <p:cNvPr id="19" name="Google Shape;19;p12"/>
          <p:cNvSpPr txBox="1"/>
          <p:nvPr>
            <p:ph type="ctrTitle"/>
          </p:nvPr>
        </p:nvSpPr>
        <p:spPr>
          <a:xfrm>
            <a:off x="685800" y="2130425"/>
            <a:ext cx="7772400" cy="14700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20" name="Google Shape;20;p12"/>
          <p:cNvSpPr txBox="1"/>
          <p:nvPr>
            <p:ph idx="1" type="subTitle"/>
          </p:nvPr>
        </p:nvSpPr>
        <p:spPr>
          <a:xfrm>
            <a:off x="1371600" y="3886200"/>
            <a:ext cx="6400800" cy="1752600"/>
          </a:xfrm>
          <a:prstGeom prst="rect">
            <a:avLst/>
          </a:prstGeom>
          <a:noFill/>
          <a:ln>
            <a:noFill/>
          </a:ln>
        </p:spPr>
        <p:txBody>
          <a:bodyPr anchorCtr="0" anchor="t" bIns="45700" lIns="91425" spcFirstLastPara="1" rIns="91425" wrap="square" tIns="45700">
            <a:noAutofit/>
          </a:bodyPr>
          <a:lstStyle>
            <a:lvl1pPr lvl="0" algn="ctr">
              <a:spcBef>
                <a:spcPts val="640"/>
              </a:spcBef>
              <a:spcAft>
                <a:spcPts val="0"/>
              </a:spcAft>
              <a:buSzPts val="3200"/>
              <a:buNone/>
              <a:defRPr>
                <a:solidFill>
                  <a:srgbClr val="888888"/>
                </a:solidFill>
              </a:defRPr>
            </a:lvl1pPr>
            <a:lvl2pPr lvl="1" algn="ctr">
              <a:spcBef>
                <a:spcPts val="560"/>
              </a:spcBef>
              <a:spcAft>
                <a:spcPts val="0"/>
              </a:spcAft>
              <a:buSzPts val="2800"/>
              <a:buNone/>
              <a:defRPr>
                <a:solidFill>
                  <a:srgbClr val="888888"/>
                </a:solidFill>
              </a:defRPr>
            </a:lvl2pPr>
            <a:lvl3pPr lvl="2" algn="ctr">
              <a:spcBef>
                <a:spcPts val="480"/>
              </a:spcBef>
              <a:spcAft>
                <a:spcPts val="0"/>
              </a:spcAft>
              <a:buSzPts val="2400"/>
              <a:buNone/>
              <a:defRPr>
                <a:solidFill>
                  <a:srgbClr val="888888"/>
                </a:solidFill>
              </a:defRPr>
            </a:lvl3pPr>
            <a:lvl4pPr lvl="3" algn="ctr">
              <a:spcBef>
                <a:spcPts val="400"/>
              </a:spcBef>
              <a:spcAft>
                <a:spcPts val="0"/>
              </a:spcAft>
              <a:buSzPts val="2000"/>
              <a:buNone/>
              <a:defRPr>
                <a:solidFill>
                  <a:srgbClr val="888888"/>
                </a:solidFill>
              </a:defRPr>
            </a:lvl4pPr>
            <a:lvl5pPr lvl="4" algn="ctr">
              <a:spcBef>
                <a:spcPts val="400"/>
              </a:spcBef>
              <a:spcAft>
                <a:spcPts val="0"/>
              </a:spcAft>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1" name="Shape 21"/>
        <p:cNvGrpSpPr/>
        <p:nvPr/>
      </p:nvGrpSpPr>
      <p:grpSpPr>
        <a:xfrm>
          <a:off x="0" y="0"/>
          <a:ext cx="0" cy="0"/>
          <a:chOff x="0" y="0"/>
          <a:chExt cx="0" cy="0"/>
        </a:xfrm>
      </p:grpSpPr>
      <p:sp>
        <p:nvSpPr>
          <p:cNvPr id="22" name="Google Shape;22;p13"/>
          <p:cNvSpPr txBox="1"/>
          <p:nvPr>
            <p:ph type="title"/>
          </p:nvPr>
        </p:nvSpPr>
        <p:spPr>
          <a:xfrm>
            <a:off x="722313" y="4406900"/>
            <a:ext cx="7772400" cy="1362075"/>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b="1" sz="4000" cap="none"/>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23" name="Google Shape;23;p13"/>
          <p:cNvSpPr txBox="1"/>
          <p:nvPr>
            <p:ph idx="1" type="body"/>
          </p:nvPr>
        </p:nvSpPr>
        <p:spPr>
          <a:xfrm>
            <a:off x="722313" y="2906713"/>
            <a:ext cx="7772400" cy="1500187"/>
          </a:xfrm>
          <a:prstGeom prst="rect">
            <a:avLst/>
          </a:prstGeom>
          <a:noFill/>
          <a:ln>
            <a:noFill/>
          </a:ln>
        </p:spPr>
        <p:txBody>
          <a:bodyPr anchorCtr="0" anchor="b" bIns="45700" lIns="91425" spcFirstLastPara="1" rIns="91425" wrap="square" tIns="45700">
            <a:noAutofit/>
          </a:bodyPr>
          <a:lstStyle>
            <a:lvl1pPr indent="-228600" lvl="0" marL="457200" algn="l">
              <a:spcBef>
                <a:spcPts val="400"/>
              </a:spcBef>
              <a:spcAft>
                <a:spcPts val="0"/>
              </a:spcAft>
              <a:buSzPts val="2000"/>
              <a:buNone/>
              <a:defRPr sz="2000">
                <a:solidFill>
                  <a:srgbClr val="888888"/>
                </a:solidFill>
              </a:defRPr>
            </a:lvl1pPr>
            <a:lvl2pPr indent="-228600" lvl="1" marL="914400" algn="l">
              <a:spcBef>
                <a:spcPts val="360"/>
              </a:spcBef>
              <a:spcAft>
                <a:spcPts val="0"/>
              </a:spcAft>
              <a:buSzPts val="1800"/>
              <a:buNone/>
              <a:defRPr sz="1800">
                <a:solidFill>
                  <a:srgbClr val="888888"/>
                </a:solidFill>
              </a:defRPr>
            </a:lvl2pPr>
            <a:lvl3pPr indent="-228600" lvl="2" marL="1371600" algn="l">
              <a:spcBef>
                <a:spcPts val="320"/>
              </a:spcBef>
              <a:spcAft>
                <a:spcPts val="0"/>
              </a:spcAft>
              <a:buSzPts val="1600"/>
              <a:buNone/>
              <a:defRPr sz="1600">
                <a:solidFill>
                  <a:srgbClr val="888888"/>
                </a:solidFill>
              </a:defRPr>
            </a:lvl3pPr>
            <a:lvl4pPr indent="-228600" lvl="3" marL="1828800" algn="l">
              <a:spcBef>
                <a:spcPts val="280"/>
              </a:spcBef>
              <a:spcAft>
                <a:spcPts val="0"/>
              </a:spcAft>
              <a:buSzPts val="1400"/>
              <a:buNone/>
              <a:defRPr sz="1400">
                <a:solidFill>
                  <a:srgbClr val="888888"/>
                </a:solidFill>
              </a:defRPr>
            </a:lvl4pPr>
            <a:lvl5pPr indent="-228600" lvl="4" marL="2286000" algn="l">
              <a:spcBef>
                <a:spcPts val="280"/>
              </a:spcBef>
              <a:spcAft>
                <a:spcPts val="0"/>
              </a:spcAft>
              <a:buSzPts val="1400"/>
              <a:buNone/>
              <a:defRPr sz="1400">
                <a:solidFill>
                  <a:srgbClr val="888888"/>
                </a:solidFill>
              </a:defRPr>
            </a:lvl5pPr>
            <a:lvl6pPr indent="-228600" lvl="5" marL="2743200" algn="l">
              <a:spcBef>
                <a:spcPts val="280"/>
              </a:spcBef>
              <a:spcAft>
                <a:spcPts val="0"/>
              </a:spcAft>
              <a:buClr>
                <a:srgbClr val="888888"/>
              </a:buClr>
              <a:buSzPts val="1400"/>
              <a:buNone/>
              <a:defRPr sz="1400">
                <a:solidFill>
                  <a:srgbClr val="888888"/>
                </a:solidFill>
              </a:defRPr>
            </a:lvl6pPr>
            <a:lvl7pPr indent="-228600" lvl="6" marL="3200400" algn="l">
              <a:spcBef>
                <a:spcPts val="280"/>
              </a:spcBef>
              <a:spcAft>
                <a:spcPts val="0"/>
              </a:spcAft>
              <a:buClr>
                <a:srgbClr val="888888"/>
              </a:buClr>
              <a:buSzPts val="1400"/>
              <a:buNone/>
              <a:defRPr sz="1400">
                <a:solidFill>
                  <a:srgbClr val="888888"/>
                </a:solidFill>
              </a:defRPr>
            </a:lvl7pPr>
            <a:lvl8pPr indent="-228600" lvl="7" marL="3657600" algn="l">
              <a:spcBef>
                <a:spcPts val="280"/>
              </a:spcBef>
              <a:spcAft>
                <a:spcPts val="0"/>
              </a:spcAft>
              <a:buClr>
                <a:srgbClr val="888888"/>
              </a:buClr>
              <a:buSzPts val="1400"/>
              <a:buNone/>
              <a:defRPr sz="1400">
                <a:solidFill>
                  <a:srgbClr val="888888"/>
                </a:solidFill>
              </a:defRPr>
            </a:lvl8pPr>
            <a:lvl9pPr indent="-228600" lvl="8" marL="4114800" algn="l">
              <a:spcBef>
                <a:spcPts val="280"/>
              </a:spcBef>
              <a:spcAft>
                <a:spcPts val="0"/>
              </a:spcAft>
              <a:buClr>
                <a:srgbClr val="888888"/>
              </a:buClr>
              <a:buSzPts val="1400"/>
              <a:buNone/>
              <a:defRPr sz="1400">
                <a:solidFill>
                  <a:srgbClr val="888888"/>
                </a:solidFill>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p:cSld name="Two Content">
    <p:spTree>
      <p:nvGrpSpPr>
        <p:cNvPr id="24" name="Shape 24"/>
        <p:cNvGrpSpPr/>
        <p:nvPr/>
      </p:nvGrpSpPr>
      <p:grpSpPr>
        <a:xfrm>
          <a:off x="0" y="0"/>
          <a:ext cx="0" cy="0"/>
          <a:chOff x="0" y="0"/>
          <a:chExt cx="0" cy="0"/>
        </a:xfrm>
      </p:grpSpPr>
      <p:sp>
        <p:nvSpPr>
          <p:cNvPr id="25" name="Google Shape;25;p14"/>
          <p:cNvSpPr txBox="1"/>
          <p:nvPr>
            <p:ph idx="1" type="body"/>
          </p:nvPr>
        </p:nvSpPr>
        <p:spPr>
          <a:xfrm>
            <a:off x="457200" y="1600200"/>
            <a:ext cx="4038600" cy="4525963"/>
          </a:xfrm>
          <a:prstGeom prst="rect">
            <a:avLst/>
          </a:prstGeom>
          <a:noFill/>
          <a:ln>
            <a:noFill/>
          </a:ln>
        </p:spPr>
        <p:txBody>
          <a:bodyPr anchorCtr="0" anchor="t" bIns="45700" lIns="91425" spcFirstLastPara="1" rIns="91425" wrap="square" tIns="45700">
            <a:noAutofit/>
          </a:bodyPr>
          <a:lstStyle>
            <a:lvl1pPr indent="-406400" lvl="0" marL="457200" algn="l">
              <a:spcBef>
                <a:spcPts val="560"/>
              </a:spcBef>
              <a:spcAft>
                <a:spcPts val="0"/>
              </a:spcAft>
              <a:buSzPts val="2800"/>
              <a:buChar char="•"/>
              <a:defRPr sz="2800"/>
            </a:lvl1pPr>
            <a:lvl2pPr indent="-381000" lvl="1" marL="914400" algn="l">
              <a:spcBef>
                <a:spcPts val="480"/>
              </a:spcBef>
              <a:spcAft>
                <a:spcPts val="0"/>
              </a:spcAft>
              <a:buSzPts val="2400"/>
              <a:buChar char="–"/>
              <a:defRPr sz="2400"/>
            </a:lvl2pPr>
            <a:lvl3pPr indent="-355600" lvl="2" marL="1371600" algn="l">
              <a:spcBef>
                <a:spcPts val="400"/>
              </a:spcBef>
              <a:spcAft>
                <a:spcPts val="0"/>
              </a:spcAft>
              <a:buSzPts val="2000"/>
              <a:buChar char="•"/>
              <a:defRPr sz="2000"/>
            </a:lvl3pPr>
            <a:lvl4pPr indent="-342900" lvl="3" marL="1828800" algn="l">
              <a:spcBef>
                <a:spcPts val="360"/>
              </a:spcBef>
              <a:spcAft>
                <a:spcPts val="0"/>
              </a:spcAft>
              <a:buSzPts val="1800"/>
              <a:buChar char="–"/>
              <a:defRPr sz="1800"/>
            </a:lvl4pPr>
            <a:lvl5pPr indent="-342900" lvl="4" marL="2286000" algn="l">
              <a:spcBef>
                <a:spcPts val="360"/>
              </a:spcBef>
              <a:spcAft>
                <a:spcPts val="0"/>
              </a:spcAft>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26" name="Google Shape;26;p14"/>
          <p:cNvSpPr txBox="1"/>
          <p:nvPr>
            <p:ph idx="2" type="body"/>
          </p:nvPr>
        </p:nvSpPr>
        <p:spPr>
          <a:xfrm>
            <a:off x="4648200" y="1600200"/>
            <a:ext cx="4038600" cy="4525963"/>
          </a:xfrm>
          <a:prstGeom prst="rect">
            <a:avLst/>
          </a:prstGeom>
          <a:noFill/>
          <a:ln>
            <a:noFill/>
          </a:ln>
        </p:spPr>
        <p:txBody>
          <a:bodyPr anchorCtr="0" anchor="t" bIns="45700" lIns="91425" spcFirstLastPara="1" rIns="91425" wrap="square" tIns="45700">
            <a:noAutofit/>
          </a:bodyPr>
          <a:lstStyle>
            <a:lvl1pPr indent="-406400" lvl="0" marL="457200" algn="l">
              <a:spcBef>
                <a:spcPts val="560"/>
              </a:spcBef>
              <a:spcAft>
                <a:spcPts val="0"/>
              </a:spcAft>
              <a:buSzPts val="2800"/>
              <a:buChar char="•"/>
              <a:defRPr sz="2800"/>
            </a:lvl1pPr>
            <a:lvl2pPr indent="-381000" lvl="1" marL="914400" algn="l">
              <a:spcBef>
                <a:spcPts val="480"/>
              </a:spcBef>
              <a:spcAft>
                <a:spcPts val="0"/>
              </a:spcAft>
              <a:buSzPts val="2400"/>
              <a:buChar char="–"/>
              <a:defRPr sz="2400"/>
            </a:lvl2pPr>
            <a:lvl3pPr indent="-355600" lvl="2" marL="1371600" algn="l">
              <a:spcBef>
                <a:spcPts val="400"/>
              </a:spcBef>
              <a:spcAft>
                <a:spcPts val="0"/>
              </a:spcAft>
              <a:buSzPts val="2000"/>
              <a:buChar char="•"/>
              <a:defRPr sz="2000"/>
            </a:lvl3pPr>
            <a:lvl4pPr indent="-342900" lvl="3" marL="1828800" algn="l">
              <a:spcBef>
                <a:spcPts val="360"/>
              </a:spcBef>
              <a:spcAft>
                <a:spcPts val="0"/>
              </a:spcAft>
              <a:buSzPts val="1800"/>
              <a:buChar char="–"/>
              <a:defRPr sz="1800"/>
            </a:lvl4pPr>
            <a:lvl5pPr indent="-342900" lvl="4" marL="2286000" algn="l">
              <a:spcBef>
                <a:spcPts val="360"/>
              </a:spcBef>
              <a:spcAft>
                <a:spcPts val="0"/>
              </a:spcAft>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27" name="Google Shape;27;p14"/>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28" name="Shape 28"/>
        <p:cNvGrpSpPr/>
        <p:nvPr/>
      </p:nvGrpSpPr>
      <p:grpSpPr>
        <a:xfrm>
          <a:off x="0" y="0"/>
          <a:ext cx="0" cy="0"/>
          <a:chOff x="0" y="0"/>
          <a:chExt cx="0" cy="0"/>
        </a:xfrm>
      </p:grpSpPr>
      <p:sp>
        <p:nvSpPr>
          <p:cNvPr id="29" name="Google Shape;29;p15"/>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30" name="Google Shape;30;p15"/>
          <p:cNvSpPr txBox="1"/>
          <p:nvPr>
            <p:ph idx="1" type="body"/>
          </p:nvPr>
        </p:nvSpPr>
        <p:spPr>
          <a:xfrm>
            <a:off x="457200" y="1535113"/>
            <a:ext cx="4040188" cy="639762"/>
          </a:xfrm>
          <a:prstGeom prst="rect">
            <a:avLst/>
          </a:prstGeom>
          <a:noFill/>
          <a:ln>
            <a:noFill/>
          </a:ln>
        </p:spPr>
        <p:txBody>
          <a:bodyPr anchorCtr="0" anchor="b" bIns="45700" lIns="91425" spcFirstLastPara="1" rIns="91425" wrap="square" tIns="45700">
            <a:noAutofit/>
          </a:bodyPr>
          <a:lstStyle>
            <a:lvl1pPr indent="-228600" lvl="0" marL="457200" algn="l">
              <a:spcBef>
                <a:spcPts val="480"/>
              </a:spcBef>
              <a:spcAft>
                <a:spcPts val="0"/>
              </a:spcAft>
              <a:buSzPts val="2400"/>
              <a:buNone/>
              <a:defRPr b="1" sz="2400"/>
            </a:lvl1pPr>
            <a:lvl2pPr indent="-228600" lvl="1" marL="914400" algn="l">
              <a:spcBef>
                <a:spcPts val="400"/>
              </a:spcBef>
              <a:spcAft>
                <a:spcPts val="0"/>
              </a:spcAft>
              <a:buSzPts val="2000"/>
              <a:buNone/>
              <a:defRPr b="1" sz="2000"/>
            </a:lvl2pPr>
            <a:lvl3pPr indent="-228600" lvl="2" marL="1371600" algn="l">
              <a:spcBef>
                <a:spcPts val="360"/>
              </a:spcBef>
              <a:spcAft>
                <a:spcPts val="0"/>
              </a:spcAft>
              <a:buSzPts val="1800"/>
              <a:buNone/>
              <a:defRPr b="1" sz="1800"/>
            </a:lvl3pPr>
            <a:lvl4pPr indent="-228600" lvl="3" marL="1828800" algn="l">
              <a:spcBef>
                <a:spcPts val="320"/>
              </a:spcBef>
              <a:spcAft>
                <a:spcPts val="0"/>
              </a:spcAft>
              <a:buSzPts val="1600"/>
              <a:buNone/>
              <a:defRPr b="1" sz="1600"/>
            </a:lvl4pPr>
            <a:lvl5pPr indent="-228600" lvl="4" marL="2286000" algn="l">
              <a:spcBef>
                <a:spcPts val="320"/>
              </a:spcBef>
              <a:spcAft>
                <a:spcPts val="0"/>
              </a:spcAft>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31" name="Google Shape;31;p15"/>
          <p:cNvSpPr txBox="1"/>
          <p:nvPr>
            <p:ph idx="2" type="body"/>
          </p:nvPr>
        </p:nvSpPr>
        <p:spPr>
          <a:xfrm>
            <a:off x="457200" y="2174875"/>
            <a:ext cx="4040188" cy="3951288"/>
          </a:xfrm>
          <a:prstGeom prst="rect">
            <a:avLst/>
          </a:prstGeom>
          <a:noFill/>
          <a:ln>
            <a:noFill/>
          </a:ln>
        </p:spPr>
        <p:txBody>
          <a:bodyPr anchorCtr="0" anchor="t" bIns="45700" lIns="91425" spcFirstLastPara="1" rIns="91425" wrap="square" tIns="45700">
            <a:noAutofit/>
          </a:bodyPr>
          <a:lstStyle>
            <a:lvl1pPr indent="-381000" lvl="0" marL="457200" algn="l">
              <a:spcBef>
                <a:spcPts val="480"/>
              </a:spcBef>
              <a:spcAft>
                <a:spcPts val="0"/>
              </a:spcAft>
              <a:buSzPts val="2400"/>
              <a:buChar char="•"/>
              <a:defRPr sz="2400"/>
            </a:lvl1pPr>
            <a:lvl2pPr indent="-355600" lvl="1" marL="914400" algn="l">
              <a:spcBef>
                <a:spcPts val="400"/>
              </a:spcBef>
              <a:spcAft>
                <a:spcPts val="0"/>
              </a:spcAft>
              <a:buSzPts val="2000"/>
              <a:buChar char="–"/>
              <a:defRPr sz="2000"/>
            </a:lvl2pPr>
            <a:lvl3pPr indent="-342900" lvl="2" marL="1371600" algn="l">
              <a:spcBef>
                <a:spcPts val="360"/>
              </a:spcBef>
              <a:spcAft>
                <a:spcPts val="0"/>
              </a:spcAft>
              <a:buSzPts val="1800"/>
              <a:buChar char="•"/>
              <a:defRPr sz="1800"/>
            </a:lvl3pPr>
            <a:lvl4pPr indent="-330200" lvl="3" marL="1828800" algn="l">
              <a:spcBef>
                <a:spcPts val="320"/>
              </a:spcBef>
              <a:spcAft>
                <a:spcPts val="0"/>
              </a:spcAft>
              <a:buSzPts val="1600"/>
              <a:buChar char="–"/>
              <a:defRPr sz="1600"/>
            </a:lvl4pPr>
            <a:lvl5pPr indent="-330200" lvl="4" marL="2286000" algn="l">
              <a:spcBef>
                <a:spcPts val="320"/>
              </a:spcBef>
              <a:spcAft>
                <a:spcPts val="0"/>
              </a:spcAft>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32" name="Google Shape;32;p15"/>
          <p:cNvSpPr txBox="1"/>
          <p:nvPr>
            <p:ph idx="3" type="body"/>
          </p:nvPr>
        </p:nvSpPr>
        <p:spPr>
          <a:xfrm>
            <a:off x="4645025" y="1535113"/>
            <a:ext cx="4041775" cy="639762"/>
          </a:xfrm>
          <a:prstGeom prst="rect">
            <a:avLst/>
          </a:prstGeom>
          <a:noFill/>
          <a:ln>
            <a:noFill/>
          </a:ln>
        </p:spPr>
        <p:txBody>
          <a:bodyPr anchorCtr="0" anchor="b" bIns="45700" lIns="91425" spcFirstLastPara="1" rIns="91425" wrap="square" tIns="45700">
            <a:noAutofit/>
          </a:bodyPr>
          <a:lstStyle>
            <a:lvl1pPr indent="-228600" lvl="0" marL="457200" algn="l">
              <a:spcBef>
                <a:spcPts val="480"/>
              </a:spcBef>
              <a:spcAft>
                <a:spcPts val="0"/>
              </a:spcAft>
              <a:buSzPts val="2400"/>
              <a:buNone/>
              <a:defRPr b="1" sz="2400"/>
            </a:lvl1pPr>
            <a:lvl2pPr indent="-228600" lvl="1" marL="914400" algn="l">
              <a:spcBef>
                <a:spcPts val="400"/>
              </a:spcBef>
              <a:spcAft>
                <a:spcPts val="0"/>
              </a:spcAft>
              <a:buSzPts val="2000"/>
              <a:buNone/>
              <a:defRPr b="1" sz="2000"/>
            </a:lvl2pPr>
            <a:lvl3pPr indent="-228600" lvl="2" marL="1371600" algn="l">
              <a:spcBef>
                <a:spcPts val="360"/>
              </a:spcBef>
              <a:spcAft>
                <a:spcPts val="0"/>
              </a:spcAft>
              <a:buSzPts val="1800"/>
              <a:buNone/>
              <a:defRPr b="1" sz="1800"/>
            </a:lvl3pPr>
            <a:lvl4pPr indent="-228600" lvl="3" marL="1828800" algn="l">
              <a:spcBef>
                <a:spcPts val="320"/>
              </a:spcBef>
              <a:spcAft>
                <a:spcPts val="0"/>
              </a:spcAft>
              <a:buSzPts val="1600"/>
              <a:buNone/>
              <a:defRPr b="1" sz="1600"/>
            </a:lvl4pPr>
            <a:lvl5pPr indent="-228600" lvl="4" marL="2286000" algn="l">
              <a:spcBef>
                <a:spcPts val="320"/>
              </a:spcBef>
              <a:spcAft>
                <a:spcPts val="0"/>
              </a:spcAft>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33" name="Google Shape;33;p15"/>
          <p:cNvSpPr txBox="1"/>
          <p:nvPr>
            <p:ph idx="4" type="body"/>
          </p:nvPr>
        </p:nvSpPr>
        <p:spPr>
          <a:xfrm>
            <a:off x="4645025" y="2174875"/>
            <a:ext cx="4041775" cy="3951288"/>
          </a:xfrm>
          <a:prstGeom prst="rect">
            <a:avLst/>
          </a:prstGeom>
          <a:noFill/>
          <a:ln>
            <a:noFill/>
          </a:ln>
        </p:spPr>
        <p:txBody>
          <a:bodyPr anchorCtr="0" anchor="t" bIns="45700" lIns="91425" spcFirstLastPara="1" rIns="91425" wrap="square" tIns="45700">
            <a:noAutofit/>
          </a:bodyPr>
          <a:lstStyle>
            <a:lvl1pPr indent="-381000" lvl="0" marL="457200" algn="l">
              <a:spcBef>
                <a:spcPts val="480"/>
              </a:spcBef>
              <a:spcAft>
                <a:spcPts val="0"/>
              </a:spcAft>
              <a:buSzPts val="2400"/>
              <a:buChar char="•"/>
              <a:defRPr sz="2400"/>
            </a:lvl1pPr>
            <a:lvl2pPr indent="-355600" lvl="1" marL="914400" algn="l">
              <a:spcBef>
                <a:spcPts val="400"/>
              </a:spcBef>
              <a:spcAft>
                <a:spcPts val="0"/>
              </a:spcAft>
              <a:buSzPts val="2000"/>
              <a:buChar char="–"/>
              <a:defRPr sz="2000"/>
            </a:lvl2pPr>
            <a:lvl3pPr indent="-342900" lvl="2" marL="1371600" algn="l">
              <a:spcBef>
                <a:spcPts val="360"/>
              </a:spcBef>
              <a:spcAft>
                <a:spcPts val="0"/>
              </a:spcAft>
              <a:buSzPts val="1800"/>
              <a:buChar char="•"/>
              <a:defRPr sz="1800"/>
            </a:lvl3pPr>
            <a:lvl4pPr indent="-330200" lvl="3" marL="1828800" algn="l">
              <a:spcBef>
                <a:spcPts val="320"/>
              </a:spcBef>
              <a:spcAft>
                <a:spcPts val="0"/>
              </a:spcAft>
              <a:buSzPts val="1600"/>
              <a:buChar char="–"/>
              <a:defRPr sz="1600"/>
            </a:lvl4pPr>
            <a:lvl5pPr indent="-330200" lvl="4" marL="2286000" algn="l">
              <a:spcBef>
                <a:spcPts val="320"/>
              </a:spcBef>
              <a:spcAft>
                <a:spcPts val="0"/>
              </a:spcAft>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34" name="Google Shape;34;p15"/>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5" name="Google Shape;35;p15"/>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6" name="Shape 36"/>
        <p:cNvGrpSpPr/>
        <p:nvPr/>
      </p:nvGrpSpPr>
      <p:grpSpPr>
        <a:xfrm>
          <a:off x="0" y="0"/>
          <a:ext cx="0" cy="0"/>
          <a:chOff x="0" y="0"/>
          <a:chExt cx="0" cy="0"/>
        </a:xfrm>
      </p:grpSpPr>
      <p:sp>
        <p:nvSpPr>
          <p:cNvPr id="37" name="Google Shape;37;p16"/>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38" name="Google Shape;38;p16"/>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16"/>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0" name="Shape 40"/>
        <p:cNvGrpSpPr/>
        <p:nvPr/>
      </p:nvGrpSpPr>
      <p:grpSpPr>
        <a:xfrm>
          <a:off x="0" y="0"/>
          <a:ext cx="0" cy="0"/>
          <a:chOff x="0" y="0"/>
          <a:chExt cx="0" cy="0"/>
        </a:xfrm>
      </p:grpSpPr>
      <p:sp>
        <p:nvSpPr>
          <p:cNvPr id="41" name="Google Shape;41;p17"/>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2" name="Google Shape;42;p17"/>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43" name="Shape 43"/>
        <p:cNvGrpSpPr/>
        <p:nvPr/>
      </p:nvGrpSpPr>
      <p:grpSpPr>
        <a:xfrm>
          <a:off x="0" y="0"/>
          <a:ext cx="0" cy="0"/>
          <a:chOff x="0" y="0"/>
          <a:chExt cx="0" cy="0"/>
        </a:xfrm>
      </p:grpSpPr>
      <p:sp>
        <p:nvSpPr>
          <p:cNvPr id="44" name="Google Shape;44;p18"/>
          <p:cNvSpPr txBox="1"/>
          <p:nvPr>
            <p:ph type="title"/>
          </p:nvPr>
        </p:nvSpPr>
        <p:spPr>
          <a:xfrm>
            <a:off x="457200" y="273050"/>
            <a:ext cx="3008313" cy="116205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b="1" sz="2000"/>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45" name="Google Shape;45;p18"/>
          <p:cNvSpPr txBox="1"/>
          <p:nvPr>
            <p:ph idx="1" type="body"/>
          </p:nvPr>
        </p:nvSpPr>
        <p:spPr>
          <a:xfrm>
            <a:off x="3575050" y="273050"/>
            <a:ext cx="5111750" cy="5853113"/>
          </a:xfrm>
          <a:prstGeom prst="rect">
            <a:avLst/>
          </a:prstGeom>
          <a:noFill/>
          <a:ln>
            <a:noFill/>
          </a:ln>
        </p:spPr>
        <p:txBody>
          <a:bodyPr anchorCtr="0" anchor="t" bIns="45700" lIns="91425" spcFirstLastPara="1" rIns="91425" wrap="square" tIns="45700">
            <a:noAutofit/>
          </a:bodyPr>
          <a:lstStyle>
            <a:lvl1pPr indent="-431800" lvl="0" marL="457200" algn="l">
              <a:spcBef>
                <a:spcPts val="640"/>
              </a:spcBef>
              <a:spcAft>
                <a:spcPts val="0"/>
              </a:spcAft>
              <a:buSzPts val="3200"/>
              <a:buChar char="•"/>
              <a:defRPr sz="3200"/>
            </a:lvl1pPr>
            <a:lvl2pPr indent="-406400" lvl="1" marL="914400" algn="l">
              <a:spcBef>
                <a:spcPts val="560"/>
              </a:spcBef>
              <a:spcAft>
                <a:spcPts val="0"/>
              </a:spcAft>
              <a:buSzPts val="2800"/>
              <a:buChar char="–"/>
              <a:defRPr sz="2800"/>
            </a:lvl2pPr>
            <a:lvl3pPr indent="-381000" lvl="2" marL="1371600" algn="l">
              <a:spcBef>
                <a:spcPts val="480"/>
              </a:spcBef>
              <a:spcAft>
                <a:spcPts val="0"/>
              </a:spcAft>
              <a:buSzPts val="2400"/>
              <a:buChar char="•"/>
              <a:defRPr sz="2400"/>
            </a:lvl3pPr>
            <a:lvl4pPr indent="-355600" lvl="3" marL="1828800" algn="l">
              <a:spcBef>
                <a:spcPts val="400"/>
              </a:spcBef>
              <a:spcAft>
                <a:spcPts val="0"/>
              </a:spcAft>
              <a:buSzPts val="2000"/>
              <a:buChar char="–"/>
              <a:defRPr sz="2000"/>
            </a:lvl4pPr>
            <a:lvl5pPr indent="-355600" lvl="4" marL="2286000" algn="l">
              <a:spcBef>
                <a:spcPts val="400"/>
              </a:spcBef>
              <a:spcAft>
                <a:spcPts val="0"/>
              </a:spcAft>
              <a:buSzPts val="2000"/>
              <a:buChar char="»"/>
              <a:defRPr sz="2000"/>
            </a:lvl5pPr>
            <a:lvl6pPr indent="-355600" lvl="5" marL="2743200" algn="l">
              <a:spcBef>
                <a:spcPts val="400"/>
              </a:spcBef>
              <a:spcAft>
                <a:spcPts val="0"/>
              </a:spcAft>
              <a:buClr>
                <a:schemeClr val="dk1"/>
              </a:buClr>
              <a:buSzPts val="2000"/>
              <a:buChar char="•"/>
              <a:defRPr sz="2000"/>
            </a:lvl6pPr>
            <a:lvl7pPr indent="-355600" lvl="6" marL="3200400" algn="l">
              <a:spcBef>
                <a:spcPts val="400"/>
              </a:spcBef>
              <a:spcAft>
                <a:spcPts val="0"/>
              </a:spcAft>
              <a:buClr>
                <a:schemeClr val="dk1"/>
              </a:buClr>
              <a:buSzPts val="2000"/>
              <a:buChar char="•"/>
              <a:defRPr sz="2000"/>
            </a:lvl7pPr>
            <a:lvl8pPr indent="-355600" lvl="7" marL="3657600" algn="l">
              <a:spcBef>
                <a:spcPts val="400"/>
              </a:spcBef>
              <a:spcAft>
                <a:spcPts val="0"/>
              </a:spcAft>
              <a:buClr>
                <a:schemeClr val="dk1"/>
              </a:buClr>
              <a:buSzPts val="2000"/>
              <a:buChar char="•"/>
              <a:defRPr sz="2000"/>
            </a:lvl8pPr>
            <a:lvl9pPr indent="-355600" lvl="8" marL="4114800" algn="l">
              <a:spcBef>
                <a:spcPts val="400"/>
              </a:spcBef>
              <a:spcAft>
                <a:spcPts val="0"/>
              </a:spcAft>
              <a:buClr>
                <a:schemeClr val="dk1"/>
              </a:buClr>
              <a:buSzPts val="2000"/>
              <a:buChar char="•"/>
              <a:defRPr sz="2000"/>
            </a:lvl9pPr>
          </a:lstStyle>
          <a:p/>
        </p:txBody>
      </p:sp>
      <p:sp>
        <p:nvSpPr>
          <p:cNvPr id="46" name="Google Shape;46;p18"/>
          <p:cNvSpPr txBox="1"/>
          <p:nvPr>
            <p:ph idx="2" type="body"/>
          </p:nvPr>
        </p:nvSpPr>
        <p:spPr>
          <a:xfrm>
            <a:off x="457200" y="1435100"/>
            <a:ext cx="3008313" cy="4691063"/>
          </a:xfrm>
          <a:prstGeom prst="rect">
            <a:avLst/>
          </a:prstGeom>
          <a:noFill/>
          <a:ln>
            <a:noFill/>
          </a:ln>
        </p:spPr>
        <p:txBody>
          <a:bodyPr anchorCtr="0" anchor="t" bIns="45700" lIns="91425" spcFirstLastPara="1" rIns="91425" wrap="square" tIns="45700">
            <a:noAutofit/>
          </a:bodyPr>
          <a:lstStyle>
            <a:lvl1pPr indent="-228600" lvl="0" marL="457200" algn="l">
              <a:spcBef>
                <a:spcPts val="280"/>
              </a:spcBef>
              <a:spcAft>
                <a:spcPts val="0"/>
              </a:spcAft>
              <a:buSzPts val="1400"/>
              <a:buNone/>
              <a:defRPr sz="1400"/>
            </a:lvl1pPr>
            <a:lvl2pPr indent="-228600" lvl="1" marL="914400" algn="l">
              <a:spcBef>
                <a:spcPts val="240"/>
              </a:spcBef>
              <a:spcAft>
                <a:spcPts val="0"/>
              </a:spcAft>
              <a:buSzPts val="1200"/>
              <a:buNone/>
              <a:defRPr sz="1200"/>
            </a:lvl2pPr>
            <a:lvl3pPr indent="-228600" lvl="2" marL="1371600" algn="l">
              <a:spcBef>
                <a:spcPts val="200"/>
              </a:spcBef>
              <a:spcAft>
                <a:spcPts val="0"/>
              </a:spcAft>
              <a:buSzPts val="1000"/>
              <a:buNone/>
              <a:defRPr sz="1000"/>
            </a:lvl3pPr>
            <a:lvl4pPr indent="-228600" lvl="3" marL="1828800" algn="l">
              <a:spcBef>
                <a:spcPts val="180"/>
              </a:spcBef>
              <a:spcAft>
                <a:spcPts val="0"/>
              </a:spcAft>
              <a:buSzPts val="900"/>
              <a:buNone/>
              <a:defRPr sz="900"/>
            </a:lvl4pPr>
            <a:lvl5pPr indent="-228600" lvl="4" marL="2286000" algn="l">
              <a:spcBef>
                <a:spcPts val="180"/>
              </a:spcBef>
              <a:spcAft>
                <a:spcPts val="0"/>
              </a:spcAft>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47" name="Google Shape;47;p18"/>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18"/>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49" name="Shape 49"/>
        <p:cNvGrpSpPr/>
        <p:nvPr/>
      </p:nvGrpSpPr>
      <p:grpSpPr>
        <a:xfrm>
          <a:off x="0" y="0"/>
          <a:ext cx="0" cy="0"/>
          <a:chOff x="0" y="0"/>
          <a:chExt cx="0" cy="0"/>
        </a:xfrm>
      </p:grpSpPr>
      <p:sp>
        <p:nvSpPr>
          <p:cNvPr id="50" name="Google Shape;50;p19"/>
          <p:cNvSpPr txBox="1"/>
          <p:nvPr>
            <p:ph type="title"/>
          </p:nvPr>
        </p:nvSpPr>
        <p:spPr>
          <a:xfrm>
            <a:off x="1792288" y="4800600"/>
            <a:ext cx="5486400" cy="566738"/>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b="1" sz="2000"/>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51" name="Google Shape;51;p19"/>
          <p:cNvSpPr/>
          <p:nvPr>
            <p:ph idx="2" type="pic"/>
          </p:nvPr>
        </p:nvSpPr>
        <p:spPr>
          <a:xfrm>
            <a:off x="1792288" y="612775"/>
            <a:ext cx="5486400" cy="4114800"/>
          </a:xfrm>
          <a:prstGeom prst="rect">
            <a:avLst/>
          </a:prstGeom>
          <a:noFill/>
          <a:ln>
            <a:noFill/>
          </a:ln>
        </p:spPr>
      </p:sp>
      <p:sp>
        <p:nvSpPr>
          <p:cNvPr id="52" name="Google Shape;52;p19"/>
          <p:cNvSpPr txBox="1"/>
          <p:nvPr>
            <p:ph idx="1" type="body"/>
          </p:nvPr>
        </p:nvSpPr>
        <p:spPr>
          <a:xfrm>
            <a:off x="1792288" y="5367338"/>
            <a:ext cx="5486400" cy="804862"/>
          </a:xfrm>
          <a:prstGeom prst="rect">
            <a:avLst/>
          </a:prstGeom>
          <a:noFill/>
          <a:ln>
            <a:noFill/>
          </a:ln>
        </p:spPr>
        <p:txBody>
          <a:bodyPr anchorCtr="0" anchor="t" bIns="45700" lIns="91425" spcFirstLastPara="1" rIns="91425" wrap="square" tIns="45700">
            <a:noAutofit/>
          </a:bodyPr>
          <a:lstStyle>
            <a:lvl1pPr indent="-228600" lvl="0" marL="457200" algn="l">
              <a:spcBef>
                <a:spcPts val="280"/>
              </a:spcBef>
              <a:spcAft>
                <a:spcPts val="0"/>
              </a:spcAft>
              <a:buSzPts val="1400"/>
              <a:buNone/>
              <a:defRPr sz="1400"/>
            </a:lvl1pPr>
            <a:lvl2pPr indent="-228600" lvl="1" marL="914400" algn="l">
              <a:spcBef>
                <a:spcPts val="240"/>
              </a:spcBef>
              <a:spcAft>
                <a:spcPts val="0"/>
              </a:spcAft>
              <a:buSzPts val="1200"/>
              <a:buNone/>
              <a:defRPr sz="1200"/>
            </a:lvl2pPr>
            <a:lvl3pPr indent="-228600" lvl="2" marL="1371600" algn="l">
              <a:spcBef>
                <a:spcPts val="200"/>
              </a:spcBef>
              <a:spcAft>
                <a:spcPts val="0"/>
              </a:spcAft>
              <a:buSzPts val="1000"/>
              <a:buNone/>
              <a:defRPr sz="1000"/>
            </a:lvl3pPr>
            <a:lvl4pPr indent="-228600" lvl="3" marL="1828800" algn="l">
              <a:spcBef>
                <a:spcPts val="180"/>
              </a:spcBef>
              <a:spcAft>
                <a:spcPts val="0"/>
              </a:spcAft>
              <a:buSzPts val="900"/>
              <a:buNone/>
              <a:defRPr sz="900"/>
            </a:lvl4pPr>
            <a:lvl5pPr indent="-228600" lvl="4" marL="2286000" algn="l">
              <a:spcBef>
                <a:spcPts val="180"/>
              </a:spcBef>
              <a:spcAft>
                <a:spcPts val="0"/>
              </a:spcAft>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53" name="Google Shape;53;p19"/>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4" name="Google Shape;54;p19"/>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1.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0"/>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4400" u="none" cap="none" strike="noStrike">
                <a:solidFill>
                  <a:schemeClr val="dk1"/>
                </a:solidFill>
                <a:latin typeface="Calibri"/>
                <a:ea typeface="Calibri"/>
                <a:cs typeface="Calibri"/>
                <a:sym typeface="Calibri"/>
              </a:defRPr>
            </a:lvl1pPr>
            <a:lvl2pPr lvl="1" marR="0" rtl="0" algn="ctr">
              <a:spcBef>
                <a:spcPts val="0"/>
              </a:spcBef>
              <a:spcAft>
                <a:spcPts val="0"/>
              </a:spcAft>
              <a:buSzPts val="1400"/>
              <a:buNone/>
              <a:defRPr b="0" i="0" sz="4400" u="none" cap="none" strike="noStrike">
                <a:solidFill>
                  <a:schemeClr val="dk1"/>
                </a:solidFill>
                <a:latin typeface="Calibri"/>
                <a:ea typeface="Calibri"/>
                <a:cs typeface="Calibri"/>
                <a:sym typeface="Calibri"/>
              </a:defRPr>
            </a:lvl2pPr>
            <a:lvl3pPr lvl="2" marR="0" rtl="0" algn="ctr">
              <a:spcBef>
                <a:spcPts val="0"/>
              </a:spcBef>
              <a:spcAft>
                <a:spcPts val="0"/>
              </a:spcAft>
              <a:buSzPts val="1400"/>
              <a:buNone/>
              <a:defRPr b="0" i="0" sz="4400" u="none" cap="none" strike="noStrike">
                <a:solidFill>
                  <a:schemeClr val="dk1"/>
                </a:solidFill>
                <a:latin typeface="Calibri"/>
                <a:ea typeface="Calibri"/>
                <a:cs typeface="Calibri"/>
                <a:sym typeface="Calibri"/>
              </a:defRPr>
            </a:lvl3pPr>
            <a:lvl4pPr lvl="3" marR="0" rtl="0" algn="ctr">
              <a:spcBef>
                <a:spcPts val="0"/>
              </a:spcBef>
              <a:spcAft>
                <a:spcPts val="0"/>
              </a:spcAft>
              <a:buSzPts val="1400"/>
              <a:buNone/>
              <a:defRPr b="0" i="0" sz="4400" u="none" cap="none" strike="noStrike">
                <a:solidFill>
                  <a:schemeClr val="dk1"/>
                </a:solidFill>
                <a:latin typeface="Calibri"/>
                <a:ea typeface="Calibri"/>
                <a:cs typeface="Calibri"/>
                <a:sym typeface="Calibri"/>
              </a:defRPr>
            </a:lvl4pPr>
            <a:lvl5pPr lvl="4" marR="0" rtl="0" algn="ctr">
              <a:spcBef>
                <a:spcPts val="0"/>
              </a:spcBef>
              <a:spcAft>
                <a:spcPts val="0"/>
              </a:spcAft>
              <a:buSzPts val="1400"/>
              <a:buNone/>
              <a:defRPr b="0" i="0" sz="4400" u="none" cap="none" strike="noStrike">
                <a:solidFill>
                  <a:schemeClr val="dk1"/>
                </a:solidFill>
                <a:latin typeface="Calibri"/>
                <a:ea typeface="Calibri"/>
                <a:cs typeface="Calibri"/>
                <a:sym typeface="Calibri"/>
              </a:defRPr>
            </a:lvl5pPr>
            <a:lvl6pPr lvl="5" marR="0" rtl="0" algn="ctr">
              <a:spcBef>
                <a:spcPts val="0"/>
              </a:spcBef>
              <a:spcAft>
                <a:spcPts val="0"/>
              </a:spcAft>
              <a:buSzPts val="1400"/>
              <a:buNone/>
              <a:defRPr b="0" i="0" sz="4400" u="none" cap="none" strike="noStrike">
                <a:solidFill>
                  <a:schemeClr val="dk1"/>
                </a:solidFill>
                <a:latin typeface="Calibri"/>
                <a:ea typeface="Calibri"/>
                <a:cs typeface="Calibri"/>
                <a:sym typeface="Calibri"/>
              </a:defRPr>
            </a:lvl6pPr>
            <a:lvl7pPr lvl="6" marR="0" rtl="0" algn="ctr">
              <a:spcBef>
                <a:spcPts val="0"/>
              </a:spcBef>
              <a:spcAft>
                <a:spcPts val="0"/>
              </a:spcAft>
              <a:buSzPts val="1400"/>
              <a:buNone/>
              <a:defRPr b="0" i="0" sz="4400" u="none" cap="none" strike="noStrike">
                <a:solidFill>
                  <a:schemeClr val="dk1"/>
                </a:solidFill>
                <a:latin typeface="Calibri"/>
                <a:ea typeface="Calibri"/>
                <a:cs typeface="Calibri"/>
                <a:sym typeface="Calibri"/>
              </a:defRPr>
            </a:lvl7pPr>
            <a:lvl8pPr lvl="7" marR="0" rtl="0" algn="ctr">
              <a:spcBef>
                <a:spcPts val="0"/>
              </a:spcBef>
              <a:spcAft>
                <a:spcPts val="0"/>
              </a:spcAft>
              <a:buSzPts val="1400"/>
              <a:buNone/>
              <a:defRPr b="0" i="0" sz="4400" u="none" cap="none" strike="noStrike">
                <a:solidFill>
                  <a:schemeClr val="dk1"/>
                </a:solidFill>
                <a:latin typeface="Calibri"/>
                <a:ea typeface="Calibri"/>
                <a:cs typeface="Calibri"/>
                <a:sym typeface="Calibri"/>
              </a:defRPr>
            </a:lvl8pPr>
            <a:lvl9pPr lvl="8" marR="0" rtl="0" algn="ctr">
              <a:spcBef>
                <a:spcPts val="0"/>
              </a:spcBef>
              <a:spcAft>
                <a:spcPts val="0"/>
              </a:spcAft>
              <a:buSzPts val="1400"/>
              <a:buNone/>
              <a:defRPr b="0" i="0" sz="4400" u="none" cap="none" strike="noStrike">
                <a:solidFill>
                  <a:schemeClr val="dk1"/>
                </a:solidFill>
                <a:latin typeface="Calibri"/>
                <a:ea typeface="Calibri"/>
                <a:cs typeface="Calibri"/>
                <a:sym typeface="Calibri"/>
              </a:defRPr>
            </a:lvl9pPr>
          </a:lstStyle>
          <a:p/>
        </p:txBody>
      </p:sp>
      <p:sp>
        <p:nvSpPr>
          <p:cNvPr id="11" name="Google Shape;11;p10"/>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Autofit/>
          </a:bodyPr>
          <a:lstStyle>
            <a:lvl1pPr indent="-431800" lvl="0" marL="457200" marR="0" rtl="0" algn="l">
              <a:spcBef>
                <a:spcPts val="640"/>
              </a:spcBef>
              <a:spcAft>
                <a:spcPts val="0"/>
              </a:spcAft>
              <a:buClr>
                <a:srgbClr val="C00000"/>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rgbClr val="C00000"/>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rgbClr val="C00000"/>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rgbClr val="C00000"/>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rgbClr val="C00000"/>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12" name="Google Shape;12;p10"/>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98989"/>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13" name="Google Shape;13;p10"/>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98989"/>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14" name="Google Shape;14;p10"/>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spcAft>
                <a:spcPts val="0"/>
              </a:spcAft>
              <a:buNone/>
              <a:defRPr b="0" i="0" sz="1200" u="none" cap="none" strike="noStrike">
                <a:solidFill>
                  <a:srgbClr val="898989"/>
                </a:solidFill>
                <a:latin typeface="Arial"/>
                <a:ea typeface="Arial"/>
                <a:cs typeface="Arial"/>
                <a:sym typeface="Arial"/>
              </a:defRPr>
            </a:lvl1pPr>
            <a:lvl2pPr indent="0" lvl="1" marL="0" marR="0" rtl="0" algn="r">
              <a:spcBef>
                <a:spcPts val="0"/>
              </a:spcBef>
              <a:spcAft>
                <a:spcPts val="0"/>
              </a:spcAft>
              <a:buNone/>
              <a:defRPr b="0" i="0" sz="1200" u="none" cap="none" strike="noStrike">
                <a:solidFill>
                  <a:srgbClr val="898989"/>
                </a:solidFill>
                <a:latin typeface="Arial"/>
                <a:ea typeface="Arial"/>
                <a:cs typeface="Arial"/>
                <a:sym typeface="Arial"/>
              </a:defRPr>
            </a:lvl2pPr>
            <a:lvl3pPr indent="0" lvl="2" marL="0" marR="0" rtl="0" algn="r">
              <a:spcBef>
                <a:spcPts val="0"/>
              </a:spcBef>
              <a:spcAft>
                <a:spcPts val="0"/>
              </a:spcAft>
              <a:buNone/>
              <a:defRPr b="0" i="0" sz="1200" u="none" cap="none" strike="noStrike">
                <a:solidFill>
                  <a:srgbClr val="898989"/>
                </a:solidFill>
                <a:latin typeface="Arial"/>
                <a:ea typeface="Arial"/>
                <a:cs typeface="Arial"/>
                <a:sym typeface="Arial"/>
              </a:defRPr>
            </a:lvl3pPr>
            <a:lvl4pPr indent="0" lvl="3" marL="0" marR="0" rtl="0" algn="r">
              <a:spcBef>
                <a:spcPts val="0"/>
              </a:spcBef>
              <a:spcAft>
                <a:spcPts val="0"/>
              </a:spcAft>
              <a:buNone/>
              <a:defRPr b="0" i="0" sz="1200" u="none" cap="none" strike="noStrike">
                <a:solidFill>
                  <a:srgbClr val="898989"/>
                </a:solidFill>
                <a:latin typeface="Arial"/>
                <a:ea typeface="Arial"/>
                <a:cs typeface="Arial"/>
                <a:sym typeface="Arial"/>
              </a:defRPr>
            </a:lvl4pPr>
            <a:lvl5pPr indent="0" lvl="4" marL="0" marR="0" rtl="0" algn="r">
              <a:spcBef>
                <a:spcPts val="0"/>
              </a:spcBef>
              <a:spcAft>
                <a:spcPts val="0"/>
              </a:spcAft>
              <a:buNone/>
              <a:defRPr b="0" i="0" sz="1200" u="none" cap="none" strike="noStrike">
                <a:solidFill>
                  <a:srgbClr val="898989"/>
                </a:solidFill>
                <a:latin typeface="Arial"/>
                <a:ea typeface="Arial"/>
                <a:cs typeface="Arial"/>
                <a:sym typeface="Arial"/>
              </a:defRPr>
            </a:lvl5pPr>
            <a:lvl6pPr indent="0" lvl="5" marL="0" marR="0" rtl="0" algn="r">
              <a:spcBef>
                <a:spcPts val="0"/>
              </a:spcBef>
              <a:spcAft>
                <a:spcPts val="0"/>
              </a:spcAft>
              <a:buNone/>
              <a:defRPr b="0" i="0" sz="1200" u="none" cap="none" strike="noStrike">
                <a:solidFill>
                  <a:srgbClr val="898989"/>
                </a:solidFill>
                <a:latin typeface="Arial"/>
                <a:ea typeface="Arial"/>
                <a:cs typeface="Arial"/>
                <a:sym typeface="Arial"/>
              </a:defRPr>
            </a:lvl6pPr>
            <a:lvl7pPr indent="0" lvl="6" marL="0" marR="0" rtl="0" algn="r">
              <a:spcBef>
                <a:spcPts val="0"/>
              </a:spcBef>
              <a:spcAft>
                <a:spcPts val="0"/>
              </a:spcAft>
              <a:buNone/>
              <a:defRPr b="0" i="0" sz="1200" u="none" cap="none" strike="noStrike">
                <a:solidFill>
                  <a:srgbClr val="898989"/>
                </a:solidFill>
                <a:latin typeface="Arial"/>
                <a:ea typeface="Arial"/>
                <a:cs typeface="Arial"/>
                <a:sym typeface="Arial"/>
              </a:defRPr>
            </a:lvl7pPr>
            <a:lvl8pPr indent="0" lvl="7" marL="0" marR="0" rtl="0" algn="r">
              <a:spcBef>
                <a:spcPts val="0"/>
              </a:spcBef>
              <a:spcAft>
                <a:spcPts val="0"/>
              </a:spcAft>
              <a:buNone/>
              <a:defRPr b="0" i="0" sz="1200" u="none" cap="none" strike="noStrike">
                <a:solidFill>
                  <a:srgbClr val="898989"/>
                </a:solidFill>
                <a:latin typeface="Arial"/>
                <a:ea typeface="Arial"/>
                <a:cs typeface="Arial"/>
                <a:sym typeface="Arial"/>
              </a:defRPr>
            </a:lvl8pPr>
            <a:lvl9pPr indent="0" lvl="8" marL="0" marR="0" rtl="0" algn="r">
              <a:spcBef>
                <a:spcPts val="0"/>
              </a:spcBef>
              <a:spcAft>
                <a:spcPts val="0"/>
              </a:spcAft>
              <a:buNone/>
              <a:defRPr b="0" i="0" sz="1200" u="none" cap="none" strike="noStrike">
                <a:solidFill>
                  <a:srgbClr val="898989"/>
                </a:solidFill>
                <a:latin typeface="Arial"/>
                <a:ea typeface="Arial"/>
                <a:cs typeface="Arial"/>
                <a:sym typeface="Arial"/>
              </a:defRPr>
            </a:lvl9pPr>
          </a:lstStyle>
          <a:p>
            <a:pPr indent="0" lvl="0" marL="0" rtl="0" algn="r">
              <a:spcBef>
                <a:spcPts val="0"/>
              </a:spcBef>
              <a:spcAft>
                <a:spcPts val="0"/>
              </a:spcAft>
              <a:buNone/>
            </a:pPr>
            <a:r>
              <a:rPr lang="en-US"/>
              <a:t>9-</a:t>
            </a: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 name="Shape 70"/>
        <p:cNvGrpSpPr/>
        <p:nvPr/>
      </p:nvGrpSpPr>
      <p:grpSpPr>
        <a:xfrm>
          <a:off x="0" y="0"/>
          <a:ext cx="0" cy="0"/>
          <a:chOff x="0" y="0"/>
          <a:chExt cx="0" cy="0"/>
        </a:xfrm>
      </p:grpSpPr>
      <p:sp>
        <p:nvSpPr>
          <p:cNvPr id="71" name="Google Shape;71;p1"/>
          <p:cNvSpPr txBox="1"/>
          <p:nvPr>
            <p:ph idx="1" type="body"/>
          </p:nvPr>
        </p:nvSpPr>
        <p:spPr>
          <a:xfrm>
            <a:off x="457200" y="2236550"/>
            <a:ext cx="8229600" cy="3471900"/>
          </a:xfrm>
          <a:prstGeom prst="rect">
            <a:avLst/>
          </a:prstGeom>
          <a:noFill/>
          <a:ln>
            <a:noFill/>
          </a:ln>
        </p:spPr>
        <p:txBody>
          <a:bodyPr anchorCtr="0" anchor="t" bIns="45700" lIns="91425" spcFirstLastPara="1" rIns="91425" wrap="square" tIns="45700">
            <a:noAutofit/>
          </a:bodyPr>
          <a:lstStyle/>
          <a:p>
            <a:pPr indent="0" lvl="0" marL="0" rtl="0" algn="ctr">
              <a:spcBef>
                <a:spcPts val="0"/>
              </a:spcBef>
              <a:spcAft>
                <a:spcPts val="0"/>
              </a:spcAft>
              <a:buSzPts val="6000"/>
              <a:buNone/>
            </a:pPr>
            <a:r>
              <a:rPr b="1" i="1" lang="en-US" sz="5500">
                <a:latin typeface="Calibri"/>
                <a:ea typeface="Calibri"/>
                <a:cs typeface="Calibri"/>
                <a:sym typeface="Calibri"/>
              </a:rPr>
              <a:t>PCC CONSER WORKSHOP</a:t>
            </a:r>
            <a:endParaRPr sz="2700"/>
          </a:p>
          <a:p>
            <a:pPr indent="0" lvl="0" marL="0" rtl="0" algn="ctr">
              <a:spcBef>
                <a:spcPts val="640"/>
              </a:spcBef>
              <a:spcAft>
                <a:spcPts val="0"/>
              </a:spcAft>
              <a:buSzPts val="3200"/>
              <a:buNone/>
            </a:pPr>
            <a:r>
              <a:rPr b="1" i="1" lang="en-US"/>
              <a:t>May 22</a:t>
            </a:r>
            <a:r>
              <a:rPr b="1" baseline="30000" i="1" lang="en-US"/>
              <a:t>nd</a:t>
            </a:r>
            <a:r>
              <a:rPr b="1" i="1" lang="en-US"/>
              <a:t>, 2025</a:t>
            </a:r>
            <a:endParaRPr b="1" i="1"/>
          </a:p>
          <a:p>
            <a:pPr indent="0" lvl="0" marL="0" rtl="0" algn="ctr">
              <a:spcBef>
                <a:spcPts val="640"/>
              </a:spcBef>
              <a:spcAft>
                <a:spcPts val="0"/>
              </a:spcAft>
              <a:buSzPts val="3200"/>
              <a:buNone/>
            </a:pPr>
            <a:r>
              <a:t/>
            </a:r>
            <a:endParaRPr b="1" i="1"/>
          </a:p>
          <a:p>
            <a:pPr indent="-317500" lvl="0" marL="342900" rtl="0" algn="l">
              <a:spcBef>
                <a:spcPts val="640"/>
              </a:spcBef>
              <a:spcAft>
                <a:spcPts val="0"/>
              </a:spcAft>
              <a:buSzPts val="2800"/>
              <a:buChar char="•"/>
            </a:pPr>
            <a:r>
              <a:rPr b="1" lang="en-US" sz="2800"/>
              <a:t>Meet the Experts</a:t>
            </a:r>
            <a:endParaRPr sz="2800"/>
          </a:p>
          <a:p>
            <a:pPr indent="-317500" lvl="0" marL="342900" rtl="0" algn="l">
              <a:spcBef>
                <a:spcPts val="640"/>
              </a:spcBef>
              <a:spcAft>
                <a:spcPts val="0"/>
              </a:spcAft>
              <a:buSzPts val="2800"/>
              <a:buChar char="•"/>
            </a:pPr>
            <a:r>
              <a:rPr b="1" lang="en-US" sz="2800"/>
              <a:t>Q&amp;A</a:t>
            </a:r>
            <a:endParaRPr sz="2800"/>
          </a:p>
          <a:p>
            <a:pPr indent="-317500" lvl="0" marL="342900" rtl="0" algn="l">
              <a:spcBef>
                <a:spcPts val="640"/>
              </a:spcBef>
              <a:spcAft>
                <a:spcPts val="0"/>
              </a:spcAft>
              <a:buSzPts val="2800"/>
              <a:buChar char="•"/>
            </a:pPr>
            <a:r>
              <a:rPr b="1" lang="en-US" sz="2800"/>
              <a:t>Discussion: Prepare for the implementation of the Official RDA</a:t>
            </a:r>
            <a:endParaRPr sz="2800"/>
          </a:p>
          <a:p>
            <a:pPr indent="-139700" lvl="0" marL="342900" rtl="0" algn="l">
              <a:spcBef>
                <a:spcPts val="640"/>
              </a:spcBef>
              <a:spcAft>
                <a:spcPts val="0"/>
              </a:spcAft>
              <a:buSzPts val="3200"/>
              <a:buNone/>
            </a:pPr>
            <a:r>
              <a:t/>
            </a:r>
            <a:endParaRPr b="1" i="1"/>
          </a:p>
        </p:txBody>
      </p:sp>
      <p:pic>
        <p:nvPicPr>
          <p:cNvPr descr="PCC logo" id="72" name="Google Shape;72;p1"/>
          <p:cNvPicPr preferRelativeResize="0"/>
          <p:nvPr/>
        </p:nvPicPr>
        <p:blipFill>
          <a:blip r:embed="rId3">
            <a:alphaModFix/>
          </a:blip>
          <a:stretch>
            <a:fillRect/>
          </a:stretch>
        </p:blipFill>
        <p:spPr>
          <a:xfrm>
            <a:off x="2081201" y="515550"/>
            <a:ext cx="5433650" cy="108672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4" name="Shape 134"/>
        <p:cNvGrpSpPr/>
        <p:nvPr/>
      </p:nvGrpSpPr>
      <p:grpSpPr>
        <a:xfrm>
          <a:off x="0" y="0"/>
          <a:ext cx="0" cy="0"/>
          <a:chOff x="0" y="0"/>
          <a:chExt cx="0" cy="0"/>
        </a:xfrm>
      </p:grpSpPr>
      <p:sp>
        <p:nvSpPr>
          <p:cNvPr id="135" name="Google Shape;135;p8"/>
          <p:cNvSpPr txBox="1"/>
          <p:nvPr>
            <p:ph idx="1" type="body"/>
          </p:nvPr>
        </p:nvSpPr>
        <p:spPr>
          <a:xfrm>
            <a:off x="457200" y="1194370"/>
            <a:ext cx="8229600" cy="1788600"/>
          </a:xfrm>
          <a:prstGeom prst="rect">
            <a:avLst/>
          </a:prstGeom>
          <a:noFill/>
          <a:ln>
            <a:noFill/>
          </a:ln>
        </p:spPr>
        <p:txBody>
          <a:bodyPr anchorCtr="0" anchor="t" bIns="45700" lIns="91425" spcFirstLastPara="1" rIns="91425" wrap="square" tIns="45700">
            <a:noAutofit/>
          </a:bodyPr>
          <a:lstStyle/>
          <a:p>
            <a:pPr indent="0" lvl="0" marL="0" rtl="0" algn="ctr">
              <a:spcBef>
                <a:spcPts val="0"/>
              </a:spcBef>
              <a:spcAft>
                <a:spcPts val="0"/>
              </a:spcAft>
              <a:buSzPts val="6000"/>
              <a:buNone/>
            </a:pPr>
            <a:r>
              <a:rPr b="1" lang="en-US" sz="6000"/>
              <a:t>More Questions?</a:t>
            </a:r>
            <a:endParaRPr/>
          </a:p>
        </p:txBody>
      </p:sp>
      <p:pic>
        <p:nvPicPr>
          <p:cNvPr descr="PCC logo" id="136" name="Google Shape;136;p8"/>
          <p:cNvPicPr preferRelativeResize="0"/>
          <p:nvPr/>
        </p:nvPicPr>
        <p:blipFill>
          <a:blip r:embed="rId3">
            <a:alphaModFix/>
          </a:blip>
          <a:stretch>
            <a:fillRect/>
          </a:stretch>
        </p:blipFill>
        <p:spPr>
          <a:xfrm>
            <a:off x="1605475" y="4498325"/>
            <a:ext cx="6156750" cy="123135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 name="Shape 140"/>
        <p:cNvGrpSpPr/>
        <p:nvPr/>
      </p:nvGrpSpPr>
      <p:grpSpPr>
        <a:xfrm>
          <a:off x="0" y="0"/>
          <a:ext cx="0" cy="0"/>
          <a:chOff x="0" y="0"/>
          <a:chExt cx="0" cy="0"/>
        </a:xfrm>
      </p:grpSpPr>
      <p:sp>
        <p:nvSpPr>
          <p:cNvPr id="141" name="Google Shape;141;p9"/>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r>
              <a:rPr b="1" lang="en-US"/>
              <a:t>DISCUSSION</a:t>
            </a:r>
            <a:endParaRPr/>
          </a:p>
        </p:txBody>
      </p:sp>
      <p:sp>
        <p:nvSpPr>
          <p:cNvPr id="142" name="Google Shape;142;p9"/>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Autofit/>
          </a:bodyPr>
          <a:lstStyle/>
          <a:p>
            <a:pPr indent="0" lvl="0" marL="342900" rtl="0" algn="l">
              <a:spcBef>
                <a:spcPts val="0"/>
              </a:spcBef>
              <a:spcAft>
                <a:spcPts val="0"/>
              </a:spcAft>
              <a:buNone/>
            </a:pPr>
            <a:r>
              <a:rPr b="1" lang="en-US"/>
              <a:t>Implementation of the Official RDA</a:t>
            </a:r>
            <a:endParaRPr/>
          </a:p>
          <a:p>
            <a:pPr indent="-336550" lvl="0" marL="457200" rtl="0" algn="l">
              <a:lnSpc>
                <a:spcPct val="115000"/>
              </a:lnSpc>
              <a:spcBef>
                <a:spcPts val="1200"/>
              </a:spcBef>
              <a:spcAft>
                <a:spcPts val="0"/>
              </a:spcAft>
              <a:buSzPts val="1700"/>
              <a:buFont typeface="Arial"/>
              <a:buChar char="•"/>
            </a:pPr>
            <a:r>
              <a:rPr lang="en-US" sz="1700">
                <a:latin typeface="Arial"/>
                <a:ea typeface="Arial"/>
                <a:cs typeface="Arial"/>
                <a:sym typeface="Arial"/>
              </a:rPr>
              <a:t>Should we generally try to keep the same style of documentation (e.g., word/pdf documents created and maintained separately), or attempt to integrate some content into a smaller set of documentation or the RDA Toolkit?</a:t>
            </a:r>
            <a:endParaRPr sz="1700">
              <a:latin typeface="Arial"/>
              <a:ea typeface="Arial"/>
              <a:cs typeface="Arial"/>
              <a:sym typeface="Arial"/>
            </a:endParaRPr>
          </a:p>
          <a:p>
            <a:pPr indent="-336550" lvl="0" marL="457200" rtl="0" algn="l">
              <a:lnSpc>
                <a:spcPct val="115000"/>
              </a:lnSpc>
              <a:spcBef>
                <a:spcPts val="0"/>
              </a:spcBef>
              <a:spcAft>
                <a:spcPts val="0"/>
              </a:spcAft>
              <a:buSzPts val="1700"/>
              <a:buFont typeface="Arial"/>
              <a:buChar char="•"/>
            </a:pPr>
            <a:r>
              <a:rPr lang="en-US" sz="1700">
                <a:latin typeface="Arial"/>
                <a:ea typeface="Arial"/>
                <a:cs typeface="Arial"/>
                <a:sym typeface="Arial"/>
              </a:rPr>
              <a:t>What are the highest priorities in terms of updating documentation or training?</a:t>
            </a:r>
            <a:endParaRPr sz="1700">
              <a:latin typeface="Arial"/>
              <a:ea typeface="Arial"/>
              <a:cs typeface="Arial"/>
              <a:sym typeface="Arial"/>
            </a:endParaRPr>
          </a:p>
          <a:p>
            <a:pPr indent="-336550" lvl="0" marL="457200" rtl="0" algn="l">
              <a:lnSpc>
                <a:spcPct val="115000"/>
              </a:lnSpc>
              <a:spcBef>
                <a:spcPts val="0"/>
              </a:spcBef>
              <a:spcAft>
                <a:spcPts val="0"/>
              </a:spcAft>
              <a:buSzPts val="1700"/>
              <a:buFont typeface="Arial"/>
              <a:buChar char="•"/>
            </a:pPr>
            <a:r>
              <a:rPr lang="en-US" sz="1700">
                <a:latin typeface="Arial"/>
                <a:ea typeface="Arial"/>
                <a:cs typeface="Arial"/>
                <a:sym typeface="Arial"/>
              </a:rPr>
              <a:t>What updates need to be done in advance of the Official RDA implementation, and what can come afterwards?</a:t>
            </a:r>
            <a:endParaRPr sz="1700">
              <a:latin typeface="Arial"/>
              <a:ea typeface="Arial"/>
              <a:cs typeface="Arial"/>
              <a:sym typeface="Arial"/>
            </a:endParaRPr>
          </a:p>
          <a:p>
            <a:pPr indent="-336550" lvl="0" marL="457200" rtl="0" algn="l">
              <a:lnSpc>
                <a:spcPct val="115000"/>
              </a:lnSpc>
              <a:spcBef>
                <a:spcPts val="0"/>
              </a:spcBef>
              <a:spcAft>
                <a:spcPts val="0"/>
              </a:spcAft>
              <a:buSzPts val="1700"/>
              <a:buFont typeface="Arial"/>
              <a:buChar char="•"/>
            </a:pPr>
            <a:r>
              <a:rPr lang="en-US" sz="1700">
                <a:latin typeface="Arial"/>
                <a:ea typeface="Arial"/>
                <a:cs typeface="Arial"/>
                <a:sym typeface="Arial"/>
              </a:rPr>
              <a:t>Are there any unresolved issues that need to be settled before we begin updating documentation?</a:t>
            </a:r>
            <a:endParaRPr sz="34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 name="Shape 79"/>
        <p:cNvGrpSpPr/>
        <p:nvPr/>
      </p:nvGrpSpPr>
      <p:grpSpPr>
        <a:xfrm>
          <a:off x="0" y="0"/>
          <a:ext cx="0" cy="0"/>
          <a:chOff x="0" y="0"/>
          <a:chExt cx="0" cy="0"/>
        </a:xfrm>
      </p:grpSpPr>
      <p:sp>
        <p:nvSpPr>
          <p:cNvPr id="80" name="Google Shape;80;p2"/>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r>
              <a:rPr b="1" lang="en-US"/>
              <a:t>MEET THE EXPERTS</a:t>
            </a:r>
            <a:endParaRPr b="1"/>
          </a:p>
        </p:txBody>
      </p:sp>
      <p:sp>
        <p:nvSpPr>
          <p:cNvPr id="81" name="Google Shape;81;p2"/>
          <p:cNvSpPr txBox="1"/>
          <p:nvPr>
            <p:ph idx="1" type="body"/>
          </p:nvPr>
        </p:nvSpPr>
        <p:spPr>
          <a:xfrm>
            <a:off x="457200" y="1417638"/>
            <a:ext cx="8229600" cy="4858804"/>
          </a:xfrm>
          <a:prstGeom prst="rect">
            <a:avLst/>
          </a:prstGeom>
          <a:noFill/>
          <a:ln>
            <a:noFill/>
          </a:ln>
        </p:spPr>
        <p:txBody>
          <a:bodyPr anchorCtr="0" anchor="t" bIns="45700" lIns="91425" spcFirstLastPara="1" rIns="91425" wrap="square" tIns="45700">
            <a:noAutofit/>
          </a:bodyPr>
          <a:lstStyle/>
          <a:p>
            <a:pPr indent="-342900" lvl="0" marL="342900" rtl="0" algn="l">
              <a:spcBef>
                <a:spcPts val="0"/>
              </a:spcBef>
              <a:spcAft>
                <a:spcPts val="0"/>
              </a:spcAft>
              <a:buSzPts val="3200"/>
              <a:buChar char="•"/>
            </a:pPr>
            <a:r>
              <a:rPr b="1" lang="en-US"/>
              <a:t>Kevin Balster</a:t>
            </a:r>
            <a:r>
              <a:rPr lang="en-US"/>
              <a:t>, Continuing Resources Management Team Leader, University of California, Los Angeles </a:t>
            </a:r>
            <a:endParaRPr/>
          </a:p>
          <a:p>
            <a:pPr indent="-342900" lvl="0" marL="342900" rtl="0" algn="l">
              <a:spcBef>
                <a:spcPts val="640"/>
              </a:spcBef>
              <a:spcAft>
                <a:spcPts val="0"/>
              </a:spcAft>
              <a:buSzPts val="3200"/>
              <a:buChar char="•"/>
            </a:pPr>
            <a:r>
              <a:rPr b="1" lang="en-US"/>
              <a:t>Stephen Early</a:t>
            </a:r>
            <a:r>
              <a:rPr lang="en-US"/>
              <a:t>, Cataloger, Center for Research Libraries</a:t>
            </a:r>
            <a:endParaRPr/>
          </a:p>
          <a:p>
            <a:pPr indent="-342900" lvl="0" marL="342900" rtl="0" algn="l">
              <a:spcBef>
                <a:spcPts val="640"/>
              </a:spcBef>
              <a:spcAft>
                <a:spcPts val="0"/>
              </a:spcAft>
              <a:buSzPts val="3200"/>
              <a:buChar char="•"/>
            </a:pPr>
            <a:r>
              <a:rPr b="1" lang="en-US"/>
              <a:t>Steven C Shadle</a:t>
            </a:r>
            <a:r>
              <a:rPr lang="en-US"/>
              <a:t>, Head, Serials Cataloging, University of Washington Libraries</a:t>
            </a:r>
            <a:endParaRPr/>
          </a:p>
          <a:p>
            <a:pPr indent="-342900" lvl="0" marL="342900" rtl="0" algn="l">
              <a:spcBef>
                <a:spcPts val="640"/>
              </a:spcBef>
              <a:spcAft>
                <a:spcPts val="0"/>
              </a:spcAft>
              <a:buSzPts val="3200"/>
              <a:buChar char="•"/>
            </a:pPr>
            <a:r>
              <a:rPr b="1" lang="en-US"/>
              <a:t>William C. (Hank) Young</a:t>
            </a:r>
            <a:r>
              <a:rPr lang="en-US"/>
              <a:t>, Principal Cataloger, University of Florida</a:t>
            </a:r>
            <a:endParaRPr/>
          </a:p>
          <a:p>
            <a:pPr indent="0" lvl="0" marL="0" rtl="0" algn="l">
              <a:spcBef>
                <a:spcPts val="640"/>
              </a:spcBef>
              <a:spcAft>
                <a:spcPts val="0"/>
              </a:spcAft>
              <a:buSzPts val="3200"/>
              <a:buNone/>
            </a:pPr>
            <a:br>
              <a:rPr lang="en-US"/>
            </a:b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 name="Shape 85"/>
        <p:cNvGrpSpPr/>
        <p:nvPr/>
      </p:nvGrpSpPr>
      <p:grpSpPr>
        <a:xfrm>
          <a:off x="0" y="0"/>
          <a:ext cx="0" cy="0"/>
          <a:chOff x="0" y="0"/>
          <a:chExt cx="0" cy="0"/>
        </a:xfrm>
      </p:grpSpPr>
      <p:sp>
        <p:nvSpPr>
          <p:cNvPr id="86" name="Google Shape;86;p3"/>
          <p:cNvSpPr txBox="1"/>
          <p:nvPr>
            <p:ph type="title"/>
          </p:nvPr>
        </p:nvSpPr>
        <p:spPr>
          <a:xfrm>
            <a:off x="535925" y="131723"/>
            <a:ext cx="8229600" cy="13467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b="1" lang="en-US" sz="4000"/>
              <a:t>From Adam Schiff (academic Library)</a:t>
            </a:r>
            <a:endParaRPr b="1" sz="4000"/>
          </a:p>
        </p:txBody>
      </p:sp>
      <p:sp>
        <p:nvSpPr>
          <p:cNvPr id="87" name="Google Shape;87;p3"/>
          <p:cNvSpPr txBox="1"/>
          <p:nvPr>
            <p:ph idx="1" type="body"/>
          </p:nvPr>
        </p:nvSpPr>
        <p:spPr>
          <a:xfrm>
            <a:off x="535925" y="1740752"/>
            <a:ext cx="8229600" cy="43380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SzPts val="2400"/>
              <a:buNone/>
            </a:pPr>
            <a:r>
              <a:rPr i="1" lang="en-US" sz="3000"/>
              <a:t>With the WEM lock, what will be PCC policy for naming serial and series works, particularly in regard to series authority records? Will we use the same authorized access point for what RDA considers now to be separate works? Will qualifiers such as (Online) be making a comeback?</a:t>
            </a:r>
            <a:endParaRPr i="1" sz="3000"/>
          </a:p>
          <a:p>
            <a:pPr indent="0" lvl="0" marL="0" rtl="0" algn="l">
              <a:spcBef>
                <a:spcPts val="480"/>
              </a:spcBef>
              <a:spcAft>
                <a:spcPts val="0"/>
              </a:spcAft>
              <a:buSzPts val="2400"/>
              <a:buNone/>
            </a:pPr>
            <a:r>
              <a:t/>
            </a:r>
            <a:endParaRPr i="1" sz="2400"/>
          </a:p>
          <a:p>
            <a:pPr indent="0" lvl="0" marL="0" rtl="0" algn="l">
              <a:spcBef>
                <a:spcPts val="400"/>
              </a:spcBef>
              <a:spcAft>
                <a:spcPts val="0"/>
              </a:spcAft>
              <a:buSzPts val="2000"/>
              <a:buNone/>
            </a:pPr>
            <a:r>
              <a:t/>
            </a:r>
            <a:endParaRPr sz="200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1" name="Shape 91"/>
        <p:cNvGrpSpPr/>
        <p:nvPr/>
      </p:nvGrpSpPr>
      <p:grpSpPr>
        <a:xfrm>
          <a:off x="0" y="0"/>
          <a:ext cx="0" cy="0"/>
          <a:chOff x="0" y="0"/>
          <a:chExt cx="0" cy="0"/>
        </a:xfrm>
      </p:grpSpPr>
      <p:sp>
        <p:nvSpPr>
          <p:cNvPr id="92" name="Google Shape;92;p4"/>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r>
              <a:rPr b="1" lang="en-US" sz="4000"/>
              <a:t>From Ian So (academic library)</a:t>
            </a:r>
            <a:endParaRPr b="1" sz="4000"/>
          </a:p>
        </p:txBody>
      </p:sp>
      <p:sp>
        <p:nvSpPr>
          <p:cNvPr id="93" name="Google Shape;93;p4"/>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SzPts val="2400"/>
              <a:buNone/>
            </a:pPr>
            <a:r>
              <a:rPr i="1" lang="en-US" sz="3000"/>
              <a:t>I'm not sure when to use $e issuing body relationship term. Can this relationship term be used with 110 field (i.e. corporate body as creator) also, or it must be used with 710 only?</a:t>
            </a:r>
            <a:endParaRPr i="1" sz="3000"/>
          </a:p>
          <a:p>
            <a:pPr indent="0" lvl="0" marL="0" rtl="0" algn="l">
              <a:spcBef>
                <a:spcPts val="0"/>
              </a:spcBef>
              <a:spcAft>
                <a:spcPts val="0"/>
              </a:spcAft>
              <a:buSzPts val="2400"/>
              <a:buNone/>
            </a:pPr>
            <a:r>
              <a:t/>
            </a:r>
            <a:endParaRPr i="1" sz="3000"/>
          </a:p>
          <a:p>
            <a:pPr indent="0" lvl="0" marL="0" rtl="0" algn="l">
              <a:spcBef>
                <a:spcPts val="0"/>
              </a:spcBef>
              <a:spcAft>
                <a:spcPts val="0"/>
              </a:spcAft>
              <a:buSzPts val="2400"/>
              <a:buNone/>
            </a:pPr>
            <a:r>
              <a:rPr i="1" lang="en-US" sz="3000"/>
              <a:t>OCLC #663443180: This title Service list of the Imperial Maritime Customs, which is of administrative nature. Shall we use $e issuing body or $e author at 110 field?</a:t>
            </a:r>
            <a:endParaRPr i="1" sz="3000"/>
          </a:p>
          <a:p>
            <a:pPr indent="0" lvl="0" marL="0" rtl="0" algn="l">
              <a:spcBef>
                <a:spcPts val="400"/>
              </a:spcBef>
              <a:spcAft>
                <a:spcPts val="0"/>
              </a:spcAft>
              <a:buSzPts val="2000"/>
              <a:buNone/>
            </a:pPr>
            <a:r>
              <a:t/>
            </a:r>
            <a:endParaRPr i="1" sz="2000"/>
          </a:p>
          <a:p>
            <a:pPr indent="0" lvl="0" marL="0" rtl="0" algn="l">
              <a:spcBef>
                <a:spcPts val="400"/>
              </a:spcBef>
              <a:spcAft>
                <a:spcPts val="0"/>
              </a:spcAft>
              <a:buSzPts val="2000"/>
              <a:buNone/>
            </a:pPr>
            <a:r>
              <a:t/>
            </a:r>
            <a:endParaRPr i="1" sz="2000"/>
          </a:p>
          <a:p>
            <a:pPr indent="0" lvl="0" marL="0" rtl="0" algn="l">
              <a:spcBef>
                <a:spcPts val="400"/>
              </a:spcBef>
              <a:spcAft>
                <a:spcPts val="0"/>
              </a:spcAft>
              <a:buSzPts val="2000"/>
              <a:buNone/>
            </a:pPr>
            <a:r>
              <a:t/>
            </a:r>
            <a:endParaRPr sz="200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0" name="Shape 100"/>
        <p:cNvGrpSpPr/>
        <p:nvPr/>
      </p:nvGrpSpPr>
      <p:grpSpPr>
        <a:xfrm>
          <a:off x="0" y="0"/>
          <a:ext cx="0" cy="0"/>
          <a:chOff x="0" y="0"/>
          <a:chExt cx="0" cy="0"/>
        </a:xfrm>
      </p:grpSpPr>
      <p:sp>
        <p:nvSpPr>
          <p:cNvPr id="101" name="Google Shape;101;p5"/>
          <p:cNvSpPr txBox="1"/>
          <p:nvPr>
            <p:ph type="title"/>
          </p:nvPr>
        </p:nvSpPr>
        <p:spPr>
          <a:xfrm>
            <a:off x="457200" y="226771"/>
            <a:ext cx="8229600" cy="878186"/>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r>
              <a:rPr b="1" lang="en-US" sz="4000"/>
              <a:t>From Cheryl Wegner (humanities research library)</a:t>
            </a:r>
            <a:endParaRPr b="1" sz="4000"/>
          </a:p>
        </p:txBody>
      </p:sp>
      <p:sp>
        <p:nvSpPr>
          <p:cNvPr id="102" name="Google Shape;102;p5"/>
          <p:cNvSpPr txBox="1"/>
          <p:nvPr>
            <p:ph idx="1" type="body"/>
          </p:nvPr>
        </p:nvSpPr>
        <p:spPr>
          <a:xfrm>
            <a:off x="457200" y="1766103"/>
            <a:ext cx="8229600" cy="50919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SzPts val="2000"/>
              <a:buNone/>
            </a:pPr>
            <a:r>
              <a:rPr i="1" lang="en-US" sz="3000"/>
              <a:t>Is "irregular" now considered a valid term to use in the 310 and 321? RDA 2.14.1.3 lists it as a valid term; OCLC BibFormats does not. Also is it still true that "x" should only be used in the Regl field if there is a "z" or a blank in the Freq field? Documentation says yes, but practice is all over the map?</a:t>
            </a:r>
            <a:endParaRPr i="1" sz="3000"/>
          </a:p>
          <a:p>
            <a:pPr indent="0" lvl="0" marL="0" rtl="0" algn="l">
              <a:spcBef>
                <a:spcPts val="400"/>
              </a:spcBef>
              <a:spcAft>
                <a:spcPts val="0"/>
              </a:spcAft>
              <a:buSzPts val="2000"/>
              <a:buNone/>
            </a:pPr>
            <a:r>
              <a:t/>
            </a:r>
            <a:endParaRPr/>
          </a:p>
          <a:p>
            <a:pPr indent="0" lvl="0" marL="0" rtl="0" algn="l">
              <a:spcBef>
                <a:spcPts val="400"/>
              </a:spcBef>
              <a:spcAft>
                <a:spcPts val="0"/>
              </a:spcAft>
              <a:buSzPts val="2000"/>
              <a:buNone/>
            </a:pPr>
            <a:r>
              <a:t/>
            </a:r>
            <a:endParaRPr sz="200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7" name="Shape 107"/>
        <p:cNvGrpSpPr/>
        <p:nvPr/>
      </p:nvGrpSpPr>
      <p:grpSpPr>
        <a:xfrm>
          <a:off x="0" y="0"/>
          <a:ext cx="0" cy="0"/>
          <a:chOff x="0" y="0"/>
          <a:chExt cx="0" cy="0"/>
        </a:xfrm>
      </p:grpSpPr>
      <p:sp>
        <p:nvSpPr>
          <p:cNvPr id="108" name="Google Shape;108;g3590251de83_5_0"/>
          <p:cNvSpPr txBox="1"/>
          <p:nvPr>
            <p:ph type="title"/>
          </p:nvPr>
        </p:nvSpPr>
        <p:spPr>
          <a:xfrm>
            <a:off x="457200" y="72288"/>
            <a:ext cx="8229600" cy="1143000"/>
          </a:xfrm>
          <a:prstGeom prst="rect">
            <a:avLst/>
          </a:prstGeom>
        </p:spPr>
        <p:txBody>
          <a:bodyPr anchorCtr="0" anchor="ctr" bIns="45700" lIns="91425" spcFirstLastPara="1" rIns="91425" wrap="square" tIns="45700">
            <a:noAutofit/>
          </a:bodyPr>
          <a:lstStyle/>
          <a:p>
            <a:pPr indent="0" lvl="0" marL="0" rtl="0" algn="ctr">
              <a:spcBef>
                <a:spcPts val="0"/>
              </a:spcBef>
              <a:spcAft>
                <a:spcPts val="0"/>
              </a:spcAft>
              <a:buNone/>
            </a:pPr>
            <a:r>
              <a:rPr b="1" lang="en-US" sz="4000"/>
              <a:t>From Echo Rue (</a:t>
            </a:r>
            <a:r>
              <a:rPr b="1" lang="en-US" sz="4000"/>
              <a:t>government</a:t>
            </a:r>
            <a:r>
              <a:rPr b="1" lang="en-US" sz="4000"/>
              <a:t> library)</a:t>
            </a:r>
            <a:endParaRPr b="1" sz="4000"/>
          </a:p>
        </p:txBody>
      </p:sp>
      <p:sp>
        <p:nvSpPr>
          <p:cNvPr id="109" name="Google Shape;109;g3590251de83_5_0"/>
          <p:cNvSpPr txBox="1"/>
          <p:nvPr>
            <p:ph idx="1" type="body"/>
          </p:nvPr>
        </p:nvSpPr>
        <p:spPr>
          <a:xfrm>
            <a:off x="457200" y="1215300"/>
            <a:ext cx="8229600" cy="45261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rPr i="1" lang="en-US" sz="2000"/>
              <a:t>We use OCLC WMS at our library and I am curious about a specific serial that we have that has changed names and/or publishing location over a long span of time.</a:t>
            </a:r>
            <a:endParaRPr i="1" sz="2000"/>
          </a:p>
          <a:p>
            <a:pPr indent="0" lvl="0" marL="0" rtl="0" algn="l">
              <a:lnSpc>
                <a:spcPct val="115000"/>
              </a:lnSpc>
              <a:spcBef>
                <a:spcPts val="0"/>
              </a:spcBef>
              <a:spcAft>
                <a:spcPts val="0"/>
              </a:spcAft>
              <a:buClr>
                <a:schemeClr val="dk1"/>
              </a:buClr>
              <a:buSzPts val="1100"/>
              <a:buFont typeface="Arial"/>
              <a:buNone/>
            </a:pPr>
            <a:r>
              <a:rPr lang="en-US" sz="1200">
                <a:highlight>
                  <a:srgbClr val="FFFFFF"/>
                </a:highlight>
              </a:rPr>
              <a:t>NGS Magazine history of changes/oclc numbers (and attached scans to show the dates/ISSN/publication info and title as correspond to each change) - </a:t>
            </a:r>
            <a:endParaRPr sz="1200">
              <a:highlight>
                <a:srgbClr val="FFFFFF"/>
              </a:highlight>
            </a:endParaRPr>
          </a:p>
          <a:p>
            <a:pPr indent="0" lvl="0" marL="0" rtl="0" algn="l">
              <a:lnSpc>
                <a:spcPct val="115000"/>
              </a:lnSpc>
              <a:spcBef>
                <a:spcPts val="0"/>
              </a:spcBef>
              <a:spcAft>
                <a:spcPts val="0"/>
              </a:spcAft>
              <a:buClr>
                <a:schemeClr val="dk1"/>
              </a:buClr>
              <a:buSzPts val="1100"/>
              <a:buFont typeface="Arial"/>
              <a:buNone/>
            </a:pPr>
            <a:r>
              <a:rPr lang="en-US" sz="1200">
                <a:highlight>
                  <a:srgbClr val="FFFFFF"/>
                </a:highlight>
              </a:rPr>
              <a:t>OCLC Record 15555570 NGS </a:t>
            </a:r>
            <a:r>
              <a:rPr b="1" lang="en-US" sz="1200">
                <a:highlight>
                  <a:srgbClr val="FFFFFF"/>
                </a:highlight>
              </a:rPr>
              <a:t>Newsletter</a:t>
            </a:r>
            <a:r>
              <a:rPr lang="en-US" sz="1200">
                <a:highlight>
                  <a:srgbClr val="FFFFFF"/>
                </a:highlight>
              </a:rPr>
              <a:t>  ISSN 0887-1353 </a:t>
            </a:r>
            <a:r>
              <a:rPr b="1" lang="en-US" sz="1200">
                <a:highlight>
                  <a:srgbClr val="FFFFFF"/>
                </a:highlight>
              </a:rPr>
              <a:t>1987-1999 </a:t>
            </a:r>
            <a:r>
              <a:rPr i="1" lang="en-US" sz="1200">
                <a:highlight>
                  <a:srgbClr val="FFFFFF"/>
                </a:highlight>
              </a:rPr>
              <a:t>Published in Arlington VA</a:t>
            </a:r>
            <a:endParaRPr i="1" sz="1200">
              <a:highlight>
                <a:srgbClr val="FFFFFF"/>
              </a:highlight>
            </a:endParaRPr>
          </a:p>
          <a:p>
            <a:pPr indent="0" lvl="0" marL="0" rtl="0" algn="l">
              <a:lnSpc>
                <a:spcPct val="115000"/>
              </a:lnSpc>
              <a:spcBef>
                <a:spcPts val="0"/>
              </a:spcBef>
              <a:spcAft>
                <a:spcPts val="0"/>
              </a:spcAft>
              <a:buClr>
                <a:schemeClr val="dk1"/>
              </a:buClr>
              <a:buSzPts val="1100"/>
              <a:buFont typeface="Arial"/>
              <a:buNone/>
            </a:pPr>
            <a:r>
              <a:rPr lang="en-US" sz="1200">
                <a:highlight>
                  <a:srgbClr val="FFFFFF"/>
                </a:highlight>
              </a:rPr>
              <a:t>OCLC Record 43367810 NGS </a:t>
            </a:r>
            <a:r>
              <a:rPr b="1" lang="en-US" sz="1200">
                <a:highlight>
                  <a:srgbClr val="FFFFFF"/>
                </a:highlight>
              </a:rPr>
              <a:t>Newsmagazine</a:t>
            </a:r>
            <a:r>
              <a:rPr lang="en-US" sz="1200">
                <a:highlight>
                  <a:srgbClr val="FFFFFF"/>
                </a:highlight>
              </a:rPr>
              <a:t> ISSN 1529-4323 </a:t>
            </a:r>
            <a:r>
              <a:rPr b="1" lang="en-US" sz="1200">
                <a:highlight>
                  <a:srgbClr val="FFFFFF"/>
                </a:highlight>
              </a:rPr>
              <a:t>2000- [2008] July/Sept vol 34 #3 </a:t>
            </a:r>
            <a:r>
              <a:rPr i="1" lang="en-US" sz="1200">
                <a:highlight>
                  <a:srgbClr val="FFFFFF"/>
                </a:highlight>
              </a:rPr>
              <a:t>Published in Arlington VA</a:t>
            </a:r>
            <a:r>
              <a:rPr lang="en-US" sz="1200">
                <a:highlight>
                  <a:srgbClr val="FFFFFF"/>
                </a:highlight>
              </a:rPr>
              <a:t> </a:t>
            </a:r>
            <a:endParaRPr sz="1200">
              <a:highlight>
                <a:srgbClr val="FFFFFF"/>
              </a:highlight>
            </a:endParaRPr>
          </a:p>
          <a:p>
            <a:pPr indent="0" lvl="0" marL="0" rtl="0" algn="l">
              <a:lnSpc>
                <a:spcPct val="115000"/>
              </a:lnSpc>
              <a:spcBef>
                <a:spcPts val="0"/>
              </a:spcBef>
              <a:spcAft>
                <a:spcPts val="0"/>
              </a:spcAft>
              <a:buClr>
                <a:schemeClr val="dk1"/>
              </a:buClr>
              <a:buSzPts val="1100"/>
              <a:buFont typeface="Arial"/>
              <a:buNone/>
            </a:pPr>
            <a:r>
              <a:rPr lang="en-US" sz="1200">
                <a:highlight>
                  <a:srgbClr val="FFFFFF"/>
                </a:highlight>
              </a:rPr>
              <a:t>OCLC Record 276783602 </a:t>
            </a:r>
            <a:r>
              <a:rPr b="1" lang="en-US" sz="1200">
                <a:highlight>
                  <a:srgbClr val="FFFFFF"/>
                </a:highlight>
              </a:rPr>
              <a:t>NGS Magazine </a:t>
            </a:r>
            <a:r>
              <a:rPr lang="en-US" sz="1200">
                <a:highlight>
                  <a:srgbClr val="FFFFFF"/>
                </a:highlight>
              </a:rPr>
              <a:t>ISSN</a:t>
            </a:r>
            <a:r>
              <a:rPr i="1" lang="en-US" sz="1200">
                <a:highlight>
                  <a:srgbClr val="FFFFFF"/>
                </a:highlight>
              </a:rPr>
              <a:t>2472-4661 $y</a:t>
            </a:r>
            <a:r>
              <a:rPr lang="en-US" sz="1200">
                <a:highlight>
                  <a:srgbClr val="FFFFFF"/>
                </a:highlight>
              </a:rPr>
              <a:t>1529-4323  </a:t>
            </a:r>
            <a:r>
              <a:rPr b="1" lang="en-US" sz="1200">
                <a:highlight>
                  <a:srgbClr val="FFFFFF"/>
                </a:highlight>
              </a:rPr>
              <a:t>1</a:t>
            </a:r>
            <a:r>
              <a:rPr b="1" baseline="30000" lang="en-US" sz="1200">
                <a:highlight>
                  <a:srgbClr val="FFFFFF"/>
                </a:highlight>
              </a:rPr>
              <a:t>st</a:t>
            </a:r>
            <a:r>
              <a:rPr b="1" lang="en-US" sz="1200">
                <a:highlight>
                  <a:srgbClr val="FFFFFF"/>
                </a:highlight>
              </a:rPr>
              <a:t> Oct-Dec 2008 vol 34 #4 </a:t>
            </a:r>
            <a:r>
              <a:rPr i="1" lang="en-US" sz="1200">
                <a:highlight>
                  <a:srgbClr val="FFFFFF"/>
                </a:highlight>
              </a:rPr>
              <a:t>Published in Arlington VA  unclear why ISSN 2472-4661in 022 if it is an error, per 588 field I checked the issue cited but not with this ISSN? </a:t>
            </a:r>
            <a:endParaRPr i="1" sz="1200">
              <a:highlight>
                <a:srgbClr val="FFFFFF"/>
              </a:highlight>
            </a:endParaRPr>
          </a:p>
          <a:p>
            <a:pPr indent="0" lvl="0" marL="0" rtl="0" algn="l">
              <a:lnSpc>
                <a:spcPct val="115000"/>
              </a:lnSpc>
              <a:spcBef>
                <a:spcPts val="0"/>
              </a:spcBef>
              <a:spcAft>
                <a:spcPts val="0"/>
              </a:spcAft>
              <a:buNone/>
            </a:pPr>
            <a:r>
              <a:rPr lang="en-US" sz="1200">
                <a:highlight>
                  <a:srgbClr val="FFFFFF"/>
                </a:highlight>
              </a:rPr>
              <a:t> OCLC Record 276783602 </a:t>
            </a:r>
            <a:r>
              <a:rPr b="1" lang="en-US" sz="1200">
                <a:highlight>
                  <a:srgbClr val="FFFFFF"/>
                </a:highlight>
              </a:rPr>
              <a:t>NGS Magazine</a:t>
            </a:r>
            <a:r>
              <a:rPr lang="en-US" sz="1200">
                <a:highlight>
                  <a:srgbClr val="FFFFFF"/>
                </a:highlight>
              </a:rPr>
              <a:t> </a:t>
            </a:r>
            <a:r>
              <a:rPr b="1" lang="en-US" sz="1200">
                <a:highlight>
                  <a:srgbClr val="FFFFFF"/>
                </a:highlight>
              </a:rPr>
              <a:t> </a:t>
            </a:r>
            <a:r>
              <a:rPr lang="en-US" sz="1200">
                <a:highlight>
                  <a:srgbClr val="FFFFFF"/>
                </a:highlight>
              </a:rPr>
              <a:t>ISSN1529-4323 Changed from Arlington VA to Annapolis Junction, MD National Genealogical Society with publication on Vol 51, no. 1 (January-March 2025)</a:t>
            </a:r>
            <a:endParaRPr sz="1200">
              <a:highlight>
                <a:srgbClr val="FFFFFF"/>
              </a:highlight>
            </a:endParaRPr>
          </a:p>
          <a:p>
            <a:pPr indent="0" lvl="0" marL="0" rtl="0" algn="l">
              <a:lnSpc>
                <a:spcPct val="115000"/>
              </a:lnSpc>
              <a:spcBef>
                <a:spcPts val="0"/>
              </a:spcBef>
              <a:spcAft>
                <a:spcPts val="0"/>
              </a:spcAft>
              <a:buClr>
                <a:schemeClr val="dk1"/>
              </a:buClr>
              <a:buSzPts val="1100"/>
              <a:buFont typeface="Arial"/>
              <a:buNone/>
            </a:pPr>
            <a:r>
              <a:rPr i="1" lang="en-US" sz="2000" u="sng">
                <a:highlight>
                  <a:srgbClr val="FFFFFF"/>
                </a:highlight>
              </a:rPr>
              <a:t>Questions about these:</a:t>
            </a:r>
            <a:endParaRPr i="1" sz="2000" u="sng">
              <a:highlight>
                <a:srgbClr val="FFFFFF"/>
              </a:highlight>
            </a:endParaRPr>
          </a:p>
          <a:p>
            <a:pPr indent="0" lvl="0" marL="0" rtl="0" algn="l">
              <a:lnSpc>
                <a:spcPct val="115000"/>
              </a:lnSpc>
              <a:spcBef>
                <a:spcPts val="0"/>
              </a:spcBef>
              <a:spcAft>
                <a:spcPts val="0"/>
              </a:spcAft>
              <a:buClr>
                <a:schemeClr val="dk1"/>
              </a:buClr>
              <a:buSzPts val="1100"/>
              <a:buFont typeface="Arial"/>
              <a:buNone/>
            </a:pPr>
            <a:r>
              <a:rPr i="1" lang="en-US" sz="2000">
                <a:highlight>
                  <a:srgbClr val="FFFFFF"/>
                </a:highlight>
              </a:rPr>
              <a:t>What would make them be the same record with denotations of the changes in one record with all the names vs separate OCLC records - ie when is it best to denote changes and keep the same record vs create a new record and link the data to previous publications/oclc record? </a:t>
            </a:r>
            <a:endParaRPr i="1" sz="2000">
              <a:highlight>
                <a:srgbClr val="FFFFFF"/>
              </a:highlight>
            </a:endParaRPr>
          </a:p>
          <a:p>
            <a:pPr indent="0" lvl="0" marL="0" rtl="0" algn="l">
              <a:lnSpc>
                <a:spcPct val="115000"/>
              </a:lnSpc>
              <a:spcBef>
                <a:spcPts val="0"/>
              </a:spcBef>
              <a:spcAft>
                <a:spcPts val="0"/>
              </a:spcAft>
              <a:buClr>
                <a:schemeClr val="dk1"/>
              </a:buClr>
              <a:buSzPts val="1100"/>
              <a:buFont typeface="Arial"/>
              <a:buNone/>
            </a:pPr>
            <a:r>
              <a:rPr i="1" lang="en-US" sz="2000">
                <a:highlight>
                  <a:srgbClr val="FFFFFF"/>
                </a:highlight>
              </a:rPr>
              <a:t>If there are older 260 field in a record, should record be updated by adding a new 260 for change in publication date or update the old data to 264</a:t>
            </a:r>
            <a:r>
              <a:rPr i="1" lang="en-US" sz="2000" u="sng">
                <a:highlight>
                  <a:srgbClr val="FFFFFF"/>
                </a:highlight>
              </a:rPr>
              <a:t> and</a:t>
            </a:r>
            <a:r>
              <a:rPr i="1" lang="en-US" sz="2000">
                <a:highlight>
                  <a:srgbClr val="FFFFFF"/>
                </a:highlight>
              </a:rPr>
              <a:t> add a new 264 for new publication? Or keep the 260 and add a 264? </a:t>
            </a:r>
            <a:endParaRPr i="1" sz="2000">
              <a:highlight>
                <a:srgbClr val="FFFFFF"/>
              </a:highlight>
            </a:endParaRPr>
          </a:p>
          <a:p>
            <a:pPr indent="0" lvl="0" marL="0" rtl="0" algn="l">
              <a:spcBef>
                <a:spcPts val="360"/>
              </a:spcBef>
              <a:spcAft>
                <a:spcPts val="0"/>
              </a:spcAft>
              <a:buNone/>
            </a:pPr>
            <a:r>
              <a:t/>
            </a:r>
            <a:endParaRPr sz="200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4" name="Shape 114"/>
        <p:cNvGrpSpPr/>
        <p:nvPr/>
      </p:nvGrpSpPr>
      <p:grpSpPr>
        <a:xfrm>
          <a:off x="0" y="0"/>
          <a:ext cx="0" cy="0"/>
          <a:chOff x="0" y="0"/>
          <a:chExt cx="0" cy="0"/>
        </a:xfrm>
      </p:grpSpPr>
      <p:sp>
        <p:nvSpPr>
          <p:cNvPr id="115" name="Google Shape;115;g35a5bdfde86_0_0"/>
          <p:cNvSpPr txBox="1"/>
          <p:nvPr>
            <p:ph type="title"/>
          </p:nvPr>
        </p:nvSpPr>
        <p:spPr>
          <a:xfrm>
            <a:off x="457200" y="274647"/>
            <a:ext cx="8229600" cy="865200"/>
          </a:xfrm>
          <a:prstGeom prst="rect">
            <a:avLst/>
          </a:prstGeom>
        </p:spPr>
        <p:txBody>
          <a:bodyPr anchorCtr="0" anchor="ctr" bIns="45700" lIns="91425" spcFirstLastPara="1" rIns="91425" wrap="square" tIns="45700">
            <a:noAutofit/>
          </a:bodyPr>
          <a:lstStyle/>
          <a:p>
            <a:pPr indent="0" lvl="0" marL="0" rtl="0" algn="ctr">
              <a:spcBef>
                <a:spcPts val="0"/>
              </a:spcBef>
              <a:spcAft>
                <a:spcPts val="0"/>
              </a:spcAft>
              <a:buClr>
                <a:schemeClr val="dk1"/>
              </a:buClr>
              <a:buSzPts val="1100"/>
              <a:buFont typeface="Arial"/>
              <a:buNone/>
            </a:pPr>
            <a:r>
              <a:rPr b="1" lang="en-US" sz="4000"/>
              <a:t>From Echo Rue (government library)</a:t>
            </a:r>
            <a:endParaRPr b="1" sz="4000"/>
          </a:p>
          <a:p>
            <a:pPr indent="0" lvl="0" marL="0" rtl="0" algn="ctr">
              <a:spcBef>
                <a:spcPts val="0"/>
              </a:spcBef>
              <a:spcAft>
                <a:spcPts val="0"/>
              </a:spcAft>
              <a:buNone/>
            </a:pPr>
            <a:r>
              <a:t/>
            </a:r>
            <a:endParaRPr b="1"/>
          </a:p>
        </p:txBody>
      </p:sp>
      <p:sp>
        <p:nvSpPr>
          <p:cNvPr id="116" name="Google Shape;116;g35a5bdfde86_0_0"/>
          <p:cNvSpPr txBox="1"/>
          <p:nvPr>
            <p:ph idx="1" type="body"/>
          </p:nvPr>
        </p:nvSpPr>
        <p:spPr>
          <a:xfrm>
            <a:off x="381000" y="1600200"/>
            <a:ext cx="8229600" cy="5037900"/>
          </a:xfrm>
          <a:prstGeom prst="rect">
            <a:avLst/>
          </a:prstGeom>
        </p:spPr>
        <p:txBody>
          <a:bodyPr anchorCtr="0" anchor="t" bIns="45700" lIns="91425" spcFirstLastPara="1" rIns="91425" wrap="square" tIns="45700">
            <a:noAutofit/>
          </a:bodyPr>
          <a:lstStyle/>
          <a:p>
            <a:pPr indent="0" lvl="0" marL="0" rtl="0" algn="l">
              <a:lnSpc>
                <a:spcPct val="115000"/>
              </a:lnSpc>
              <a:spcBef>
                <a:spcPts val="0"/>
              </a:spcBef>
              <a:spcAft>
                <a:spcPts val="0"/>
              </a:spcAft>
              <a:buNone/>
            </a:pPr>
            <a:r>
              <a:t/>
            </a:r>
            <a:endParaRPr sz="1200">
              <a:highlight>
                <a:schemeClr val="lt1"/>
              </a:highlight>
            </a:endParaRPr>
          </a:p>
          <a:p>
            <a:pPr indent="0" lvl="0" marL="0" rtl="0" algn="l">
              <a:lnSpc>
                <a:spcPct val="115000"/>
              </a:lnSpc>
              <a:spcBef>
                <a:spcPts val="0"/>
              </a:spcBef>
              <a:spcAft>
                <a:spcPts val="0"/>
              </a:spcAft>
              <a:buNone/>
            </a:pPr>
            <a:r>
              <a:t/>
            </a:r>
            <a:endParaRPr sz="1200">
              <a:highlight>
                <a:schemeClr val="lt1"/>
              </a:highlight>
            </a:endParaRPr>
          </a:p>
          <a:p>
            <a:pPr indent="0" lvl="0" marL="0" rtl="0" algn="l">
              <a:lnSpc>
                <a:spcPct val="115000"/>
              </a:lnSpc>
              <a:spcBef>
                <a:spcPts val="0"/>
              </a:spcBef>
              <a:spcAft>
                <a:spcPts val="0"/>
              </a:spcAft>
              <a:buNone/>
            </a:pPr>
            <a:r>
              <a:t/>
            </a:r>
            <a:endParaRPr sz="1200">
              <a:highlight>
                <a:schemeClr val="lt1"/>
              </a:highlight>
            </a:endParaRPr>
          </a:p>
          <a:p>
            <a:pPr indent="0" lvl="0" marL="0" rtl="0" algn="l">
              <a:lnSpc>
                <a:spcPct val="115000"/>
              </a:lnSpc>
              <a:spcBef>
                <a:spcPts val="0"/>
              </a:spcBef>
              <a:spcAft>
                <a:spcPts val="0"/>
              </a:spcAft>
              <a:buNone/>
            </a:pPr>
            <a:r>
              <a:t/>
            </a:r>
            <a:endParaRPr sz="1200">
              <a:highlight>
                <a:schemeClr val="lt1"/>
              </a:highlight>
            </a:endParaRPr>
          </a:p>
          <a:p>
            <a:pPr indent="0" lvl="0" marL="0" rtl="0" algn="l">
              <a:lnSpc>
                <a:spcPct val="115000"/>
              </a:lnSpc>
              <a:spcBef>
                <a:spcPts val="0"/>
              </a:spcBef>
              <a:spcAft>
                <a:spcPts val="0"/>
              </a:spcAft>
              <a:buNone/>
            </a:pPr>
            <a:r>
              <a:t/>
            </a:r>
            <a:endParaRPr sz="1200">
              <a:highlight>
                <a:schemeClr val="lt1"/>
              </a:highlight>
            </a:endParaRPr>
          </a:p>
          <a:p>
            <a:pPr indent="0" lvl="0" marL="0" rtl="0" algn="l">
              <a:lnSpc>
                <a:spcPct val="115000"/>
              </a:lnSpc>
              <a:spcBef>
                <a:spcPts val="0"/>
              </a:spcBef>
              <a:spcAft>
                <a:spcPts val="0"/>
              </a:spcAft>
              <a:buNone/>
            </a:pPr>
            <a:r>
              <a:t/>
            </a:r>
            <a:endParaRPr sz="1200">
              <a:highlight>
                <a:schemeClr val="lt1"/>
              </a:highlight>
            </a:endParaRPr>
          </a:p>
          <a:p>
            <a:pPr indent="0" lvl="0" marL="0" rtl="0" algn="l">
              <a:lnSpc>
                <a:spcPct val="115000"/>
              </a:lnSpc>
              <a:spcBef>
                <a:spcPts val="0"/>
              </a:spcBef>
              <a:spcAft>
                <a:spcPts val="0"/>
              </a:spcAft>
              <a:buNone/>
            </a:pPr>
            <a:r>
              <a:t/>
            </a:r>
            <a:endParaRPr sz="1200">
              <a:highlight>
                <a:schemeClr val="lt1"/>
              </a:highlight>
            </a:endParaRPr>
          </a:p>
          <a:p>
            <a:pPr indent="0" lvl="0" marL="0" rtl="0" algn="l">
              <a:lnSpc>
                <a:spcPct val="115000"/>
              </a:lnSpc>
              <a:spcBef>
                <a:spcPts val="0"/>
              </a:spcBef>
              <a:spcAft>
                <a:spcPts val="0"/>
              </a:spcAft>
              <a:buNone/>
            </a:pPr>
            <a:r>
              <a:t/>
            </a:r>
            <a:endParaRPr sz="1200">
              <a:highlight>
                <a:schemeClr val="lt1"/>
              </a:highlight>
            </a:endParaRPr>
          </a:p>
          <a:p>
            <a:pPr indent="0" lvl="0" marL="0" rtl="0" algn="l">
              <a:lnSpc>
                <a:spcPct val="115000"/>
              </a:lnSpc>
              <a:spcBef>
                <a:spcPts val="0"/>
              </a:spcBef>
              <a:spcAft>
                <a:spcPts val="0"/>
              </a:spcAft>
              <a:buNone/>
            </a:pPr>
            <a:r>
              <a:t/>
            </a:r>
            <a:endParaRPr sz="1200">
              <a:highlight>
                <a:schemeClr val="lt1"/>
              </a:highlight>
            </a:endParaRPr>
          </a:p>
          <a:p>
            <a:pPr indent="0" lvl="0" marL="0" rtl="0" algn="l">
              <a:lnSpc>
                <a:spcPct val="115000"/>
              </a:lnSpc>
              <a:spcBef>
                <a:spcPts val="0"/>
              </a:spcBef>
              <a:spcAft>
                <a:spcPts val="0"/>
              </a:spcAft>
              <a:buNone/>
            </a:pPr>
            <a:r>
              <a:t/>
            </a:r>
            <a:endParaRPr sz="1200">
              <a:highlight>
                <a:schemeClr val="lt1"/>
              </a:highlight>
            </a:endParaRPr>
          </a:p>
          <a:p>
            <a:pPr indent="0" lvl="0" marL="0" rtl="0" algn="l">
              <a:lnSpc>
                <a:spcPct val="115000"/>
              </a:lnSpc>
              <a:spcBef>
                <a:spcPts val="0"/>
              </a:spcBef>
              <a:spcAft>
                <a:spcPts val="0"/>
              </a:spcAft>
              <a:buNone/>
            </a:pPr>
            <a:r>
              <a:t/>
            </a:r>
            <a:endParaRPr sz="1200">
              <a:highlight>
                <a:schemeClr val="lt1"/>
              </a:highlight>
            </a:endParaRPr>
          </a:p>
          <a:p>
            <a:pPr indent="0" lvl="0" marL="0" rtl="0" algn="l">
              <a:lnSpc>
                <a:spcPct val="115000"/>
              </a:lnSpc>
              <a:spcBef>
                <a:spcPts val="0"/>
              </a:spcBef>
              <a:spcAft>
                <a:spcPts val="0"/>
              </a:spcAft>
              <a:buNone/>
            </a:pPr>
            <a:r>
              <a:t/>
            </a:r>
            <a:endParaRPr sz="1200">
              <a:highlight>
                <a:schemeClr val="lt1"/>
              </a:highlight>
            </a:endParaRPr>
          </a:p>
          <a:p>
            <a:pPr indent="0" lvl="0" marL="0" rtl="0" algn="l">
              <a:lnSpc>
                <a:spcPct val="115000"/>
              </a:lnSpc>
              <a:spcBef>
                <a:spcPts val="0"/>
              </a:spcBef>
              <a:spcAft>
                <a:spcPts val="0"/>
              </a:spcAft>
              <a:buNone/>
            </a:pPr>
            <a:r>
              <a:t/>
            </a:r>
            <a:endParaRPr sz="1200">
              <a:highlight>
                <a:schemeClr val="lt1"/>
              </a:highlight>
            </a:endParaRPr>
          </a:p>
          <a:p>
            <a:pPr indent="0" lvl="0" marL="0" rtl="0" algn="l">
              <a:lnSpc>
                <a:spcPct val="115000"/>
              </a:lnSpc>
              <a:spcBef>
                <a:spcPts val="0"/>
              </a:spcBef>
              <a:spcAft>
                <a:spcPts val="0"/>
              </a:spcAft>
              <a:buNone/>
            </a:pPr>
            <a:r>
              <a:t/>
            </a:r>
            <a:endParaRPr sz="1200">
              <a:highlight>
                <a:schemeClr val="lt1"/>
              </a:highlight>
            </a:endParaRPr>
          </a:p>
          <a:p>
            <a:pPr indent="0" lvl="0" marL="0" rtl="0" algn="l">
              <a:lnSpc>
                <a:spcPct val="115000"/>
              </a:lnSpc>
              <a:spcBef>
                <a:spcPts val="0"/>
              </a:spcBef>
              <a:spcAft>
                <a:spcPts val="0"/>
              </a:spcAft>
              <a:buNone/>
            </a:pPr>
            <a:r>
              <a:t/>
            </a:r>
            <a:endParaRPr sz="1200">
              <a:highlight>
                <a:schemeClr val="lt1"/>
              </a:highlight>
            </a:endParaRPr>
          </a:p>
          <a:p>
            <a:pPr indent="0" lvl="0" marL="0" rtl="0" algn="l">
              <a:lnSpc>
                <a:spcPct val="115000"/>
              </a:lnSpc>
              <a:spcBef>
                <a:spcPts val="0"/>
              </a:spcBef>
              <a:spcAft>
                <a:spcPts val="0"/>
              </a:spcAft>
              <a:buNone/>
            </a:pPr>
            <a:r>
              <a:t/>
            </a:r>
            <a:endParaRPr sz="1200">
              <a:highlight>
                <a:schemeClr val="lt1"/>
              </a:highlight>
            </a:endParaRPr>
          </a:p>
          <a:p>
            <a:pPr indent="0" lvl="0" marL="0" rtl="0" algn="l">
              <a:lnSpc>
                <a:spcPct val="115000"/>
              </a:lnSpc>
              <a:spcBef>
                <a:spcPts val="0"/>
              </a:spcBef>
              <a:spcAft>
                <a:spcPts val="0"/>
              </a:spcAft>
              <a:buNone/>
            </a:pPr>
            <a:r>
              <a:t/>
            </a:r>
            <a:endParaRPr sz="1200">
              <a:highlight>
                <a:schemeClr val="lt1"/>
              </a:highlight>
            </a:endParaRPr>
          </a:p>
          <a:p>
            <a:pPr indent="0" lvl="0" marL="0" rtl="0" algn="l">
              <a:lnSpc>
                <a:spcPct val="115000"/>
              </a:lnSpc>
              <a:spcBef>
                <a:spcPts val="0"/>
              </a:spcBef>
              <a:spcAft>
                <a:spcPts val="0"/>
              </a:spcAft>
              <a:buNone/>
            </a:pPr>
            <a:r>
              <a:t/>
            </a:r>
            <a:endParaRPr sz="1200">
              <a:highlight>
                <a:schemeClr val="lt1"/>
              </a:highlight>
            </a:endParaRPr>
          </a:p>
          <a:p>
            <a:pPr indent="0" lvl="0" marL="0" rtl="0" algn="l">
              <a:lnSpc>
                <a:spcPct val="115000"/>
              </a:lnSpc>
              <a:spcBef>
                <a:spcPts val="0"/>
              </a:spcBef>
              <a:spcAft>
                <a:spcPts val="0"/>
              </a:spcAft>
              <a:buNone/>
            </a:pPr>
            <a:r>
              <a:t/>
            </a:r>
            <a:endParaRPr sz="1200">
              <a:highlight>
                <a:schemeClr val="lt1"/>
              </a:highlight>
            </a:endParaRPr>
          </a:p>
          <a:p>
            <a:pPr indent="0" lvl="0" marL="0" rtl="0" algn="l">
              <a:lnSpc>
                <a:spcPct val="115000"/>
              </a:lnSpc>
              <a:spcBef>
                <a:spcPts val="0"/>
              </a:spcBef>
              <a:spcAft>
                <a:spcPts val="0"/>
              </a:spcAft>
              <a:buNone/>
            </a:pPr>
            <a:r>
              <a:rPr lang="en-US" sz="1200">
                <a:highlight>
                  <a:schemeClr val="lt1"/>
                </a:highlight>
              </a:rPr>
              <a:t>For this record:</a:t>
            </a:r>
            <a:endParaRPr sz="1200">
              <a:highlight>
                <a:schemeClr val="lt1"/>
              </a:highlight>
            </a:endParaRPr>
          </a:p>
          <a:p>
            <a:pPr indent="0" lvl="0" marL="0" rtl="0" algn="l">
              <a:lnSpc>
                <a:spcPct val="115000"/>
              </a:lnSpc>
              <a:spcBef>
                <a:spcPts val="0"/>
              </a:spcBef>
              <a:spcAft>
                <a:spcPts val="0"/>
              </a:spcAft>
              <a:buNone/>
            </a:pPr>
            <a:r>
              <a:rPr lang="en-US" sz="1200">
                <a:highlight>
                  <a:schemeClr val="lt1"/>
                </a:highlight>
              </a:rPr>
              <a:t>260  $3 2008-2024 $a Arlington, VA : $b National Genealogical Society, $c 2008-</a:t>
            </a:r>
            <a:endParaRPr sz="1200">
              <a:highlight>
                <a:schemeClr val="lt1"/>
              </a:highlight>
            </a:endParaRPr>
          </a:p>
          <a:p>
            <a:pPr indent="0" lvl="0" marL="0" rtl="0" algn="l">
              <a:lnSpc>
                <a:spcPct val="115000"/>
              </a:lnSpc>
              <a:spcBef>
                <a:spcPts val="0"/>
              </a:spcBef>
              <a:spcAft>
                <a:spcPts val="0"/>
              </a:spcAft>
              <a:buNone/>
            </a:pPr>
            <a:r>
              <a:rPr lang="en-US" sz="1200">
                <a:highlight>
                  <a:schemeClr val="lt1"/>
                </a:highlight>
              </a:rPr>
              <a:t>260 3 $3 2025- $a Annapolis Junction, MD : $b National Genealogical Society</a:t>
            </a:r>
            <a:endParaRPr sz="1200">
              <a:highlight>
                <a:schemeClr val="lt1"/>
              </a:highlight>
            </a:endParaRPr>
          </a:p>
          <a:p>
            <a:pPr indent="0" lvl="0" marL="0" rtl="0" algn="l">
              <a:lnSpc>
                <a:spcPct val="115000"/>
              </a:lnSpc>
              <a:spcBef>
                <a:spcPts val="0"/>
              </a:spcBef>
              <a:spcAft>
                <a:spcPts val="0"/>
              </a:spcAft>
              <a:buNone/>
            </a:pPr>
            <a:r>
              <a:rPr lang="en-US" sz="1200">
                <a:highlight>
                  <a:schemeClr val="lt1"/>
                </a:highlight>
              </a:rPr>
              <a:t>Ctry mdu (for current place of publication)</a:t>
            </a:r>
            <a:endParaRPr sz="1200">
              <a:highlight>
                <a:schemeClr val="lt1"/>
              </a:highlight>
            </a:endParaRPr>
          </a:p>
          <a:p>
            <a:pPr indent="0" lvl="0" marL="0" rtl="0" algn="l">
              <a:lnSpc>
                <a:spcPct val="115000"/>
              </a:lnSpc>
              <a:spcBef>
                <a:spcPts val="0"/>
              </a:spcBef>
              <a:spcAft>
                <a:spcPts val="0"/>
              </a:spcAft>
              <a:buNone/>
            </a:pPr>
            <a:r>
              <a:rPr lang="en-US" sz="1200">
                <a:highlight>
                  <a:schemeClr val="lt1"/>
                </a:highlight>
              </a:rPr>
              <a:t>Also: remove the incorrect additional 362: 362 1 Vol 51, no. 1 (January-March 2025) -</a:t>
            </a:r>
            <a:endParaRPr sz="1200">
              <a:highlight>
                <a:schemeClr val="lt1"/>
              </a:highlight>
            </a:endParaRPr>
          </a:p>
        </p:txBody>
      </p:sp>
      <p:pic>
        <p:nvPicPr>
          <p:cNvPr id="117" name="Google Shape;117;g35a5bdfde86_0_0" title="Screenshot 2025-05-22 085226.png"/>
          <p:cNvPicPr preferRelativeResize="0"/>
          <p:nvPr/>
        </p:nvPicPr>
        <p:blipFill>
          <a:blip r:embed="rId3">
            <a:alphaModFix/>
          </a:blip>
          <a:stretch>
            <a:fillRect/>
          </a:stretch>
        </p:blipFill>
        <p:spPr>
          <a:xfrm>
            <a:off x="381000" y="674401"/>
            <a:ext cx="8033649" cy="4871726"/>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2" name="Shape 122"/>
        <p:cNvGrpSpPr/>
        <p:nvPr/>
      </p:nvGrpSpPr>
      <p:grpSpPr>
        <a:xfrm>
          <a:off x="0" y="0"/>
          <a:ext cx="0" cy="0"/>
          <a:chOff x="0" y="0"/>
          <a:chExt cx="0" cy="0"/>
        </a:xfrm>
      </p:grpSpPr>
      <p:sp>
        <p:nvSpPr>
          <p:cNvPr id="123" name="Google Shape;123;g35962323c0a_0_3"/>
          <p:cNvSpPr txBox="1"/>
          <p:nvPr>
            <p:ph type="title"/>
          </p:nvPr>
        </p:nvSpPr>
        <p:spPr>
          <a:xfrm>
            <a:off x="457200" y="274638"/>
            <a:ext cx="8229600" cy="1143000"/>
          </a:xfrm>
          <a:prstGeom prst="rect">
            <a:avLst/>
          </a:prstGeom>
        </p:spPr>
        <p:txBody>
          <a:bodyPr anchorCtr="0" anchor="ctr" bIns="45700" lIns="91425" spcFirstLastPara="1" rIns="91425" wrap="square" tIns="45700">
            <a:noAutofit/>
          </a:bodyPr>
          <a:lstStyle/>
          <a:p>
            <a:pPr indent="0" lvl="0" marL="0" rtl="0" algn="ctr">
              <a:spcBef>
                <a:spcPts val="0"/>
              </a:spcBef>
              <a:spcAft>
                <a:spcPts val="0"/>
              </a:spcAft>
              <a:buNone/>
            </a:pPr>
            <a:r>
              <a:rPr b="1" lang="en-US" sz="4000"/>
              <a:t>From </a:t>
            </a:r>
            <a:r>
              <a:rPr b="1" lang="en-US" sz="4000">
                <a:solidFill>
                  <a:srgbClr val="202124"/>
                </a:solidFill>
                <a:highlight>
                  <a:srgbClr val="FFFFFF"/>
                </a:highlight>
              </a:rPr>
              <a:t>Ted Schwitzner (Academic Consortium)</a:t>
            </a:r>
            <a:endParaRPr b="1" sz="4000"/>
          </a:p>
        </p:txBody>
      </p:sp>
      <p:sp>
        <p:nvSpPr>
          <p:cNvPr id="124" name="Google Shape;124;g35962323c0a_0_3"/>
          <p:cNvSpPr txBox="1"/>
          <p:nvPr>
            <p:ph idx="1" type="body"/>
          </p:nvPr>
        </p:nvSpPr>
        <p:spPr>
          <a:xfrm>
            <a:off x="457200" y="1600200"/>
            <a:ext cx="8229600" cy="45261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rPr i="1" lang="en-US" sz="2800">
                <a:solidFill>
                  <a:srgbClr val="202124"/>
                </a:solidFill>
                <a:highlight>
                  <a:srgbClr val="FFFFFF"/>
                </a:highlight>
              </a:rPr>
              <a:t>What is the intended use for linking fields, such as 780 and 785, in local and/or consortial catalogs? In CONSER records, linking fields 76X-78X identify known relationships between publications that may be located anywhere. However, a given institution may have only one related title, or electronic content may be limited to less than the full run of a related title. With LSPs expanding functionality to identify related records, how can these data be preserved without also leading patrons to local dead ends?</a:t>
            </a:r>
            <a:endParaRPr i="1" sz="280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8" name="Shape 128"/>
        <p:cNvGrpSpPr/>
        <p:nvPr/>
      </p:nvGrpSpPr>
      <p:grpSpPr>
        <a:xfrm>
          <a:off x="0" y="0"/>
          <a:ext cx="0" cy="0"/>
          <a:chOff x="0" y="0"/>
          <a:chExt cx="0" cy="0"/>
        </a:xfrm>
      </p:grpSpPr>
      <p:sp>
        <p:nvSpPr>
          <p:cNvPr id="129" name="Google Shape;129;p7"/>
          <p:cNvSpPr txBox="1"/>
          <p:nvPr>
            <p:ph type="title"/>
          </p:nvPr>
        </p:nvSpPr>
        <p:spPr>
          <a:xfrm>
            <a:off x="457200" y="297400"/>
            <a:ext cx="8229600" cy="87810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r>
              <a:rPr b="1" lang="en-US" sz="4000"/>
              <a:t>From Renee (Academic library)</a:t>
            </a:r>
            <a:endParaRPr b="1" sz="4000"/>
          </a:p>
        </p:txBody>
      </p:sp>
      <p:sp>
        <p:nvSpPr>
          <p:cNvPr id="130" name="Google Shape;130;p7"/>
          <p:cNvSpPr txBox="1"/>
          <p:nvPr>
            <p:ph idx="1" type="body"/>
          </p:nvPr>
        </p:nvSpPr>
        <p:spPr>
          <a:xfrm>
            <a:off x="404700" y="1438011"/>
            <a:ext cx="8229600" cy="50919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SzPts val="2000"/>
              <a:buNone/>
            </a:pPr>
            <a:r>
              <a:rPr i="1" lang="en-US" sz="3000"/>
              <a:t>OCLC/PCC PURL Service (CONSER PURLs): How many institutions are still actively using (i.e., creating new CONSER PURLs) and maintaining CONSER PURLs for open access resources?</a:t>
            </a:r>
            <a:endParaRPr i="1" sz="3000"/>
          </a:p>
          <a:p>
            <a:pPr indent="0" lvl="0" marL="0" rtl="0" algn="l">
              <a:spcBef>
                <a:spcPts val="400"/>
              </a:spcBef>
              <a:spcAft>
                <a:spcPts val="0"/>
              </a:spcAft>
              <a:buSzPts val="2000"/>
              <a:buNone/>
            </a:pPr>
            <a:r>
              <a:t/>
            </a:r>
            <a:endParaRPr i="1" sz="2000"/>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2013-02-01T16:26:33Z</dcterms:created>
  <dc:creator>CONSER</dc:creator>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-1286776958</vt:i4>
  </property>
  <property fmtid="{D5CDD505-2E9C-101B-9397-08002B2CF9AE}" pid="3" name="_NewReviewCycle">
    <vt:lpwstr/>
  </property>
  <property fmtid="{D5CDD505-2E9C-101B-9397-08002B2CF9AE}" pid="4" name="_EmailSubject">
    <vt:lpwstr>SCCTP Basic files</vt:lpwstr>
  </property>
  <property fmtid="{D5CDD505-2E9C-101B-9397-08002B2CF9AE}" pid="5" name="_AuthorEmail">
    <vt:lpwstr>vbross@library.ucla.edu</vt:lpwstr>
  </property>
  <property fmtid="{D5CDD505-2E9C-101B-9397-08002B2CF9AE}" pid="6" name="_AuthorEmailDisplayName">
    <vt:lpwstr>Bross, Valerie</vt:lpwstr>
  </property>
</Properties>
</file>