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53" r:id="rId2"/>
  </p:sldMasterIdLst>
  <p:notesMasterIdLst>
    <p:notesMasterId r:id="rId16"/>
  </p:notesMasterIdLst>
  <p:sldIdLst>
    <p:sldId id="256" r:id="rId3"/>
    <p:sldId id="289" r:id="rId4"/>
    <p:sldId id="261" r:id="rId5"/>
    <p:sldId id="262" r:id="rId6"/>
    <p:sldId id="260" r:id="rId7"/>
    <p:sldId id="277" r:id="rId8"/>
    <p:sldId id="276" r:id="rId9"/>
    <p:sldId id="278" r:id="rId10"/>
    <p:sldId id="265" r:id="rId11"/>
    <p:sldId id="266" r:id="rId12"/>
    <p:sldId id="286" r:id="rId13"/>
    <p:sldId id="287" r:id="rId14"/>
    <p:sldId id="275" r:id="rId15"/>
  </p:sldIdLst>
  <p:sldSz cx="9144000" cy="6858000" type="screen4x3"/>
  <p:notesSz cx="6858000" cy="92964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240">
          <p15:clr>
            <a:srgbClr val="A4A3A4"/>
          </p15:clr>
        </p15:guide>
        <p15:guide id="2" orient="horz" pos="240">
          <p15:clr>
            <a:srgbClr val="A4A3A4"/>
          </p15:clr>
        </p15:guide>
        <p15:guide id="3" orient="horz" pos="480">
          <p15:clr>
            <a:srgbClr val="A4A3A4"/>
          </p15:clr>
        </p15:guide>
        <p15:guide id="4" pos="5520">
          <p15:clr>
            <a:srgbClr val="A4A3A4"/>
          </p15:clr>
        </p15:guide>
        <p15:guide id="5" orient="horz" pos="624">
          <p15:clr>
            <a:srgbClr val="A4A3A4"/>
          </p15:clr>
        </p15:guide>
        <p15:guide id="6" orient="horz" pos="134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GoogleSlidesCustomDataVersion2">
      <go:slidesCustomData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="" r:id="rId26" roundtripDataSignature="AMtx7mhWQ25/mtYNRTbgXAuArSgey/vtv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C5D958-B0C2-FA8E-A8AA-9F52572C8F9A}" v="11" dt="2025-08-26T20:51:52.63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66" d="100"/>
          <a:sy n="66" d="100"/>
        </p:scale>
        <p:origin x="0" y="0"/>
      </p:cViewPr>
      <p:guideLst>
        <p:guide pos="240"/>
        <p:guide orient="horz" pos="240"/>
        <p:guide orient="horz" pos="480"/>
        <p:guide pos="5520"/>
        <p:guide orient="horz" pos="624"/>
        <p:guide orient="horz" pos="1344"/>
      </p:guideLst>
    </p:cSldViewPr>
  </p:slide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26" Type="http://customschemas.google.com/relationships/presentationmetadata" Target="metadata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32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31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olutta, Melanie" userId="3cfb893c-de8c-424e-9241-a35b113568c8" providerId="ADAL" clId="{865E058A-DBCD-4837-A553-FEE1946E65F1}"/>
    <pc:docChg chg="modSld">
      <pc:chgData name="Polutta, Melanie" userId="3cfb893c-de8c-424e-9241-a35b113568c8" providerId="ADAL" clId="{865E058A-DBCD-4837-A553-FEE1946E65F1}" dt="2025-08-15T18:04:18.902" v="47" actId="20577"/>
      <pc:docMkLst>
        <pc:docMk/>
      </pc:docMkLst>
      <pc:sldChg chg="modNotesTx">
        <pc:chgData name="Polutta, Melanie" userId="3cfb893c-de8c-424e-9241-a35b113568c8" providerId="ADAL" clId="{865E058A-DBCD-4837-A553-FEE1946E65F1}" dt="2025-08-15T18:02:48.040" v="14" actId="20577"/>
        <pc:sldMkLst>
          <pc:docMk/>
          <pc:sldMk cId="0" sldId="265"/>
        </pc:sldMkLst>
      </pc:sldChg>
      <pc:sldChg chg="modNotesTx">
        <pc:chgData name="Polutta, Melanie" userId="3cfb893c-de8c-424e-9241-a35b113568c8" providerId="ADAL" clId="{865E058A-DBCD-4837-A553-FEE1946E65F1}" dt="2025-08-15T18:02:53.439" v="19" actId="20577"/>
        <pc:sldMkLst>
          <pc:docMk/>
          <pc:sldMk cId="0" sldId="266"/>
        </pc:sldMkLst>
      </pc:sldChg>
      <pc:sldChg chg="modNotesTx">
        <pc:chgData name="Polutta, Melanie" userId="3cfb893c-de8c-424e-9241-a35b113568c8" providerId="ADAL" clId="{865E058A-DBCD-4837-A553-FEE1946E65F1}" dt="2025-08-15T18:02:20.086" v="7" actId="20577"/>
        <pc:sldMkLst>
          <pc:docMk/>
          <pc:sldMk cId="889865717" sldId="276"/>
        </pc:sldMkLst>
      </pc:sldChg>
      <pc:sldChg chg="modNotesTx">
        <pc:chgData name="Polutta, Melanie" userId="3cfb893c-de8c-424e-9241-a35b113568c8" providerId="ADAL" clId="{865E058A-DBCD-4837-A553-FEE1946E65F1}" dt="2025-08-15T18:02:12.293" v="3" actId="20577"/>
        <pc:sldMkLst>
          <pc:docMk/>
          <pc:sldMk cId="1672679796" sldId="277"/>
        </pc:sldMkLst>
      </pc:sldChg>
      <pc:sldChg chg="modNotesTx">
        <pc:chgData name="Polutta, Melanie" userId="3cfb893c-de8c-424e-9241-a35b113568c8" providerId="ADAL" clId="{865E058A-DBCD-4837-A553-FEE1946E65F1}" dt="2025-08-15T18:02:23.682" v="10" actId="20577"/>
        <pc:sldMkLst>
          <pc:docMk/>
          <pc:sldMk cId="4234476949" sldId="278"/>
        </pc:sldMkLst>
      </pc:sldChg>
      <pc:sldChg chg="modNotesTx">
        <pc:chgData name="Polutta, Melanie" userId="3cfb893c-de8c-424e-9241-a35b113568c8" providerId="ADAL" clId="{865E058A-DBCD-4837-A553-FEE1946E65F1}" dt="2025-08-15T18:02:58.014" v="23" actId="20577"/>
        <pc:sldMkLst>
          <pc:docMk/>
          <pc:sldMk cId="2412759686" sldId="286"/>
        </pc:sldMkLst>
      </pc:sldChg>
      <pc:sldChg chg="modSp mod">
        <pc:chgData name="Polutta, Melanie" userId="3cfb893c-de8c-424e-9241-a35b113568c8" providerId="ADAL" clId="{865E058A-DBCD-4837-A553-FEE1946E65F1}" dt="2025-08-15T18:04:18.902" v="47" actId="20577"/>
        <pc:sldMkLst>
          <pc:docMk/>
          <pc:sldMk cId="2889412325" sldId="289"/>
        </pc:sldMkLst>
        <pc:spChg chg="mod">
          <ac:chgData name="Polutta, Melanie" userId="3cfb893c-de8c-424e-9241-a35b113568c8" providerId="ADAL" clId="{865E058A-DBCD-4837-A553-FEE1946E65F1}" dt="2025-08-15T18:04:18.902" v="47" actId="20577"/>
          <ac:spMkLst>
            <pc:docMk/>
            <pc:sldMk cId="2889412325" sldId="289"/>
            <ac:spMk id="4" creationId="{4C3CB08D-D860-59C5-BE86-67C349D381BB}"/>
          </ac:spMkLst>
        </pc:spChg>
      </pc:sldChg>
    </pc:docChg>
  </pc:docChgLst>
  <pc:docChgLst>
    <pc:chgData name="Phillips, Amy E" userId="S::amphillips@lib.loc.gov::db8eaa62-2532-4740-97a9-298321582669" providerId="AD" clId="Web-{3AC5D958-B0C2-FA8E-A8AA-9F52572C8F9A}"/>
    <pc:docChg chg="delSld modSld">
      <pc:chgData name="Phillips, Amy E" userId="S::amphillips@lib.loc.gov::db8eaa62-2532-4740-97a9-298321582669" providerId="AD" clId="Web-{3AC5D958-B0C2-FA8E-A8AA-9F52572C8F9A}" dt="2025-08-26T20:53:10.778" v="24"/>
      <pc:docMkLst>
        <pc:docMk/>
      </pc:docMkLst>
      <pc:sldChg chg="modNotes">
        <pc:chgData name="Phillips, Amy E" userId="S::amphillips@lib.loc.gov::db8eaa62-2532-4740-97a9-298321582669" providerId="AD" clId="Web-{3AC5D958-B0C2-FA8E-A8AA-9F52572C8F9A}" dt="2025-08-26T20:53:10.778" v="24"/>
        <pc:sldMkLst>
          <pc:docMk/>
          <pc:sldMk cId="0" sldId="256"/>
        </pc:sldMkLst>
      </pc:sldChg>
      <pc:sldChg chg="modNotes">
        <pc:chgData name="Phillips, Amy E" userId="S::amphillips@lib.loc.gov::db8eaa62-2532-4740-97a9-298321582669" providerId="AD" clId="Web-{3AC5D958-B0C2-FA8E-A8AA-9F52572C8F9A}" dt="2025-08-26T20:52:51.138" v="20"/>
        <pc:sldMkLst>
          <pc:docMk/>
          <pc:sldMk cId="0" sldId="260"/>
        </pc:sldMkLst>
      </pc:sldChg>
      <pc:sldChg chg="modNotes">
        <pc:chgData name="Phillips, Amy E" userId="S::amphillips@lib.loc.gov::db8eaa62-2532-4740-97a9-298321582669" providerId="AD" clId="Web-{3AC5D958-B0C2-FA8E-A8AA-9F52572C8F9A}" dt="2025-08-26T20:53:03.887" v="22"/>
        <pc:sldMkLst>
          <pc:docMk/>
          <pc:sldMk cId="0" sldId="261"/>
        </pc:sldMkLst>
      </pc:sldChg>
      <pc:sldChg chg="modNotes">
        <pc:chgData name="Phillips, Amy E" userId="S::amphillips@lib.loc.gov::db8eaa62-2532-4740-97a9-298321582669" providerId="AD" clId="Web-{3AC5D958-B0C2-FA8E-A8AA-9F52572C8F9A}" dt="2025-08-26T20:52:57.950" v="21"/>
        <pc:sldMkLst>
          <pc:docMk/>
          <pc:sldMk cId="0" sldId="262"/>
        </pc:sldMkLst>
      </pc:sldChg>
      <pc:sldChg chg="modNotes">
        <pc:chgData name="Phillips, Amy E" userId="S::amphillips@lib.loc.gov::db8eaa62-2532-4740-97a9-298321582669" providerId="AD" clId="Web-{3AC5D958-B0C2-FA8E-A8AA-9F52572C8F9A}" dt="2025-08-26T20:52:16.232" v="13"/>
        <pc:sldMkLst>
          <pc:docMk/>
          <pc:sldMk cId="0" sldId="265"/>
        </pc:sldMkLst>
      </pc:sldChg>
      <pc:sldChg chg="modNotes">
        <pc:chgData name="Phillips, Amy E" userId="S::amphillips@lib.loc.gov::db8eaa62-2532-4740-97a9-298321582669" providerId="AD" clId="Web-{3AC5D958-B0C2-FA8E-A8AA-9F52572C8F9A}" dt="2025-08-26T20:52:26.075" v="15"/>
        <pc:sldMkLst>
          <pc:docMk/>
          <pc:sldMk cId="0" sldId="266"/>
        </pc:sldMkLst>
      </pc:sldChg>
      <pc:sldChg chg="del">
        <pc:chgData name="Phillips, Amy E" userId="S::amphillips@lib.loc.gov::db8eaa62-2532-4740-97a9-298321582669" providerId="AD" clId="Web-{3AC5D958-B0C2-FA8E-A8AA-9F52572C8F9A}" dt="2025-08-26T20:50:34.717" v="1"/>
        <pc:sldMkLst>
          <pc:docMk/>
          <pc:sldMk cId="0" sldId="273"/>
        </pc:sldMkLst>
      </pc:sldChg>
      <pc:sldChg chg="modNotes">
        <pc:chgData name="Phillips, Amy E" userId="S::amphillips@lib.loc.gov::db8eaa62-2532-4740-97a9-298321582669" providerId="AD" clId="Web-{3AC5D958-B0C2-FA8E-A8AA-9F52572C8F9A}" dt="2025-08-26T20:52:13.185" v="12"/>
        <pc:sldMkLst>
          <pc:docMk/>
          <pc:sldMk cId="1682723560" sldId="275"/>
        </pc:sldMkLst>
      </pc:sldChg>
      <pc:sldChg chg="modNotes">
        <pc:chgData name="Phillips, Amy E" userId="S::amphillips@lib.loc.gov::db8eaa62-2532-4740-97a9-298321582669" providerId="AD" clId="Web-{3AC5D958-B0C2-FA8E-A8AA-9F52572C8F9A}" dt="2025-08-26T20:52:39.685" v="18"/>
        <pc:sldMkLst>
          <pc:docMk/>
          <pc:sldMk cId="889865717" sldId="276"/>
        </pc:sldMkLst>
      </pc:sldChg>
      <pc:sldChg chg="modNotes">
        <pc:chgData name="Phillips, Amy E" userId="S::amphillips@lib.loc.gov::db8eaa62-2532-4740-97a9-298321582669" providerId="AD" clId="Web-{3AC5D958-B0C2-FA8E-A8AA-9F52572C8F9A}" dt="2025-08-26T20:52:47.153" v="19"/>
        <pc:sldMkLst>
          <pc:docMk/>
          <pc:sldMk cId="1672679796" sldId="277"/>
        </pc:sldMkLst>
      </pc:sldChg>
      <pc:sldChg chg="modNotes">
        <pc:chgData name="Phillips, Amy E" userId="S::amphillips@lib.loc.gov::db8eaa62-2532-4740-97a9-298321582669" providerId="AD" clId="Web-{3AC5D958-B0C2-FA8E-A8AA-9F52572C8F9A}" dt="2025-08-26T20:52:22.528" v="14"/>
        <pc:sldMkLst>
          <pc:docMk/>
          <pc:sldMk cId="4234476949" sldId="278"/>
        </pc:sldMkLst>
      </pc:sldChg>
      <pc:sldChg chg="del">
        <pc:chgData name="Phillips, Amy E" userId="S::amphillips@lib.loc.gov::db8eaa62-2532-4740-97a9-298321582669" providerId="AD" clId="Web-{3AC5D958-B0C2-FA8E-A8AA-9F52572C8F9A}" dt="2025-08-26T20:50:39.295" v="2"/>
        <pc:sldMkLst>
          <pc:docMk/>
          <pc:sldMk cId="1815737634" sldId="281"/>
        </pc:sldMkLst>
      </pc:sldChg>
      <pc:sldChg chg="del">
        <pc:chgData name="Phillips, Amy E" userId="S::amphillips@lib.loc.gov::db8eaa62-2532-4740-97a9-298321582669" providerId="AD" clId="Web-{3AC5D958-B0C2-FA8E-A8AA-9F52572C8F9A}" dt="2025-08-26T20:51:10.248" v="5"/>
        <pc:sldMkLst>
          <pc:docMk/>
          <pc:sldMk cId="3389902336" sldId="282"/>
        </pc:sldMkLst>
      </pc:sldChg>
      <pc:sldChg chg="del">
        <pc:chgData name="Phillips, Amy E" userId="S::amphillips@lib.loc.gov::db8eaa62-2532-4740-97a9-298321582669" providerId="AD" clId="Web-{3AC5D958-B0C2-FA8E-A8AA-9F52572C8F9A}" dt="2025-08-26T20:51:10.264" v="6"/>
        <pc:sldMkLst>
          <pc:docMk/>
          <pc:sldMk cId="3954681576" sldId="283"/>
        </pc:sldMkLst>
      </pc:sldChg>
      <pc:sldChg chg="del">
        <pc:chgData name="Phillips, Amy E" userId="S::amphillips@lib.loc.gov::db8eaa62-2532-4740-97a9-298321582669" providerId="AD" clId="Web-{3AC5D958-B0C2-FA8E-A8AA-9F52572C8F9A}" dt="2025-08-26T20:51:10.248" v="3"/>
        <pc:sldMkLst>
          <pc:docMk/>
          <pc:sldMk cId="1665254298" sldId="284"/>
        </pc:sldMkLst>
      </pc:sldChg>
      <pc:sldChg chg="del">
        <pc:chgData name="Phillips, Amy E" userId="S::amphillips@lib.loc.gov::db8eaa62-2532-4740-97a9-298321582669" providerId="AD" clId="Web-{3AC5D958-B0C2-FA8E-A8AA-9F52572C8F9A}" dt="2025-08-26T20:50:34.717" v="0"/>
        <pc:sldMkLst>
          <pc:docMk/>
          <pc:sldMk cId="2085842151" sldId="285"/>
        </pc:sldMkLst>
      </pc:sldChg>
      <pc:sldChg chg="modSp modNotes">
        <pc:chgData name="Phillips, Amy E" userId="S::amphillips@lib.loc.gov::db8eaa62-2532-4740-97a9-298321582669" providerId="AD" clId="Web-{3AC5D958-B0C2-FA8E-A8AA-9F52572C8F9A}" dt="2025-08-26T20:52:28.778" v="16"/>
        <pc:sldMkLst>
          <pc:docMk/>
          <pc:sldMk cId="2412759686" sldId="286"/>
        </pc:sldMkLst>
        <pc:spChg chg="mod">
          <ac:chgData name="Phillips, Amy E" userId="S::amphillips@lib.loc.gov::db8eaa62-2532-4740-97a9-298321582669" providerId="AD" clId="Web-{3AC5D958-B0C2-FA8E-A8AA-9F52572C8F9A}" dt="2025-08-26T20:51:42.966" v="8" actId="20577"/>
          <ac:spMkLst>
            <pc:docMk/>
            <pc:sldMk cId="2412759686" sldId="286"/>
            <ac:spMk id="223" creationId="{090D14F1-86D1-CA3B-B629-804ED3864F63}"/>
          </ac:spMkLst>
        </pc:spChg>
        <pc:spChg chg="mod">
          <ac:chgData name="Phillips, Amy E" userId="S::amphillips@lib.loc.gov::db8eaa62-2532-4740-97a9-298321582669" providerId="AD" clId="Web-{3AC5D958-B0C2-FA8E-A8AA-9F52572C8F9A}" dt="2025-08-26T20:51:38.623" v="7" actId="20577"/>
          <ac:spMkLst>
            <pc:docMk/>
            <pc:sldMk cId="2412759686" sldId="286"/>
            <ac:spMk id="224" creationId="{ECC6D699-FD02-F4BB-01C9-DE835734346E}"/>
          </ac:spMkLst>
        </pc:spChg>
        <pc:spChg chg="mod">
          <ac:chgData name="Phillips, Amy E" userId="S::amphillips@lib.loc.gov::db8eaa62-2532-4740-97a9-298321582669" providerId="AD" clId="Web-{3AC5D958-B0C2-FA8E-A8AA-9F52572C8F9A}" dt="2025-08-26T20:51:47.560" v="9" actId="20577"/>
          <ac:spMkLst>
            <pc:docMk/>
            <pc:sldMk cId="2412759686" sldId="286"/>
            <ac:spMk id="225" creationId="{96B528B1-1600-CF7F-E77A-CF0F4A865391}"/>
          </ac:spMkLst>
        </pc:spChg>
        <pc:spChg chg="mod">
          <ac:chgData name="Phillips, Amy E" userId="S::amphillips@lib.loc.gov::db8eaa62-2532-4740-97a9-298321582669" providerId="AD" clId="Web-{3AC5D958-B0C2-FA8E-A8AA-9F52572C8F9A}" dt="2025-08-26T20:51:52.638" v="10" actId="20577"/>
          <ac:spMkLst>
            <pc:docMk/>
            <pc:sldMk cId="2412759686" sldId="286"/>
            <ac:spMk id="226" creationId="{80A41F15-B1AA-0214-70B2-C859DF5C53BE}"/>
          </ac:spMkLst>
        </pc:spChg>
      </pc:sldChg>
      <pc:sldChg chg="modNotes">
        <pc:chgData name="Phillips, Amy E" userId="S::amphillips@lib.loc.gov::db8eaa62-2532-4740-97a9-298321582669" providerId="AD" clId="Web-{3AC5D958-B0C2-FA8E-A8AA-9F52572C8F9A}" dt="2025-08-26T20:52:31.325" v="17"/>
        <pc:sldMkLst>
          <pc:docMk/>
          <pc:sldMk cId="3997024060" sldId="287"/>
        </pc:sldMkLst>
      </pc:sldChg>
      <pc:sldChg chg="del">
        <pc:chgData name="Phillips, Amy E" userId="S::amphillips@lib.loc.gov::db8eaa62-2532-4740-97a9-298321582669" providerId="AD" clId="Web-{3AC5D958-B0C2-FA8E-A8AA-9F52572C8F9A}" dt="2025-08-26T20:51:10.248" v="4"/>
        <pc:sldMkLst>
          <pc:docMk/>
          <pc:sldMk cId="2046693146" sldId="288"/>
        </pc:sldMkLst>
      </pc:sldChg>
      <pc:sldChg chg="modNotes">
        <pc:chgData name="Phillips, Amy E" userId="S::amphillips@lib.loc.gov::db8eaa62-2532-4740-97a9-298321582669" providerId="AD" clId="Web-{3AC5D958-B0C2-FA8E-A8AA-9F52572C8F9A}" dt="2025-08-26T20:53:07.106" v="23"/>
        <pc:sldMkLst>
          <pc:docMk/>
          <pc:sldMk cId="2889412325" sldId="289"/>
        </pc:sldMkLst>
      </pc:sldChg>
    </pc:docChg>
  </pc:docChgLst>
  <pc:docChgLst>
    <pc:chgData name="Phillips, Amy E" userId="S::amphillips@lib.loc.gov::db8eaa62-2532-4740-97a9-298321582669" providerId="AD" clId="Web-{C7794B9F-F702-7E5B-DABD-A5A9ADE96B13}"/>
    <pc:docChg chg="modSld">
      <pc:chgData name="Phillips, Amy E" userId="S::amphillips@lib.loc.gov::db8eaa62-2532-4740-97a9-298321582669" providerId="AD" clId="Web-{C7794B9F-F702-7E5B-DABD-A5A9ADE96B13}" dt="2025-08-15T16:34:39.169" v="42" actId="20577"/>
      <pc:docMkLst>
        <pc:docMk/>
      </pc:docMkLst>
      <pc:sldChg chg="modSp">
        <pc:chgData name="Phillips, Amy E" userId="S::amphillips@lib.loc.gov::db8eaa62-2532-4740-97a9-298321582669" providerId="AD" clId="Web-{C7794B9F-F702-7E5B-DABD-A5A9ADE96B13}" dt="2025-08-15T16:34:39.169" v="42" actId="20577"/>
        <pc:sldMkLst>
          <pc:docMk/>
          <pc:sldMk cId="0" sldId="256"/>
        </pc:sldMkLst>
        <pc:spChg chg="mod">
          <ac:chgData name="Phillips, Amy E" userId="S::amphillips@lib.loc.gov::db8eaa62-2532-4740-97a9-298321582669" providerId="AD" clId="Web-{C7794B9F-F702-7E5B-DABD-A5A9ADE96B13}" dt="2025-08-15T16:33:07.294" v="4" actId="20577"/>
          <ac:spMkLst>
            <pc:docMk/>
            <pc:sldMk cId="0" sldId="256"/>
            <ac:spMk id="2" creationId="{3926B2EA-66CA-7A76-8657-AEA9BE196497}"/>
          </ac:spMkLst>
        </pc:spChg>
        <pc:spChg chg="mod">
          <ac:chgData name="Phillips, Amy E" userId="S::amphillips@lib.loc.gov::db8eaa62-2532-4740-97a9-298321582669" providerId="AD" clId="Web-{C7794B9F-F702-7E5B-DABD-A5A9ADE96B13}" dt="2025-08-15T16:34:39.169" v="42" actId="20577"/>
          <ac:spMkLst>
            <pc:docMk/>
            <pc:sldMk cId="0" sldId="256"/>
            <ac:spMk id="3" creationId="{8EF9E44D-4E4D-26B9-AA2B-99B321CE346C}"/>
          </ac:spMkLst>
        </pc:spChg>
      </pc:sldChg>
    </pc:docChg>
  </pc:docChgLst>
  <pc:docChgLst>
    <pc:chgData name="Polutta, Melanie" userId="S::mpol@lib.loc.gov::3cfb893c-de8c-424e-9241-a35b113568c8" providerId="AD" clId="Web-{1DDAB14E-9896-B857-8206-B0365B53E7DE}"/>
    <pc:docChg chg="modSld">
      <pc:chgData name="Polutta, Melanie" userId="S::mpol@lib.loc.gov::3cfb893c-de8c-424e-9241-a35b113568c8" providerId="AD" clId="Web-{1DDAB14E-9896-B857-8206-B0365B53E7DE}" dt="2025-08-07T13:26:44.258" v="3" actId="14100"/>
      <pc:docMkLst>
        <pc:docMk/>
      </pc:docMkLst>
      <pc:sldChg chg="modSp">
        <pc:chgData name="Polutta, Melanie" userId="S::mpol@lib.loc.gov::3cfb893c-de8c-424e-9241-a35b113568c8" providerId="AD" clId="Web-{1DDAB14E-9896-B857-8206-B0365B53E7DE}" dt="2025-08-07T13:24:31.909" v="0" actId="20577"/>
        <pc:sldMkLst>
          <pc:docMk/>
          <pc:sldMk cId="3954681576" sldId="283"/>
        </pc:sldMkLst>
        <pc:spChg chg="mod">
          <ac:chgData name="Polutta, Melanie" userId="S::mpol@lib.loc.gov::3cfb893c-de8c-424e-9241-a35b113568c8" providerId="AD" clId="Web-{1DDAB14E-9896-B857-8206-B0365B53E7DE}" dt="2025-08-07T13:24:31.909" v="0" actId="20577"/>
          <ac:spMkLst>
            <pc:docMk/>
            <pc:sldMk cId="3954681576" sldId="283"/>
            <ac:spMk id="2" creationId="{5AC65B34-C35B-F295-2783-B7E5AEF75709}"/>
          </ac:spMkLst>
        </pc:spChg>
      </pc:sldChg>
      <pc:sldChg chg="modSp">
        <pc:chgData name="Polutta, Melanie" userId="S::mpol@lib.loc.gov::3cfb893c-de8c-424e-9241-a35b113568c8" providerId="AD" clId="Web-{1DDAB14E-9896-B857-8206-B0365B53E7DE}" dt="2025-08-07T13:26:44.258" v="3" actId="14100"/>
        <pc:sldMkLst>
          <pc:docMk/>
          <pc:sldMk cId="3997024060" sldId="287"/>
        </pc:sldMkLst>
        <pc:spChg chg="mod">
          <ac:chgData name="Polutta, Melanie" userId="S::mpol@lib.loc.gov::3cfb893c-de8c-424e-9241-a35b113568c8" providerId="AD" clId="Web-{1DDAB14E-9896-B857-8206-B0365B53E7DE}" dt="2025-08-07T13:26:44.258" v="3" actId="14100"/>
          <ac:spMkLst>
            <pc:docMk/>
            <pc:sldMk cId="3997024060" sldId="287"/>
            <ac:spMk id="3" creationId="{F1F4CE6B-6FCE-E535-E7CF-DF0718AE41DA}"/>
          </ac:spMkLst>
        </pc:spChg>
      </pc:sldChg>
    </pc:docChg>
  </pc:docChgLst>
  <pc:docChgLst>
    <pc:chgData name="Phillips, Amy E" userId="db8eaa62-2532-4740-97a9-298321582669" providerId="ADAL" clId="{555F151E-74AC-4D5E-8AA9-F1CC49A76AAD}"/>
    <pc:docChg chg="custSel modSld">
      <pc:chgData name="Phillips, Amy E" userId="db8eaa62-2532-4740-97a9-298321582669" providerId="ADAL" clId="{555F151E-74AC-4D5E-8AA9-F1CC49A76AAD}" dt="2025-07-08T20:14:41.797" v="666" actId="20577"/>
      <pc:docMkLst>
        <pc:docMk/>
      </pc:docMkLst>
      <pc:sldChg chg="modNotesTx">
        <pc:chgData name="Phillips, Amy E" userId="db8eaa62-2532-4740-97a9-298321582669" providerId="ADAL" clId="{555F151E-74AC-4D5E-8AA9-F1CC49A76AAD}" dt="2025-07-08T20:06:46.664" v="9" actId="20577"/>
        <pc:sldMkLst>
          <pc:docMk/>
          <pc:sldMk cId="0" sldId="257"/>
        </pc:sldMkLst>
      </pc:sldChg>
      <pc:sldChg chg="modNotesTx">
        <pc:chgData name="Phillips, Amy E" userId="db8eaa62-2532-4740-97a9-298321582669" providerId="ADAL" clId="{555F151E-74AC-4D5E-8AA9-F1CC49A76AAD}" dt="2025-07-08T20:07:52.835" v="16" actId="20577"/>
        <pc:sldMkLst>
          <pc:docMk/>
          <pc:sldMk cId="0" sldId="258"/>
        </pc:sldMkLst>
      </pc:sldChg>
      <pc:sldChg chg="modNotesTx">
        <pc:chgData name="Phillips, Amy E" userId="db8eaa62-2532-4740-97a9-298321582669" providerId="ADAL" clId="{555F151E-74AC-4D5E-8AA9-F1CC49A76AAD}" dt="2025-07-08T20:11:07.591" v="176" actId="20577"/>
        <pc:sldMkLst>
          <pc:docMk/>
          <pc:sldMk cId="0" sldId="259"/>
        </pc:sldMkLst>
      </pc:sldChg>
      <pc:sldChg chg="modNotesTx">
        <pc:chgData name="Phillips, Amy E" userId="db8eaa62-2532-4740-97a9-298321582669" providerId="ADAL" clId="{555F151E-74AC-4D5E-8AA9-F1CC49A76AAD}" dt="2025-07-08T20:11:20.072" v="178" actId="20577"/>
        <pc:sldMkLst>
          <pc:docMk/>
          <pc:sldMk cId="0" sldId="260"/>
        </pc:sldMkLst>
      </pc:sldChg>
      <pc:sldChg chg="modNotesTx">
        <pc:chgData name="Phillips, Amy E" userId="db8eaa62-2532-4740-97a9-298321582669" providerId="ADAL" clId="{555F151E-74AC-4D5E-8AA9-F1CC49A76AAD}" dt="2025-07-08T20:11:27.075" v="179" actId="20577"/>
        <pc:sldMkLst>
          <pc:docMk/>
          <pc:sldMk cId="0" sldId="261"/>
        </pc:sldMkLst>
      </pc:sldChg>
      <pc:sldChg chg="modNotesTx">
        <pc:chgData name="Phillips, Amy E" userId="db8eaa62-2532-4740-97a9-298321582669" providerId="ADAL" clId="{555F151E-74AC-4D5E-8AA9-F1CC49A76AAD}" dt="2025-07-08T20:11:41.444" v="181" actId="6549"/>
        <pc:sldMkLst>
          <pc:docMk/>
          <pc:sldMk cId="0" sldId="262"/>
        </pc:sldMkLst>
      </pc:sldChg>
      <pc:sldChg chg="modNotesTx">
        <pc:chgData name="Phillips, Amy E" userId="db8eaa62-2532-4740-97a9-298321582669" providerId="ADAL" clId="{555F151E-74AC-4D5E-8AA9-F1CC49A76AAD}" dt="2025-07-08T20:11:48.977" v="182" actId="20577"/>
        <pc:sldMkLst>
          <pc:docMk/>
          <pc:sldMk cId="0" sldId="263"/>
        </pc:sldMkLst>
      </pc:sldChg>
      <pc:sldChg chg="modNotesTx">
        <pc:chgData name="Phillips, Amy E" userId="db8eaa62-2532-4740-97a9-298321582669" providerId="ADAL" clId="{555F151E-74AC-4D5E-8AA9-F1CC49A76AAD}" dt="2025-07-08T20:11:50.882" v="183" actId="20577"/>
        <pc:sldMkLst>
          <pc:docMk/>
          <pc:sldMk cId="0" sldId="264"/>
        </pc:sldMkLst>
      </pc:sldChg>
      <pc:sldChg chg="modNotesTx">
        <pc:chgData name="Phillips, Amy E" userId="db8eaa62-2532-4740-97a9-298321582669" providerId="ADAL" clId="{555F151E-74AC-4D5E-8AA9-F1CC49A76AAD}" dt="2025-07-08T20:11:53.226" v="184" actId="20577"/>
        <pc:sldMkLst>
          <pc:docMk/>
          <pc:sldMk cId="0" sldId="266"/>
        </pc:sldMkLst>
      </pc:sldChg>
      <pc:sldChg chg="modNotesTx">
        <pc:chgData name="Phillips, Amy E" userId="db8eaa62-2532-4740-97a9-298321582669" providerId="ADAL" clId="{555F151E-74AC-4D5E-8AA9-F1CC49A76AAD}" dt="2025-07-08T20:11:56.750" v="185" actId="20577"/>
        <pc:sldMkLst>
          <pc:docMk/>
          <pc:sldMk cId="0" sldId="267"/>
        </pc:sldMkLst>
      </pc:sldChg>
      <pc:sldChg chg="modNotesTx">
        <pc:chgData name="Phillips, Amy E" userId="db8eaa62-2532-4740-97a9-298321582669" providerId="ADAL" clId="{555F151E-74AC-4D5E-8AA9-F1CC49A76AAD}" dt="2025-07-08T20:13:18.474" v="446" actId="20577"/>
        <pc:sldMkLst>
          <pc:docMk/>
          <pc:sldMk cId="0" sldId="268"/>
        </pc:sldMkLst>
      </pc:sldChg>
      <pc:sldChg chg="modNotesTx">
        <pc:chgData name="Phillips, Amy E" userId="db8eaa62-2532-4740-97a9-298321582669" providerId="ADAL" clId="{555F151E-74AC-4D5E-8AA9-F1CC49A76AAD}" dt="2025-07-08T20:14:15.001" v="661" actId="20577"/>
        <pc:sldMkLst>
          <pc:docMk/>
          <pc:sldMk cId="0" sldId="269"/>
        </pc:sldMkLst>
      </pc:sldChg>
      <pc:sldChg chg="modNotesTx">
        <pc:chgData name="Phillips, Amy E" userId="db8eaa62-2532-4740-97a9-298321582669" providerId="ADAL" clId="{555F151E-74AC-4D5E-8AA9-F1CC49A76AAD}" dt="2025-07-08T20:14:18.680" v="662" actId="20577"/>
        <pc:sldMkLst>
          <pc:docMk/>
          <pc:sldMk cId="0" sldId="270"/>
        </pc:sldMkLst>
      </pc:sldChg>
      <pc:sldChg chg="modNotesTx">
        <pc:chgData name="Phillips, Amy E" userId="db8eaa62-2532-4740-97a9-298321582669" providerId="ADAL" clId="{555F151E-74AC-4D5E-8AA9-F1CC49A76AAD}" dt="2025-07-08T20:14:21.857" v="664" actId="6549"/>
        <pc:sldMkLst>
          <pc:docMk/>
          <pc:sldMk cId="0" sldId="271"/>
        </pc:sldMkLst>
      </pc:sldChg>
      <pc:sldChg chg="modNotesTx">
        <pc:chgData name="Phillips, Amy E" userId="db8eaa62-2532-4740-97a9-298321582669" providerId="ADAL" clId="{555F151E-74AC-4D5E-8AA9-F1CC49A76AAD}" dt="2025-07-08T20:14:37.517" v="665" actId="20577"/>
        <pc:sldMkLst>
          <pc:docMk/>
          <pc:sldMk cId="0" sldId="272"/>
        </pc:sldMkLst>
      </pc:sldChg>
      <pc:sldChg chg="modNotesTx">
        <pc:chgData name="Phillips, Amy E" userId="db8eaa62-2532-4740-97a9-298321582669" providerId="ADAL" clId="{555F151E-74AC-4D5E-8AA9-F1CC49A76AAD}" dt="2025-07-08T20:14:41.797" v="666" actId="20577"/>
        <pc:sldMkLst>
          <pc:docMk/>
          <pc:sldMk cId="0" sldId="273"/>
        </pc:sldMkLst>
      </pc:sldChg>
    </pc:docChg>
  </pc:docChgLst>
  <pc:docChgLst>
    <pc:chgData name="Phillips, Amy E" userId="S::amphillips@lib.loc.gov::db8eaa62-2532-4740-97a9-298321582669" providerId="AD" clId="Web-{1EAF6702-F37F-B0E7-1CC3-D6D98AA0CF17}"/>
    <pc:docChg chg="addSld delSld modSld sldOrd">
      <pc:chgData name="Phillips, Amy E" userId="S::amphillips@lib.loc.gov::db8eaa62-2532-4740-97a9-298321582669" providerId="AD" clId="Web-{1EAF6702-F37F-B0E7-1CC3-D6D98AA0CF17}" dt="2025-08-06T23:09:35.477" v="3181"/>
      <pc:docMkLst>
        <pc:docMk/>
      </pc:docMkLst>
      <pc:sldChg chg="addSp modSp modNotes">
        <pc:chgData name="Phillips, Amy E" userId="S::amphillips@lib.loc.gov::db8eaa62-2532-4740-97a9-298321582669" providerId="AD" clId="Web-{1EAF6702-F37F-B0E7-1CC3-D6D98AA0CF17}" dt="2025-08-06T22:52:04.230" v="2302"/>
        <pc:sldMkLst>
          <pc:docMk/>
          <pc:sldMk cId="0" sldId="256"/>
        </pc:sldMkLst>
        <pc:spChg chg="mod">
          <ac:chgData name="Phillips, Amy E" userId="S::amphillips@lib.loc.gov::db8eaa62-2532-4740-97a9-298321582669" providerId="AD" clId="Web-{1EAF6702-F37F-B0E7-1CC3-D6D98AA0CF17}" dt="2025-08-06T19:15:49.749" v="60" actId="1076"/>
          <ac:spMkLst>
            <pc:docMk/>
            <pc:sldMk cId="0" sldId="256"/>
            <ac:spMk id="2" creationId="{3926B2EA-66CA-7A76-8657-AEA9BE196497}"/>
          </ac:spMkLst>
        </pc:spChg>
        <pc:spChg chg="add mod">
          <ac:chgData name="Phillips, Amy E" userId="S::amphillips@lib.loc.gov::db8eaa62-2532-4740-97a9-298321582669" providerId="AD" clId="Web-{1EAF6702-F37F-B0E7-1CC3-D6D98AA0CF17}" dt="2025-08-06T22:51:50.589" v="2265" actId="20577"/>
          <ac:spMkLst>
            <pc:docMk/>
            <pc:sldMk cId="0" sldId="256"/>
            <ac:spMk id="3" creationId="{8EF9E44D-4E4D-26B9-AA2B-99B321CE346C}"/>
          </ac:spMkLst>
        </pc:spChg>
      </pc:sldChg>
      <pc:sldChg chg="delSp modSp del modNotes">
        <pc:chgData name="Phillips, Amy E" userId="S::amphillips@lib.loc.gov::db8eaa62-2532-4740-97a9-298321582669" providerId="AD" clId="Web-{1EAF6702-F37F-B0E7-1CC3-D6D98AA0CF17}" dt="2025-08-06T21:43:21.525" v="1027"/>
        <pc:sldMkLst>
          <pc:docMk/>
          <pc:sldMk cId="0" sldId="260"/>
        </pc:sldMkLst>
      </pc:sldChg>
      <pc:sldChg chg="del">
        <pc:chgData name="Phillips, Amy E" userId="S::amphillips@lib.loc.gov::db8eaa62-2532-4740-97a9-298321582669" providerId="AD" clId="Web-{1EAF6702-F37F-B0E7-1CC3-D6D98AA0CF17}" dt="2025-08-06T22:26:20.708" v="1660"/>
        <pc:sldMkLst>
          <pc:docMk/>
          <pc:sldMk cId="0" sldId="261"/>
        </pc:sldMkLst>
      </pc:sldChg>
      <pc:sldChg chg="del">
        <pc:chgData name="Phillips, Amy E" userId="S::amphillips@lib.loc.gov::db8eaa62-2532-4740-97a9-298321582669" providerId="AD" clId="Web-{1EAF6702-F37F-B0E7-1CC3-D6D98AA0CF17}" dt="2025-08-06T21:43:43.026" v="1028"/>
        <pc:sldMkLst>
          <pc:docMk/>
          <pc:sldMk cId="0" sldId="262"/>
        </pc:sldMkLst>
      </pc:sldChg>
      <pc:sldChg chg="del">
        <pc:chgData name="Phillips, Amy E" userId="S::amphillips@lib.loc.gov::db8eaa62-2532-4740-97a9-298321582669" providerId="AD" clId="Web-{1EAF6702-F37F-B0E7-1CC3-D6D98AA0CF17}" dt="2025-08-06T22:38:28.767" v="1823"/>
        <pc:sldMkLst>
          <pc:docMk/>
          <pc:sldMk cId="0" sldId="263"/>
        </pc:sldMkLst>
      </pc:sldChg>
      <pc:sldChg chg="del ord">
        <pc:chgData name="Phillips, Amy E" userId="S::amphillips@lib.loc.gov::db8eaa62-2532-4740-97a9-298321582669" providerId="AD" clId="Web-{1EAF6702-F37F-B0E7-1CC3-D6D98AA0CF17}" dt="2025-08-06T22:38:04.063" v="1821"/>
        <pc:sldMkLst>
          <pc:docMk/>
          <pc:sldMk cId="0" sldId="264"/>
        </pc:sldMkLst>
      </pc:sldChg>
      <pc:sldChg chg="modSp ord modNotes">
        <pc:chgData name="Phillips, Amy E" userId="S::amphillips@lib.loc.gov::db8eaa62-2532-4740-97a9-298321582669" providerId="AD" clId="Web-{1EAF6702-F37F-B0E7-1CC3-D6D98AA0CF17}" dt="2025-08-06T22:59:09.230" v="2696"/>
        <pc:sldMkLst>
          <pc:docMk/>
          <pc:sldMk cId="0" sldId="265"/>
        </pc:sldMkLst>
        <pc:spChg chg="mod">
          <ac:chgData name="Phillips, Amy E" userId="S::amphillips@lib.loc.gov::db8eaa62-2532-4740-97a9-298321582669" providerId="AD" clId="Web-{1EAF6702-F37F-B0E7-1CC3-D6D98AA0CF17}" dt="2025-08-06T22:49:25.806" v="2221" actId="20577"/>
          <ac:spMkLst>
            <pc:docMk/>
            <pc:sldMk cId="0" sldId="265"/>
            <ac:spMk id="232" creationId="{00000000-0000-0000-0000-000000000000}"/>
          </ac:spMkLst>
        </pc:spChg>
        <pc:spChg chg="mod">
          <ac:chgData name="Phillips, Amy E" userId="S::amphillips@lib.loc.gov::db8eaa62-2532-4740-97a9-298321582669" providerId="AD" clId="Web-{1EAF6702-F37F-B0E7-1CC3-D6D98AA0CF17}" dt="2025-08-06T22:39:09.427" v="1829" actId="20577"/>
          <ac:spMkLst>
            <pc:docMk/>
            <pc:sldMk cId="0" sldId="265"/>
            <ac:spMk id="233" creationId="{00000000-0000-0000-0000-000000000000}"/>
          </ac:spMkLst>
        </pc:spChg>
        <pc:spChg chg="mod">
          <ac:chgData name="Phillips, Amy E" userId="S::amphillips@lib.loc.gov::db8eaa62-2532-4740-97a9-298321582669" providerId="AD" clId="Web-{1EAF6702-F37F-B0E7-1CC3-D6D98AA0CF17}" dt="2025-08-06T22:39:19.021" v="1831" actId="20577"/>
          <ac:spMkLst>
            <pc:docMk/>
            <pc:sldMk cId="0" sldId="265"/>
            <ac:spMk id="234" creationId="{00000000-0000-0000-0000-000000000000}"/>
          </ac:spMkLst>
        </pc:spChg>
        <pc:spChg chg="mod">
          <ac:chgData name="Phillips, Amy E" userId="S::amphillips@lib.loc.gov::db8eaa62-2532-4740-97a9-298321582669" providerId="AD" clId="Web-{1EAF6702-F37F-B0E7-1CC3-D6D98AA0CF17}" dt="2025-08-06T22:39:14.646" v="1830" actId="20577"/>
          <ac:spMkLst>
            <pc:docMk/>
            <pc:sldMk cId="0" sldId="265"/>
            <ac:spMk id="235" creationId="{00000000-0000-0000-0000-000000000000}"/>
          </ac:spMkLst>
        </pc:spChg>
        <pc:spChg chg="mod">
          <ac:chgData name="Phillips, Amy E" userId="S::amphillips@lib.loc.gov::db8eaa62-2532-4740-97a9-298321582669" providerId="AD" clId="Web-{1EAF6702-F37F-B0E7-1CC3-D6D98AA0CF17}" dt="2025-08-06T22:39:23.834" v="1832" actId="20577"/>
          <ac:spMkLst>
            <pc:docMk/>
            <pc:sldMk cId="0" sldId="265"/>
            <ac:spMk id="236" creationId="{00000000-0000-0000-0000-000000000000}"/>
          </ac:spMkLst>
        </pc:spChg>
      </pc:sldChg>
      <pc:sldChg chg="modSp ord modNotes">
        <pc:chgData name="Phillips, Amy E" userId="S::amphillips@lib.loc.gov::db8eaa62-2532-4740-97a9-298321582669" providerId="AD" clId="Web-{1EAF6702-F37F-B0E7-1CC3-D6D98AA0CF17}" dt="2025-08-06T23:01:28.407" v="2746"/>
        <pc:sldMkLst>
          <pc:docMk/>
          <pc:sldMk cId="0" sldId="266"/>
        </pc:sldMkLst>
        <pc:spChg chg="mod">
          <ac:chgData name="Phillips, Amy E" userId="S::amphillips@lib.loc.gov::db8eaa62-2532-4740-97a9-298321582669" providerId="AD" clId="Web-{1EAF6702-F37F-B0E7-1CC3-D6D98AA0CF17}" dt="2025-08-06T22:49:11.791" v="2219" actId="20577"/>
          <ac:spMkLst>
            <pc:docMk/>
            <pc:sldMk cId="0" sldId="266"/>
            <ac:spMk id="242" creationId="{00000000-0000-0000-0000-000000000000}"/>
          </ac:spMkLst>
        </pc:spChg>
        <pc:spChg chg="mod">
          <ac:chgData name="Phillips, Amy E" userId="S::amphillips@lib.loc.gov::db8eaa62-2532-4740-97a9-298321582669" providerId="AD" clId="Web-{1EAF6702-F37F-B0E7-1CC3-D6D98AA0CF17}" dt="2025-08-06T22:41:20.544" v="1885" actId="20577"/>
          <ac:spMkLst>
            <pc:docMk/>
            <pc:sldMk cId="0" sldId="266"/>
            <ac:spMk id="243" creationId="{00000000-0000-0000-0000-000000000000}"/>
          </ac:spMkLst>
        </pc:spChg>
        <pc:spChg chg="mod">
          <ac:chgData name="Phillips, Amy E" userId="S::amphillips@lib.loc.gov::db8eaa62-2532-4740-97a9-298321582669" providerId="AD" clId="Web-{1EAF6702-F37F-B0E7-1CC3-D6D98AA0CF17}" dt="2025-08-06T22:41:10.090" v="1883" actId="20577"/>
          <ac:spMkLst>
            <pc:docMk/>
            <pc:sldMk cId="0" sldId="266"/>
            <ac:spMk id="244" creationId="{00000000-0000-0000-0000-000000000000}"/>
          </ac:spMkLst>
        </pc:spChg>
        <pc:spChg chg="mod">
          <ac:chgData name="Phillips, Amy E" userId="S::amphillips@lib.loc.gov::db8eaa62-2532-4740-97a9-298321582669" providerId="AD" clId="Web-{1EAF6702-F37F-B0E7-1CC3-D6D98AA0CF17}" dt="2025-08-06T22:41:25.653" v="1886" actId="20577"/>
          <ac:spMkLst>
            <pc:docMk/>
            <pc:sldMk cId="0" sldId="266"/>
            <ac:spMk id="245" creationId="{00000000-0000-0000-0000-000000000000}"/>
          </ac:spMkLst>
        </pc:spChg>
        <pc:spChg chg="mod">
          <ac:chgData name="Phillips, Amy E" userId="S::amphillips@lib.loc.gov::db8eaa62-2532-4740-97a9-298321582669" providerId="AD" clId="Web-{1EAF6702-F37F-B0E7-1CC3-D6D98AA0CF17}" dt="2025-08-06T22:41:14.590" v="1884" actId="20577"/>
          <ac:spMkLst>
            <pc:docMk/>
            <pc:sldMk cId="0" sldId="266"/>
            <ac:spMk id="246" creationId="{00000000-0000-0000-0000-000000000000}"/>
          </ac:spMkLst>
        </pc:spChg>
      </pc:sldChg>
      <pc:sldChg chg="del ord">
        <pc:chgData name="Phillips, Amy E" userId="S::amphillips@lib.loc.gov::db8eaa62-2532-4740-97a9-298321582669" providerId="AD" clId="Web-{1EAF6702-F37F-B0E7-1CC3-D6D98AA0CF17}" dt="2025-08-06T22:25:34.676" v="1659"/>
        <pc:sldMkLst>
          <pc:docMk/>
          <pc:sldMk cId="0" sldId="267"/>
        </pc:sldMkLst>
      </pc:sldChg>
      <pc:sldChg chg="del">
        <pc:chgData name="Phillips, Amy E" userId="S::amphillips@lib.loc.gov::db8eaa62-2532-4740-97a9-298321582669" providerId="AD" clId="Web-{1EAF6702-F37F-B0E7-1CC3-D6D98AA0CF17}" dt="2025-08-06T22:27:35.883" v="1662"/>
        <pc:sldMkLst>
          <pc:docMk/>
          <pc:sldMk cId="0" sldId="268"/>
        </pc:sldMkLst>
      </pc:sldChg>
      <pc:sldChg chg="del">
        <pc:chgData name="Phillips, Amy E" userId="S::amphillips@lib.loc.gov::db8eaa62-2532-4740-97a9-298321582669" providerId="AD" clId="Web-{1EAF6702-F37F-B0E7-1CC3-D6D98AA0CF17}" dt="2025-08-06T22:27:33.070" v="1661"/>
        <pc:sldMkLst>
          <pc:docMk/>
          <pc:sldMk cId="0" sldId="269"/>
        </pc:sldMkLst>
      </pc:sldChg>
      <pc:sldChg chg="addSp delSp modSp del ord">
        <pc:chgData name="Phillips, Amy E" userId="S::amphillips@lib.loc.gov::db8eaa62-2532-4740-97a9-298321582669" providerId="AD" clId="Web-{1EAF6702-F37F-B0E7-1CC3-D6D98AA0CF17}" dt="2025-08-06T22:29:06.025" v="1677"/>
        <pc:sldMkLst>
          <pc:docMk/>
          <pc:sldMk cId="0" sldId="270"/>
        </pc:sldMkLst>
      </pc:sldChg>
      <pc:sldChg chg="del">
        <pc:chgData name="Phillips, Amy E" userId="S::amphillips@lib.loc.gov::db8eaa62-2532-4740-97a9-298321582669" providerId="AD" clId="Web-{1EAF6702-F37F-B0E7-1CC3-D6D98AA0CF17}" dt="2025-08-06T22:27:58.399" v="1663"/>
        <pc:sldMkLst>
          <pc:docMk/>
          <pc:sldMk cId="0" sldId="271"/>
        </pc:sldMkLst>
      </pc:sldChg>
      <pc:sldChg chg="del">
        <pc:chgData name="Phillips, Amy E" userId="S::amphillips@lib.loc.gov::db8eaa62-2532-4740-97a9-298321582669" providerId="AD" clId="Web-{1EAF6702-F37F-B0E7-1CC3-D6D98AA0CF17}" dt="2025-08-06T22:28:01.946" v="1664"/>
        <pc:sldMkLst>
          <pc:docMk/>
          <pc:sldMk cId="0" sldId="272"/>
        </pc:sldMkLst>
      </pc:sldChg>
      <pc:sldChg chg="delSp modSp ord modNotes">
        <pc:chgData name="Phillips, Amy E" userId="S::amphillips@lib.loc.gov::db8eaa62-2532-4740-97a9-298321582669" providerId="AD" clId="Web-{1EAF6702-F37F-B0E7-1CC3-D6D98AA0CF17}" dt="2025-08-06T22:58:53.777" v="2669"/>
        <pc:sldMkLst>
          <pc:docMk/>
          <pc:sldMk cId="0" sldId="273"/>
        </pc:sldMkLst>
      </pc:sldChg>
      <pc:sldChg chg="del">
        <pc:chgData name="Phillips, Amy E" userId="S::amphillips@lib.loc.gov::db8eaa62-2532-4740-97a9-298321582669" providerId="AD" clId="Web-{1EAF6702-F37F-B0E7-1CC3-D6D98AA0CF17}" dt="2025-08-06T22:42:11.327" v="1887"/>
        <pc:sldMkLst>
          <pc:docMk/>
          <pc:sldMk cId="0" sldId="274"/>
        </pc:sldMkLst>
      </pc:sldChg>
      <pc:sldChg chg="modSp ord modNotes">
        <pc:chgData name="Phillips, Amy E" userId="S::amphillips@lib.loc.gov::db8eaa62-2532-4740-97a9-298321582669" providerId="AD" clId="Web-{1EAF6702-F37F-B0E7-1CC3-D6D98AA0CF17}" dt="2025-08-06T23:09:35.477" v="3181"/>
        <pc:sldMkLst>
          <pc:docMk/>
          <pc:sldMk cId="1682723560" sldId="275"/>
        </pc:sldMkLst>
        <pc:spChg chg="mod">
          <ac:chgData name="Phillips, Amy E" userId="S::amphillips@lib.loc.gov::db8eaa62-2532-4740-97a9-298321582669" providerId="AD" clId="Web-{1EAF6702-F37F-B0E7-1CC3-D6D98AA0CF17}" dt="2025-08-06T19:14:29.015" v="34" actId="20577"/>
          <ac:spMkLst>
            <pc:docMk/>
            <pc:sldMk cId="1682723560" sldId="275"/>
            <ac:spMk id="2" creationId="{3D8A14CF-1798-C375-BD51-85D0B60F6073}"/>
          </ac:spMkLst>
        </pc:spChg>
        <pc:graphicFrameChg chg="mod">
          <ac:chgData name="Phillips, Amy E" userId="S::amphillips@lib.loc.gov::db8eaa62-2532-4740-97a9-298321582669" providerId="AD" clId="Web-{1EAF6702-F37F-B0E7-1CC3-D6D98AA0CF17}" dt="2025-08-06T19:13:59.311" v="32" actId="1076"/>
          <ac:graphicFrameMkLst>
            <pc:docMk/>
            <pc:sldMk cId="1682723560" sldId="275"/>
            <ac:graphicFrameMk id="4" creationId="{CADFCB54-7281-06E2-7DD8-41DC1A7AB51D}"/>
          </ac:graphicFrameMkLst>
        </pc:graphicFrameChg>
      </pc:sldChg>
      <pc:sldChg chg="modSp new modNotes">
        <pc:chgData name="Phillips, Amy E" userId="S::amphillips@lib.loc.gov::db8eaa62-2532-4740-97a9-298321582669" providerId="AD" clId="Web-{1EAF6702-F37F-B0E7-1CC3-D6D98AA0CF17}" dt="2025-08-06T23:03:19.378" v="2811"/>
        <pc:sldMkLst>
          <pc:docMk/>
          <pc:sldMk cId="889865717" sldId="276"/>
        </pc:sldMkLst>
        <pc:spChg chg="mod">
          <ac:chgData name="Phillips, Amy E" userId="S::amphillips@lib.loc.gov::db8eaa62-2532-4740-97a9-298321582669" providerId="AD" clId="Web-{1EAF6702-F37F-B0E7-1CC3-D6D98AA0CF17}" dt="2025-08-06T19:23:42.707" v="124" actId="20577"/>
          <ac:spMkLst>
            <pc:docMk/>
            <pc:sldMk cId="889865717" sldId="276"/>
            <ac:spMk id="2" creationId="{C9CF3A3F-4E81-54F5-2717-013DD318B621}"/>
          </ac:spMkLst>
        </pc:spChg>
        <pc:spChg chg="mod">
          <ac:chgData name="Phillips, Amy E" userId="S::amphillips@lib.loc.gov::db8eaa62-2532-4740-97a9-298321582669" providerId="AD" clId="Web-{1EAF6702-F37F-B0E7-1CC3-D6D98AA0CF17}" dt="2025-08-06T19:35:32.608" v="179" actId="1076"/>
          <ac:spMkLst>
            <pc:docMk/>
            <pc:sldMk cId="889865717" sldId="276"/>
            <ac:spMk id="3" creationId="{46AE5F8F-AE49-0814-1D66-549B608869F0}"/>
          </ac:spMkLst>
        </pc:spChg>
      </pc:sldChg>
      <pc:sldChg chg="modSp add replId modNotes">
        <pc:chgData name="Phillips, Amy E" userId="S::amphillips@lib.loc.gov::db8eaa62-2532-4740-97a9-298321582669" providerId="AD" clId="Web-{1EAF6702-F37F-B0E7-1CC3-D6D98AA0CF17}" dt="2025-08-06T23:04:52.895" v="2921"/>
        <pc:sldMkLst>
          <pc:docMk/>
          <pc:sldMk cId="1672679796" sldId="277"/>
        </pc:sldMkLst>
        <pc:spChg chg="mod">
          <ac:chgData name="Phillips, Amy E" userId="S::amphillips@lib.loc.gov::db8eaa62-2532-4740-97a9-298321582669" providerId="AD" clId="Web-{1EAF6702-F37F-B0E7-1CC3-D6D98AA0CF17}" dt="2025-08-06T19:29:49.838" v="173" actId="20577"/>
          <ac:spMkLst>
            <pc:docMk/>
            <pc:sldMk cId="1672679796" sldId="277"/>
            <ac:spMk id="2" creationId="{BA655439-4307-6945-180B-84FDE8C62A67}"/>
          </ac:spMkLst>
        </pc:spChg>
        <pc:spChg chg="mod">
          <ac:chgData name="Phillips, Amy E" userId="S::amphillips@lib.loc.gov::db8eaa62-2532-4740-97a9-298321582669" providerId="AD" clId="Web-{1EAF6702-F37F-B0E7-1CC3-D6D98AA0CF17}" dt="2025-08-06T19:58:05.047" v="470" actId="20577"/>
          <ac:spMkLst>
            <pc:docMk/>
            <pc:sldMk cId="1672679796" sldId="277"/>
            <ac:spMk id="3" creationId="{2D4131B9-0B52-0980-5B48-E27AE0CD5A44}"/>
          </ac:spMkLst>
        </pc:spChg>
      </pc:sldChg>
      <pc:sldChg chg="modSp add replId modNotes">
        <pc:chgData name="Phillips, Amy E" userId="S::amphillips@lib.loc.gov::db8eaa62-2532-4740-97a9-298321582669" providerId="AD" clId="Web-{1EAF6702-F37F-B0E7-1CC3-D6D98AA0CF17}" dt="2025-08-06T22:57:09.412" v="2537"/>
        <pc:sldMkLst>
          <pc:docMk/>
          <pc:sldMk cId="4234476949" sldId="278"/>
        </pc:sldMkLst>
        <pc:spChg chg="mod">
          <ac:chgData name="Phillips, Amy E" userId="S::amphillips@lib.loc.gov::db8eaa62-2532-4740-97a9-298321582669" providerId="AD" clId="Web-{1EAF6702-F37F-B0E7-1CC3-D6D98AA0CF17}" dt="2025-08-06T19:41:04.768" v="277" actId="20577"/>
          <ac:spMkLst>
            <pc:docMk/>
            <pc:sldMk cId="4234476949" sldId="278"/>
            <ac:spMk id="3" creationId="{B4F6FC26-88DA-A7E9-9597-51D14FE46306}"/>
          </ac:spMkLst>
        </pc:spChg>
      </pc:sldChg>
      <pc:sldChg chg="modSp add del ord replId">
        <pc:chgData name="Phillips, Amy E" userId="S::amphillips@lib.loc.gov::db8eaa62-2532-4740-97a9-298321582669" providerId="AD" clId="Web-{1EAF6702-F37F-B0E7-1CC3-D6D98AA0CF17}" dt="2025-08-06T19:49:44.353" v="411"/>
        <pc:sldMkLst>
          <pc:docMk/>
          <pc:sldMk cId="851144949" sldId="279"/>
        </pc:sldMkLst>
      </pc:sldChg>
      <pc:sldChg chg="modSp add replId modNotes">
        <pc:chgData name="Phillips, Amy E" userId="S::amphillips@lib.loc.gov::db8eaa62-2532-4740-97a9-298321582669" providerId="AD" clId="Web-{1EAF6702-F37F-B0E7-1CC3-D6D98AA0CF17}" dt="2025-08-06T23:04:25.238" v="2881"/>
        <pc:sldMkLst>
          <pc:docMk/>
          <pc:sldMk cId="1880696061" sldId="280"/>
        </pc:sldMkLst>
      </pc:sldChg>
      <pc:sldChg chg="addSp modSp add replId modNotes">
        <pc:chgData name="Phillips, Amy E" userId="S::amphillips@lib.loc.gov::db8eaa62-2532-4740-97a9-298321582669" providerId="AD" clId="Web-{1EAF6702-F37F-B0E7-1CC3-D6D98AA0CF17}" dt="2025-08-06T22:58:26.244" v="2612"/>
        <pc:sldMkLst>
          <pc:docMk/>
          <pc:sldMk cId="1815737634" sldId="281"/>
        </pc:sldMkLst>
        <pc:spChg chg="mod">
          <ac:chgData name="Phillips, Amy E" userId="S::amphillips@lib.loc.gov::db8eaa62-2532-4740-97a9-298321582669" providerId="AD" clId="Web-{1EAF6702-F37F-B0E7-1CC3-D6D98AA0CF17}" dt="2025-08-06T21:45:03.636" v="1064" actId="20577"/>
          <ac:spMkLst>
            <pc:docMk/>
            <pc:sldMk cId="1815737634" sldId="281"/>
            <ac:spMk id="2" creationId="{735291E2-27E0-771E-03D8-8DE3F2B64DEA}"/>
          </ac:spMkLst>
        </pc:spChg>
        <pc:spChg chg="mod">
          <ac:chgData name="Phillips, Amy E" userId="S::amphillips@lib.loc.gov::db8eaa62-2532-4740-97a9-298321582669" providerId="AD" clId="Web-{1EAF6702-F37F-B0E7-1CC3-D6D98AA0CF17}" dt="2025-08-06T21:44:31.510" v="1033" actId="20577"/>
          <ac:spMkLst>
            <pc:docMk/>
            <pc:sldMk cId="1815737634" sldId="281"/>
            <ac:spMk id="3" creationId="{DA286935-2B90-10B6-DB0F-2447BBD22A4A}"/>
          </ac:spMkLst>
        </pc:spChg>
        <pc:spChg chg="add mod">
          <ac:chgData name="Phillips, Amy E" userId="S::amphillips@lib.loc.gov::db8eaa62-2532-4740-97a9-298321582669" providerId="AD" clId="Web-{1EAF6702-F37F-B0E7-1CC3-D6D98AA0CF17}" dt="2025-08-06T21:46:13.730" v="1094" actId="20577"/>
          <ac:spMkLst>
            <pc:docMk/>
            <pc:sldMk cId="1815737634" sldId="281"/>
            <ac:spMk id="4" creationId="{06985ADB-169A-B54F-77DE-4E546E4B5EFC}"/>
          </ac:spMkLst>
        </pc:spChg>
      </pc:sldChg>
      <pc:sldChg chg="modSp new add del ord modNotes">
        <pc:chgData name="Phillips, Amy E" userId="S::amphillips@lib.loc.gov::db8eaa62-2532-4740-97a9-298321582669" providerId="AD" clId="Web-{1EAF6702-F37F-B0E7-1CC3-D6D98AA0CF17}" dt="2025-08-06T22:54:42.279" v="2470"/>
        <pc:sldMkLst>
          <pc:docMk/>
          <pc:sldMk cId="3389902336" sldId="282"/>
        </pc:sldMkLst>
        <pc:spChg chg="mod">
          <ac:chgData name="Phillips, Amy E" userId="S::amphillips@lib.loc.gov::db8eaa62-2532-4740-97a9-298321582669" providerId="AD" clId="Web-{1EAF6702-F37F-B0E7-1CC3-D6D98AA0CF17}" dt="2025-08-06T22:04:44.151" v="1357" actId="20577"/>
          <ac:spMkLst>
            <pc:docMk/>
            <pc:sldMk cId="3389902336" sldId="282"/>
            <ac:spMk id="2" creationId="{BE05AC32-115C-8BE9-23F9-E4BE50F56C3F}"/>
          </ac:spMkLst>
        </pc:spChg>
        <pc:spChg chg="mod">
          <ac:chgData name="Phillips, Amy E" userId="S::amphillips@lib.loc.gov::db8eaa62-2532-4740-97a9-298321582669" providerId="AD" clId="Web-{1EAF6702-F37F-B0E7-1CC3-D6D98AA0CF17}" dt="2025-08-06T22:24:14.985" v="1658" actId="20577"/>
          <ac:spMkLst>
            <pc:docMk/>
            <pc:sldMk cId="3389902336" sldId="282"/>
            <ac:spMk id="3" creationId="{BC379D3C-95FC-252D-ADA3-0A8CF03B025C}"/>
          </ac:spMkLst>
        </pc:spChg>
      </pc:sldChg>
      <pc:sldChg chg="new del">
        <pc:chgData name="Phillips, Amy E" userId="S::amphillips@lib.loc.gov::db8eaa62-2532-4740-97a9-298321582669" providerId="AD" clId="Web-{1EAF6702-F37F-B0E7-1CC3-D6D98AA0CF17}" dt="2025-08-06T21:57:29.941" v="1211"/>
        <pc:sldMkLst>
          <pc:docMk/>
          <pc:sldMk cId="92082154" sldId="283"/>
        </pc:sldMkLst>
      </pc:sldChg>
      <pc:sldChg chg="modSp add replId modNotes">
        <pc:chgData name="Phillips, Amy E" userId="S::amphillips@lib.loc.gov::db8eaa62-2532-4740-97a9-298321582669" providerId="AD" clId="Web-{1EAF6702-F37F-B0E7-1CC3-D6D98AA0CF17}" dt="2025-08-06T22:54:29.779" v="2468"/>
        <pc:sldMkLst>
          <pc:docMk/>
          <pc:sldMk cId="3954681576" sldId="283"/>
        </pc:sldMkLst>
        <pc:spChg chg="mod">
          <ac:chgData name="Phillips, Amy E" userId="S::amphillips@lib.loc.gov::db8eaa62-2532-4740-97a9-298321582669" providerId="AD" clId="Web-{1EAF6702-F37F-B0E7-1CC3-D6D98AA0CF17}" dt="2025-08-06T22:09:55.056" v="1457" actId="20577"/>
          <ac:spMkLst>
            <pc:docMk/>
            <pc:sldMk cId="3954681576" sldId="283"/>
            <ac:spMk id="2" creationId="{5AC65B34-C35B-F295-2783-B7E5AEF75709}"/>
          </ac:spMkLst>
        </pc:spChg>
        <pc:spChg chg="mod">
          <ac:chgData name="Phillips, Amy E" userId="S::amphillips@lib.loc.gov::db8eaa62-2532-4740-97a9-298321582669" providerId="AD" clId="Web-{1EAF6702-F37F-B0E7-1CC3-D6D98AA0CF17}" dt="2025-08-06T22:18:00.987" v="1584" actId="20577"/>
          <ac:spMkLst>
            <pc:docMk/>
            <pc:sldMk cId="3954681576" sldId="283"/>
            <ac:spMk id="3" creationId="{C0295336-E237-EFCC-DF22-3741B6E8AB88}"/>
          </ac:spMkLst>
        </pc:spChg>
      </pc:sldChg>
      <pc:sldChg chg="modSp add del replId">
        <pc:chgData name="Phillips, Amy E" userId="S::amphillips@lib.loc.gov::db8eaa62-2532-4740-97a9-298321582669" providerId="AD" clId="Web-{1EAF6702-F37F-B0E7-1CC3-D6D98AA0CF17}" dt="2025-08-06T22:21:13.770" v="1607"/>
        <pc:sldMkLst>
          <pc:docMk/>
          <pc:sldMk cId="313069913" sldId="284"/>
        </pc:sldMkLst>
      </pc:sldChg>
      <pc:sldChg chg="add replId modNotes">
        <pc:chgData name="Phillips, Amy E" userId="S::amphillips@lib.loc.gov::db8eaa62-2532-4740-97a9-298321582669" providerId="AD" clId="Web-{1EAF6702-F37F-B0E7-1CC3-D6D98AA0CF17}" dt="2025-08-06T23:03:41.581" v="2866"/>
        <pc:sldMkLst>
          <pc:docMk/>
          <pc:sldMk cId="1665254298" sldId="284"/>
        </pc:sldMkLst>
      </pc:sldChg>
      <pc:sldChg chg="add del replId">
        <pc:chgData name="Phillips, Amy E" userId="S::amphillips@lib.loc.gov::db8eaa62-2532-4740-97a9-298321582669" providerId="AD" clId="Web-{1EAF6702-F37F-B0E7-1CC3-D6D98AA0CF17}" dt="2025-08-06T22:21:05.333" v="1606"/>
        <pc:sldMkLst>
          <pc:docMk/>
          <pc:sldMk cId="64007943" sldId="285"/>
        </pc:sldMkLst>
      </pc:sldChg>
      <pc:sldChg chg="add del replId">
        <pc:chgData name="Phillips, Amy E" userId="S::amphillips@lib.loc.gov::db8eaa62-2532-4740-97a9-298321582669" providerId="AD" clId="Web-{1EAF6702-F37F-B0E7-1CC3-D6D98AA0CF17}" dt="2025-08-06T22:19:08.347" v="1597"/>
        <pc:sldMkLst>
          <pc:docMk/>
          <pc:sldMk cId="132546370" sldId="285"/>
        </pc:sldMkLst>
      </pc:sldChg>
      <pc:sldChg chg="addSp delSp modSp add replId">
        <pc:chgData name="Phillips, Amy E" userId="S::amphillips@lib.loc.gov::db8eaa62-2532-4740-97a9-298321582669" providerId="AD" clId="Web-{1EAF6702-F37F-B0E7-1CC3-D6D98AA0CF17}" dt="2025-08-06T22:33:14.951" v="1799" actId="20577"/>
        <pc:sldMkLst>
          <pc:docMk/>
          <pc:sldMk cId="2085842151" sldId="285"/>
        </pc:sldMkLst>
      </pc:sldChg>
      <pc:sldChg chg="modSp add del replId">
        <pc:chgData name="Phillips, Amy E" userId="S::amphillips@lib.loc.gov::db8eaa62-2532-4740-97a9-298321582669" providerId="AD" clId="Web-{1EAF6702-F37F-B0E7-1CC3-D6D98AA0CF17}" dt="2025-08-06T22:30:04.808" v="1748"/>
        <pc:sldMkLst>
          <pc:docMk/>
          <pc:sldMk cId="2403691695" sldId="285"/>
        </pc:sldMkLst>
      </pc:sldChg>
      <pc:sldChg chg="modSp add del replId modNotes">
        <pc:chgData name="Phillips, Amy E" userId="S::amphillips@lib.loc.gov::db8eaa62-2532-4740-97a9-298321582669" providerId="AD" clId="Web-{1EAF6702-F37F-B0E7-1CC3-D6D98AA0CF17}" dt="2025-08-06T23:02:22.111" v="2780"/>
        <pc:sldMkLst>
          <pc:docMk/>
          <pc:sldMk cId="2412759686" sldId="286"/>
        </pc:sldMkLst>
        <pc:spChg chg="mod">
          <ac:chgData name="Phillips, Amy E" userId="S::amphillips@lib.loc.gov::db8eaa62-2532-4740-97a9-298321582669" providerId="AD" clId="Web-{1EAF6702-F37F-B0E7-1CC3-D6D98AA0CF17}" dt="2025-08-06T22:48:00.633" v="2213" actId="20577"/>
          <ac:spMkLst>
            <pc:docMk/>
            <pc:sldMk cId="2412759686" sldId="286"/>
            <ac:spMk id="222" creationId="{0ECA3720-23F9-B164-CDE0-5FA6E000EFD6}"/>
          </ac:spMkLst>
        </pc:spChg>
        <pc:spChg chg="mod">
          <ac:chgData name="Phillips, Amy E" userId="S::amphillips@lib.loc.gov::db8eaa62-2532-4740-97a9-298321582669" providerId="AD" clId="Web-{1EAF6702-F37F-B0E7-1CC3-D6D98AA0CF17}" dt="2025-08-06T22:48:06.665" v="2214" actId="20577"/>
          <ac:spMkLst>
            <pc:docMk/>
            <pc:sldMk cId="2412759686" sldId="286"/>
            <ac:spMk id="223" creationId="{090D14F1-86D1-CA3B-B629-804ED3864F63}"/>
          </ac:spMkLst>
        </pc:spChg>
        <pc:spChg chg="mod">
          <ac:chgData name="Phillips, Amy E" userId="S::amphillips@lib.loc.gov::db8eaa62-2532-4740-97a9-298321582669" providerId="AD" clId="Web-{1EAF6702-F37F-B0E7-1CC3-D6D98AA0CF17}" dt="2025-08-06T22:47:50.727" v="2211" actId="20577"/>
          <ac:spMkLst>
            <pc:docMk/>
            <pc:sldMk cId="2412759686" sldId="286"/>
            <ac:spMk id="224" creationId="{ECC6D699-FD02-F4BB-01C9-DE835734346E}"/>
          </ac:spMkLst>
        </pc:spChg>
        <pc:spChg chg="mod">
          <ac:chgData name="Phillips, Amy E" userId="S::amphillips@lib.loc.gov::db8eaa62-2532-4740-97a9-298321582669" providerId="AD" clId="Web-{1EAF6702-F37F-B0E7-1CC3-D6D98AA0CF17}" dt="2025-08-06T22:48:10.790" v="2215" actId="20577"/>
          <ac:spMkLst>
            <pc:docMk/>
            <pc:sldMk cId="2412759686" sldId="286"/>
            <ac:spMk id="225" creationId="{96B528B1-1600-CF7F-E77A-CF0F4A865391}"/>
          </ac:spMkLst>
        </pc:spChg>
        <pc:spChg chg="mod">
          <ac:chgData name="Phillips, Amy E" userId="S::amphillips@lib.loc.gov::db8eaa62-2532-4740-97a9-298321582669" providerId="AD" clId="Web-{1EAF6702-F37F-B0E7-1CC3-D6D98AA0CF17}" dt="2025-08-06T22:47:55.164" v="2212" actId="20577"/>
          <ac:spMkLst>
            <pc:docMk/>
            <pc:sldMk cId="2412759686" sldId="286"/>
            <ac:spMk id="226" creationId="{80A41F15-B1AA-0214-70B2-C859DF5C53BE}"/>
          </ac:spMkLst>
        </pc:spChg>
      </pc:sldChg>
      <pc:sldChg chg="addSp delSp modSp add ord replId modNotes">
        <pc:chgData name="Phillips, Amy E" userId="S::amphillips@lib.loc.gov::db8eaa62-2532-4740-97a9-298321582669" providerId="AD" clId="Web-{1EAF6702-F37F-B0E7-1CC3-D6D98AA0CF17}" dt="2025-08-06T23:05:51.974" v="2995"/>
        <pc:sldMkLst>
          <pc:docMk/>
          <pc:sldMk cId="3997024060" sldId="287"/>
        </pc:sldMkLst>
        <pc:spChg chg="mod">
          <ac:chgData name="Phillips, Amy E" userId="S::amphillips@lib.loc.gov::db8eaa62-2532-4740-97a9-298321582669" providerId="AD" clId="Web-{1EAF6702-F37F-B0E7-1CC3-D6D98AA0CF17}" dt="2025-08-06T22:49:47.400" v="2240" actId="20577"/>
          <ac:spMkLst>
            <pc:docMk/>
            <pc:sldMk cId="3997024060" sldId="287"/>
            <ac:spMk id="2" creationId="{30173849-4649-45A4-4F88-EED86FF13902}"/>
          </ac:spMkLst>
        </pc:spChg>
        <pc:spChg chg="add mod">
          <ac:chgData name="Phillips, Amy E" userId="S::amphillips@lib.loc.gov::db8eaa62-2532-4740-97a9-298321582669" providerId="AD" clId="Web-{1EAF6702-F37F-B0E7-1CC3-D6D98AA0CF17}" dt="2025-08-06T23:02:36.268" v="2783" actId="20577"/>
          <ac:spMkLst>
            <pc:docMk/>
            <pc:sldMk cId="3997024060" sldId="287"/>
            <ac:spMk id="3" creationId="{F1F4CE6B-6FCE-E535-E7CF-DF0718AE41DA}"/>
          </ac:spMkLst>
        </pc:spChg>
      </pc:sldChg>
    </pc:docChg>
  </pc:docChgLst>
  <pc:docChgLst>
    <pc:chgData name="Phillips, Amy E" userId="S::amphillips@lib.loc.gov::db8eaa62-2532-4740-97a9-298321582669" providerId="AD" clId="Web-{87CB4774-54A3-5269-0018-19AD58265F46}"/>
    <pc:docChg chg="addSld delSld modSld">
      <pc:chgData name="Phillips, Amy E" userId="S::amphillips@lib.loc.gov::db8eaa62-2532-4740-97a9-298321582669" providerId="AD" clId="Web-{87CB4774-54A3-5269-0018-19AD58265F46}" dt="2025-08-06T18:45:42.878" v="783"/>
      <pc:docMkLst>
        <pc:docMk/>
      </pc:docMkLst>
      <pc:sldChg chg="addSp delSp modSp">
        <pc:chgData name="Phillips, Amy E" userId="S::amphillips@lib.loc.gov::db8eaa62-2532-4740-97a9-298321582669" providerId="AD" clId="Web-{87CB4774-54A3-5269-0018-19AD58265F46}" dt="2025-08-06T14:29:55.175" v="64" actId="20577"/>
        <pc:sldMkLst>
          <pc:docMk/>
          <pc:sldMk cId="0" sldId="256"/>
        </pc:sldMkLst>
        <pc:spChg chg="add mod">
          <ac:chgData name="Phillips, Amy E" userId="S::amphillips@lib.loc.gov::db8eaa62-2532-4740-97a9-298321582669" providerId="AD" clId="Web-{87CB4774-54A3-5269-0018-19AD58265F46}" dt="2025-08-06T14:29:55.175" v="64" actId="20577"/>
          <ac:spMkLst>
            <pc:docMk/>
            <pc:sldMk cId="0" sldId="256"/>
            <ac:spMk id="2" creationId="{3926B2EA-66CA-7A76-8657-AEA9BE196497}"/>
          </ac:spMkLst>
        </pc:spChg>
        <pc:spChg chg="mod">
          <ac:chgData name="Phillips, Amy E" userId="S::amphillips@lib.loc.gov::db8eaa62-2532-4740-97a9-298321582669" providerId="AD" clId="Web-{87CB4774-54A3-5269-0018-19AD58265F46}" dt="2025-08-06T14:20:17.570" v="4" actId="20577"/>
          <ac:spMkLst>
            <pc:docMk/>
            <pc:sldMk cId="0" sldId="256"/>
            <ac:spMk id="112" creationId="{00000000-0000-0000-0000-000000000000}"/>
          </ac:spMkLst>
        </pc:spChg>
      </pc:sldChg>
      <pc:sldChg chg="del">
        <pc:chgData name="Phillips, Amy E" userId="S::amphillips@lib.loc.gov::db8eaa62-2532-4740-97a9-298321582669" providerId="AD" clId="Web-{87CB4774-54A3-5269-0018-19AD58265F46}" dt="2025-08-06T14:28:58.331" v="54"/>
        <pc:sldMkLst>
          <pc:docMk/>
          <pc:sldMk cId="0" sldId="257"/>
        </pc:sldMkLst>
      </pc:sldChg>
      <pc:sldChg chg="del">
        <pc:chgData name="Phillips, Amy E" userId="S::amphillips@lib.loc.gov::db8eaa62-2532-4740-97a9-298321582669" providerId="AD" clId="Web-{87CB4774-54A3-5269-0018-19AD58265F46}" dt="2025-08-06T14:29:05.425" v="55"/>
        <pc:sldMkLst>
          <pc:docMk/>
          <pc:sldMk cId="0" sldId="258"/>
        </pc:sldMkLst>
      </pc:sldChg>
      <pc:sldChg chg="del">
        <pc:chgData name="Phillips, Amy E" userId="S::amphillips@lib.loc.gov::db8eaa62-2532-4740-97a9-298321582669" providerId="AD" clId="Web-{87CB4774-54A3-5269-0018-19AD58265F46}" dt="2025-08-06T14:29:11.909" v="56"/>
        <pc:sldMkLst>
          <pc:docMk/>
          <pc:sldMk cId="0" sldId="259"/>
        </pc:sldMkLst>
      </pc:sldChg>
      <pc:sldChg chg="addSp delSp modSp new modNotes">
        <pc:chgData name="Phillips, Amy E" userId="S::amphillips@lib.loc.gov::db8eaa62-2532-4740-97a9-298321582669" providerId="AD" clId="Web-{87CB4774-54A3-5269-0018-19AD58265F46}" dt="2025-08-06T18:45:42.878" v="783"/>
        <pc:sldMkLst>
          <pc:docMk/>
          <pc:sldMk cId="1682723560" sldId="275"/>
        </pc:sldMkLst>
        <pc:spChg chg="mod">
          <ac:chgData name="Phillips, Amy E" userId="S::amphillips@lib.loc.gov::db8eaa62-2532-4740-97a9-298321582669" providerId="AD" clId="Web-{87CB4774-54A3-5269-0018-19AD58265F46}" dt="2025-08-06T17:17:45.488" v="119" actId="20577"/>
          <ac:spMkLst>
            <pc:docMk/>
            <pc:sldMk cId="1682723560" sldId="275"/>
            <ac:spMk id="2" creationId="{3D8A14CF-1798-C375-BD51-85D0B60F6073}"/>
          </ac:spMkLst>
        </pc:spChg>
        <pc:graphicFrameChg chg="add mod modGraphic">
          <ac:chgData name="Phillips, Amy E" userId="S::amphillips@lib.loc.gov::db8eaa62-2532-4740-97a9-298321582669" providerId="AD" clId="Web-{87CB4774-54A3-5269-0018-19AD58265F46}" dt="2025-08-06T18:18:20.701" v="632"/>
          <ac:graphicFrameMkLst>
            <pc:docMk/>
            <pc:sldMk cId="1682723560" sldId="275"/>
            <ac:graphicFrameMk id="4" creationId="{CADFCB54-7281-06E2-7DD8-41DC1A7AB51D}"/>
          </ac:graphicFrameMkLst>
        </pc:graphicFrameChg>
      </pc:sldChg>
    </pc:docChg>
  </pc:docChgLst>
  <pc:docChgLst>
    <pc:chgData name="Phillips, Amy E" userId="db8eaa62-2532-4740-97a9-298321582669" providerId="ADAL" clId="{31EEABC3-F0F8-452E-B157-68DFA5E1E17A}"/>
    <pc:docChg chg="undo custSel addSld delSld modSld sldOrd">
      <pc:chgData name="Phillips, Amy E" userId="db8eaa62-2532-4740-97a9-298321582669" providerId="ADAL" clId="{31EEABC3-F0F8-452E-B157-68DFA5E1E17A}" dt="2025-08-18T18:43:14.750" v="1702" actId="6549"/>
      <pc:docMkLst>
        <pc:docMk/>
      </pc:docMkLst>
      <pc:sldChg chg="modSp mod modNotesTx">
        <pc:chgData name="Phillips, Amy E" userId="db8eaa62-2532-4740-97a9-298321582669" providerId="ADAL" clId="{31EEABC3-F0F8-452E-B157-68DFA5E1E17A}" dt="2025-08-18T17:59:43.467" v="1674" actId="14100"/>
        <pc:sldMkLst>
          <pc:docMk/>
          <pc:sldMk cId="0" sldId="256"/>
        </pc:sldMkLst>
        <pc:spChg chg="mod">
          <ac:chgData name="Phillips, Amy E" userId="db8eaa62-2532-4740-97a9-298321582669" providerId="ADAL" clId="{31EEABC3-F0F8-452E-B157-68DFA5E1E17A}" dt="2025-08-18T17:59:43.467" v="1674" actId="14100"/>
          <ac:spMkLst>
            <pc:docMk/>
            <pc:sldMk cId="0" sldId="256"/>
            <ac:spMk id="2" creationId="{3926B2EA-66CA-7A76-8657-AEA9BE196497}"/>
          </ac:spMkLst>
        </pc:spChg>
        <pc:spChg chg="mod">
          <ac:chgData name="Phillips, Amy E" userId="db8eaa62-2532-4740-97a9-298321582669" providerId="ADAL" clId="{31EEABC3-F0F8-452E-B157-68DFA5E1E17A}" dt="2025-08-15T18:09:06.960" v="1035" actId="20577"/>
          <ac:spMkLst>
            <pc:docMk/>
            <pc:sldMk cId="0" sldId="256"/>
            <ac:spMk id="3" creationId="{8EF9E44D-4E4D-26B9-AA2B-99B321CE346C}"/>
          </ac:spMkLst>
        </pc:spChg>
      </pc:sldChg>
      <pc:sldChg chg="add modNotesTx">
        <pc:chgData name="Phillips, Amy E" userId="db8eaa62-2532-4740-97a9-298321582669" providerId="ADAL" clId="{31EEABC3-F0F8-452E-B157-68DFA5E1E17A}" dt="2025-08-15T18:02:07.324" v="990" actId="20577"/>
        <pc:sldMkLst>
          <pc:docMk/>
          <pc:sldMk cId="0" sldId="260"/>
        </pc:sldMkLst>
      </pc:sldChg>
      <pc:sldChg chg="add ord modNotesTx">
        <pc:chgData name="Phillips, Amy E" userId="db8eaa62-2532-4740-97a9-298321582669" providerId="ADAL" clId="{31EEABC3-F0F8-452E-B157-68DFA5E1E17A}" dt="2025-08-15T18:01:58.248" v="983" actId="20577"/>
        <pc:sldMkLst>
          <pc:docMk/>
          <pc:sldMk cId="0" sldId="261"/>
        </pc:sldMkLst>
      </pc:sldChg>
      <pc:sldChg chg="add ord modNotesTx">
        <pc:chgData name="Phillips, Amy E" userId="db8eaa62-2532-4740-97a9-298321582669" providerId="ADAL" clId="{31EEABC3-F0F8-452E-B157-68DFA5E1E17A}" dt="2025-08-15T18:02:02.785" v="987" actId="20577"/>
        <pc:sldMkLst>
          <pc:docMk/>
          <pc:sldMk cId="0" sldId="262"/>
        </pc:sldMkLst>
      </pc:sldChg>
      <pc:sldChg chg="ord">
        <pc:chgData name="Phillips, Amy E" userId="db8eaa62-2532-4740-97a9-298321582669" providerId="ADAL" clId="{31EEABC3-F0F8-452E-B157-68DFA5E1E17A}" dt="2025-08-15T17:23:30.095" v="931"/>
        <pc:sldMkLst>
          <pc:docMk/>
          <pc:sldMk cId="0" sldId="273"/>
        </pc:sldMkLst>
      </pc:sldChg>
      <pc:sldChg chg="modNotesTx">
        <pc:chgData name="Phillips, Amy E" userId="db8eaa62-2532-4740-97a9-298321582669" providerId="ADAL" clId="{31EEABC3-F0F8-452E-B157-68DFA5E1E17A}" dt="2025-08-15T18:02:51.326" v="999" actId="20577"/>
        <pc:sldMkLst>
          <pc:docMk/>
          <pc:sldMk cId="1682723560" sldId="275"/>
        </pc:sldMkLst>
      </pc:sldChg>
      <pc:sldChg chg="ord modNotesTx">
        <pc:chgData name="Phillips, Amy E" userId="db8eaa62-2532-4740-97a9-298321582669" providerId="ADAL" clId="{31EEABC3-F0F8-452E-B157-68DFA5E1E17A}" dt="2025-08-15T17:29:03.222" v="936" actId="6549"/>
        <pc:sldMkLst>
          <pc:docMk/>
          <pc:sldMk cId="889865717" sldId="276"/>
        </pc:sldMkLst>
      </pc:sldChg>
      <pc:sldChg chg="modSp mod modNotesTx">
        <pc:chgData name="Phillips, Amy E" userId="db8eaa62-2532-4740-97a9-298321582669" providerId="ADAL" clId="{31EEABC3-F0F8-452E-B157-68DFA5E1E17A}" dt="2025-08-15T17:39:42.909" v="974" actId="20577"/>
        <pc:sldMkLst>
          <pc:docMk/>
          <pc:sldMk cId="1672679796" sldId="277"/>
        </pc:sldMkLst>
        <pc:spChg chg="mod">
          <ac:chgData name="Phillips, Amy E" userId="db8eaa62-2532-4740-97a9-298321582669" providerId="ADAL" clId="{31EEABC3-F0F8-452E-B157-68DFA5E1E17A}" dt="2025-08-15T17:22:33.432" v="929" actId="255"/>
          <ac:spMkLst>
            <pc:docMk/>
            <pc:sldMk cId="1672679796" sldId="277"/>
            <ac:spMk id="2" creationId="{BA655439-4307-6945-180B-84FDE8C62A67}"/>
          </ac:spMkLst>
        </pc:spChg>
        <pc:spChg chg="mod">
          <ac:chgData name="Phillips, Amy E" userId="db8eaa62-2532-4740-97a9-298321582669" providerId="ADAL" clId="{31EEABC3-F0F8-452E-B157-68DFA5E1E17A}" dt="2025-08-15T17:39:42.909" v="974" actId="20577"/>
          <ac:spMkLst>
            <pc:docMk/>
            <pc:sldMk cId="1672679796" sldId="277"/>
            <ac:spMk id="3" creationId="{2D4131B9-0B52-0980-5B48-E27AE0CD5A44}"/>
          </ac:spMkLst>
        </pc:spChg>
      </pc:sldChg>
      <pc:sldChg chg="ord modNotesTx">
        <pc:chgData name="Phillips, Amy E" userId="db8eaa62-2532-4740-97a9-298321582669" providerId="ADAL" clId="{31EEABC3-F0F8-452E-B157-68DFA5E1E17A}" dt="2025-08-15T17:37:52.532" v="966" actId="20577"/>
        <pc:sldMkLst>
          <pc:docMk/>
          <pc:sldMk cId="4234476949" sldId="278"/>
        </pc:sldMkLst>
      </pc:sldChg>
      <pc:sldChg chg="modSp del mod ord">
        <pc:chgData name="Phillips, Amy E" userId="db8eaa62-2532-4740-97a9-298321582669" providerId="ADAL" clId="{31EEABC3-F0F8-452E-B157-68DFA5E1E17A}" dt="2025-08-15T17:38:39.024" v="971" actId="2696"/>
        <pc:sldMkLst>
          <pc:docMk/>
          <pc:sldMk cId="1880696061" sldId="280"/>
        </pc:sldMkLst>
      </pc:sldChg>
      <pc:sldChg chg="ord">
        <pc:chgData name="Phillips, Amy E" userId="db8eaa62-2532-4740-97a9-298321582669" providerId="ADAL" clId="{31EEABC3-F0F8-452E-B157-68DFA5E1E17A}" dt="2025-08-15T17:28:39.078" v="935"/>
        <pc:sldMkLst>
          <pc:docMk/>
          <pc:sldMk cId="1815737634" sldId="281"/>
        </pc:sldMkLst>
      </pc:sldChg>
      <pc:sldChg chg="modSp mod ord modShow">
        <pc:chgData name="Phillips, Amy E" userId="db8eaa62-2532-4740-97a9-298321582669" providerId="ADAL" clId="{31EEABC3-F0F8-452E-B157-68DFA5E1E17A}" dt="2025-08-15T17:30:10.728" v="965" actId="729"/>
        <pc:sldMkLst>
          <pc:docMk/>
          <pc:sldMk cId="3389902336" sldId="282"/>
        </pc:sldMkLst>
        <pc:spChg chg="mod">
          <ac:chgData name="Phillips, Amy E" userId="db8eaa62-2532-4740-97a9-298321582669" providerId="ADAL" clId="{31EEABC3-F0F8-452E-B157-68DFA5E1E17A}" dt="2025-08-15T16:41:14.223" v="259" actId="20577"/>
          <ac:spMkLst>
            <pc:docMk/>
            <pc:sldMk cId="3389902336" sldId="282"/>
            <ac:spMk id="2" creationId="{BE05AC32-115C-8BE9-23F9-E4BE50F56C3F}"/>
          </ac:spMkLst>
        </pc:spChg>
        <pc:spChg chg="mod">
          <ac:chgData name="Phillips, Amy E" userId="db8eaa62-2532-4740-97a9-298321582669" providerId="ADAL" clId="{31EEABC3-F0F8-452E-B157-68DFA5E1E17A}" dt="2025-08-15T16:38:48.238" v="100" actId="113"/>
          <ac:spMkLst>
            <pc:docMk/>
            <pc:sldMk cId="3389902336" sldId="282"/>
            <ac:spMk id="3" creationId="{BC379D3C-95FC-252D-ADA3-0A8CF03B025C}"/>
          </ac:spMkLst>
        </pc:spChg>
      </pc:sldChg>
      <pc:sldChg chg="modSp mod ord modShow">
        <pc:chgData name="Phillips, Amy E" userId="db8eaa62-2532-4740-97a9-298321582669" providerId="ADAL" clId="{31EEABC3-F0F8-452E-B157-68DFA5E1E17A}" dt="2025-08-15T17:30:05.998" v="964" actId="729"/>
        <pc:sldMkLst>
          <pc:docMk/>
          <pc:sldMk cId="3954681576" sldId="283"/>
        </pc:sldMkLst>
        <pc:spChg chg="mod">
          <ac:chgData name="Phillips, Amy E" userId="db8eaa62-2532-4740-97a9-298321582669" providerId="ADAL" clId="{31EEABC3-F0F8-452E-B157-68DFA5E1E17A}" dt="2025-08-15T16:40:12.788" v="170" actId="255"/>
          <ac:spMkLst>
            <pc:docMk/>
            <pc:sldMk cId="3954681576" sldId="283"/>
            <ac:spMk id="2" creationId="{5AC65B34-C35B-F295-2783-B7E5AEF75709}"/>
          </ac:spMkLst>
        </pc:spChg>
        <pc:spChg chg="mod">
          <ac:chgData name="Phillips, Amy E" userId="db8eaa62-2532-4740-97a9-298321582669" providerId="ADAL" clId="{31EEABC3-F0F8-452E-B157-68DFA5E1E17A}" dt="2025-08-15T16:39:24.430" v="164" actId="20577"/>
          <ac:spMkLst>
            <pc:docMk/>
            <pc:sldMk cId="3954681576" sldId="283"/>
            <ac:spMk id="3" creationId="{C0295336-E237-EFCC-DF22-3741B6E8AB88}"/>
          </ac:spMkLst>
        </pc:spChg>
      </pc:sldChg>
      <pc:sldChg chg="modSp mod ord modNotesTx">
        <pc:chgData name="Phillips, Amy E" userId="db8eaa62-2532-4740-97a9-298321582669" providerId="ADAL" clId="{31EEABC3-F0F8-452E-B157-68DFA5E1E17A}" dt="2025-08-15T16:41:05.468" v="257" actId="6549"/>
        <pc:sldMkLst>
          <pc:docMk/>
          <pc:sldMk cId="1665254298" sldId="284"/>
        </pc:sldMkLst>
        <pc:spChg chg="mod">
          <ac:chgData name="Phillips, Amy E" userId="db8eaa62-2532-4740-97a9-298321582669" providerId="ADAL" clId="{31EEABC3-F0F8-452E-B157-68DFA5E1E17A}" dt="2025-08-15T16:40:58.303" v="256" actId="1076"/>
          <ac:spMkLst>
            <pc:docMk/>
            <pc:sldMk cId="1665254298" sldId="284"/>
            <ac:spMk id="2" creationId="{345D696C-3A53-A154-6DEE-A3D83E83C325}"/>
          </ac:spMkLst>
        </pc:spChg>
      </pc:sldChg>
      <pc:sldChg chg="ord">
        <pc:chgData name="Phillips, Amy E" userId="db8eaa62-2532-4740-97a9-298321582669" providerId="ADAL" clId="{31EEABC3-F0F8-452E-B157-68DFA5E1E17A}" dt="2025-08-15T17:23:40.664" v="933"/>
        <pc:sldMkLst>
          <pc:docMk/>
          <pc:sldMk cId="2085842151" sldId="285"/>
        </pc:sldMkLst>
      </pc:sldChg>
      <pc:sldChg chg="modSp mod modNotesTx">
        <pc:chgData name="Phillips, Amy E" userId="db8eaa62-2532-4740-97a9-298321582669" providerId="ADAL" clId="{31EEABC3-F0F8-452E-B157-68DFA5E1E17A}" dt="2025-08-18T17:59:02.112" v="1672" actId="12"/>
        <pc:sldMkLst>
          <pc:docMk/>
          <pc:sldMk cId="3997024060" sldId="287"/>
        </pc:sldMkLst>
        <pc:spChg chg="mod">
          <ac:chgData name="Phillips, Amy E" userId="db8eaa62-2532-4740-97a9-298321582669" providerId="ADAL" clId="{31EEABC3-F0F8-452E-B157-68DFA5E1E17A}" dt="2025-08-18T17:59:02.112" v="1672" actId="12"/>
          <ac:spMkLst>
            <pc:docMk/>
            <pc:sldMk cId="3997024060" sldId="287"/>
            <ac:spMk id="3" creationId="{F1F4CE6B-6FCE-E535-E7CF-DF0718AE41DA}"/>
          </ac:spMkLst>
        </pc:spChg>
      </pc:sldChg>
      <pc:sldChg chg="modSp add mod">
        <pc:chgData name="Phillips, Amy E" userId="db8eaa62-2532-4740-97a9-298321582669" providerId="ADAL" clId="{31EEABC3-F0F8-452E-B157-68DFA5E1E17A}" dt="2025-08-15T16:41:40.678" v="293" actId="20577"/>
        <pc:sldMkLst>
          <pc:docMk/>
          <pc:sldMk cId="2046693146" sldId="288"/>
        </pc:sldMkLst>
        <pc:spChg chg="mod">
          <ac:chgData name="Phillips, Amy E" userId="db8eaa62-2532-4740-97a9-298321582669" providerId="ADAL" clId="{31EEABC3-F0F8-452E-B157-68DFA5E1E17A}" dt="2025-08-15T16:41:36.937" v="292" actId="27636"/>
          <ac:spMkLst>
            <pc:docMk/>
            <pc:sldMk cId="2046693146" sldId="288"/>
            <ac:spMk id="2" creationId="{49D86803-8F5D-B9F7-1D25-07B44E57693A}"/>
          </ac:spMkLst>
        </pc:spChg>
        <pc:spChg chg="mod">
          <ac:chgData name="Phillips, Amy E" userId="db8eaa62-2532-4740-97a9-298321582669" providerId="ADAL" clId="{31EEABC3-F0F8-452E-B157-68DFA5E1E17A}" dt="2025-08-15T16:41:40.678" v="293" actId="20577"/>
          <ac:spMkLst>
            <pc:docMk/>
            <pc:sldMk cId="2046693146" sldId="288"/>
            <ac:spMk id="3" creationId="{3278CA99-3B16-EEFB-FB1A-552CEF88F77D}"/>
          </ac:spMkLst>
        </pc:spChg>
      </pc:sldChg>
      <pc:sldChg chg="add del">
        <pc:chgData name="Phillips, Amy E" userId="db8eaa62-2532-4740-97a9-298321582669" providerId="ADAL" clId="{31EEABC3-F0F8-452E-B157-68DFA5E1E17A}" dt="2025-08-15T17:02:34.620" v="299" actId="2696"/>
        <pc:sldMkLst>
          <pc:docMk/>
          <pc:sldMk cId="1314536726" sldId="289"/>
        </pc:sldMkLst>
      </pc:sldChg>
      <pc:sldChg chg="add del">
        <pc:chgData name="Phillips, Amy E" userId="db8eaa62-2532-4740-97a9-298321582669" providerId="ADAL" clId="{31EEABC3-F0F8-452E-B157-68DFA5E1E17A}" dt="2025-08-15T17:04:09.855" v="321" actId="2890"/>
        <pc:sldMkLst>
          <pc:docMk/>
          <pc:sldMk cId="1321329802" sldId="289"/>
        </pc:sldMkLst>
      </pc:sldChg>
      <pc:sldChg chg="addSp delSp modSp add mod ord modNotesTx">
        <pc:chgData name="Phillips, Amy E" userId="db8eaa62-2532-4740-97a9-298321582669" providerId="ADAL" clId="{31EEABC3-F0F8-452E-B157-68DFA5E1E17A}" dt="2025-08-18T18:43:14.750" v="1702" actId="6549"/>
        <pc:sldMkLst>
          <pc:docMk/>
          <pc:sldMk cId="2889412325" sldId="289"/>
        </pc:sldMkLst>
        <pc:spChg chg="add mod">
          <ac:chgData name="Phillips, Amy E" userId="db8eaa62-2532-4740-97a9-298321582669" providerId="ADAL" clId="{31EEABC3-F0F8-452E-B157-68DFA5E1E17A}" dt="2025-08-18T18:41:28.879" v="1701" actId="20577"/>
          <ac:spMkLst>
            <pc:docMk/>
            <pc:sldMk cId="2889412325" sldId="289"/>
            <ac:spMk id="4" creationId="{4C3CB08D-D860-59C5-BE86-67C349D381BB}"/>
          </ac:spMkLst>
        </pc:spChg>
        <pc:spChg chg="mod">
          <ac:chgData name="Phillips, Amy E" userId="db8eaa62-2532-4740-97a9-298321582669" providerId="ADAL" clId="{31EEABC3-F0F8-452E-B157-68DFA5E1E17A}" dt="2025-08-15T18:09:28.089" v="1055" actId="20577"/>
          <ac:spMkLst>
            <pc:docMk/>
            <pc:sldMk cId="2889412325" sldId="289"/>
            <ac:spMk id="205" creationId="{9A5FEB1B-A7BD-C7F6-B803-D0921F2DB670}"/>
          </ac:spMkLst>
        </pc:spChg>
      </pc:sldChg>
      <pc:sldChg chg="add del">
        <pc:chgData name="Phillips, Amy E" userId="db8eaa62-2532-4740-97a9-298321582669" providerId="ADAL" clId="{31EEABC3-F0F8-452E-B157-68DFA5E1E17A}" dt="2025-08-15T16:42:55.784" v="296" actId="2696"/>
        <pc:sldMkLst>
          <pc:docMk/>
          <pc:sldMk cId="3283549188" sldId="28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8500"/>
            <a:ext cx="4648200" cy="34877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13159" y="4416511"/>
            <a:ext cx="5031684" cy="4181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625" tIns="46300" rIns="92625" bIns="46300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 txBox="1">
            <a:spLocks noGrp="1"/>
          </p:cNvSpPr>
          <p:nvPr>
            <p:ph type="sldNum" idx="12"/>
          </p:nvPr>
        </p:nvSpPr>
        <p:spPr>
          <a:xfrm>
            <a:off x="3885581" y="8833020"/>
            <a:ext cx="2972422" cy="4633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625" tIns="46300" rIns="92625" bIns="463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3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8500"/>
            <a:ext cx="4648200" cy="34877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05" name="Google Shape;105;p1:notes"/>
          <p:cNvSpPr txBox="1">
            <a:spLocks noGrp="1"/>
          </p:cNvSpPr>
          <p:nvPr>
            <p:ph type="body" idx="1"/>
          </p:nvPr>
        </p:nvSpPr>
        <p:spPr>
          <a:xfrm>
            <a:off x="913159" y="4416511"/>
            <a:ext cx="5031684" cy="4181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625" tIns="46300" rIns="92625" bIns="46300" anchor="t" anchorCtr="0">
            <a:noAutofit/>
          </a:bodyPr>
          <a:lstStyle/>
          <a:p>
            <a:pPr marL="0" indent="0">
              <a:spcBef>
                <a:spcPts val="0"/>
              </a:spcBef>
            </a:pPr>
            <a:endParaRPr lang="en-US"/>
          </a:p>
        </p:txBody>
      </p:sp>
      <p:sp>
        <p:nvSpPr>
          <p:cNvPr id="106" name="Google Shape;106;p1:notes"/>
          <p:cNvSpPr txBox="1">
            <a:spLocks noGrp="1"/>
          </p:cNvSpPr>
          <p:nvPr>
            <p:ph type="sldNum" idx="12"/>
          </p:nvPr>
        </p:nvSpPr>
        <p:spPr>
          <a:xfrm>
            <a:off x="3885581" y="8833020"/>
            <a:ext cx="2972422" cy="4633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625" tIns="46300" rIns="92625" bIns="463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8500"/>
            <a:ext cx="4648200" cy="34877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39" name="Google Shape;239;p11:notes"/>
          <p:cNvSpPr txBox="1">
            <a:spLocks noGrp="1"/>
          </p:cNvSpPr>
          <p:nvPr>
            <p:ph type="body" idx="1"/>
          </p:nvPr>
        </p:nvSpPr>
        <p:spPr>
          <a:xfrm>
            <a:off x="913159" y="4416511"/>
            <a:ext cx="5031684" cy="4181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625" tIns="46300" rIns="92625" bIns="46300" anchor="t" anchorCtr="0">
            <a:noAutofit/>
          </a:bodyPr>
          <a:lstStyle/>
          <a:p>
            <a:pPr marL="0" indent="0">
              <a:spcBef>
                <a:spcPts val="0"/>
              </a:spcBef>
            </a:pPr>
            <a:endParaRPr lang="en-US"/>
          </a:p>
        </p:txBody>
      </p:sp>
      <p:sp>
        <p:nvSpPr>
          <p:cNvPr id="240" name="Google Shape;240;p11:notes"/>
          <p:cNvSpPr txBox="1">
            <a:spLocks noGrp="1"/>
          </p:cNvSpPr>
          <p:nvPr>
            <p:ph type="sldNum" idx="12"/>
          </p:nvPr>
        </p:nvSpPr>
        <p:spPr>
          <a:xfrm>
            <a:off x="3885581" y="8833020"/>
            <a:ext cx="2972422" cy="4633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625" tIns="46300" rIns="92625" bIns="463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>
          <a:extLst>
            <a:ext uri="{FF2B5EF4-FFF2-40B4-BE49-F238E27FC236}">
              <a16:creationId xmlns:a16="http://schemas.microsoft.com/office/drawing/2014/main" id="{32B133C4-D482-19AF-65E0-4A2E4D22F3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9:notes">
            <a:extLst>
              <a:ext uri="{FF2B5EF4-FFF2-40B4-BE49-F238E27FC236}">
                <a16:creationId xmlns:a16="http://schemas.microsoft.com/office/drawing/2014/main" id="{3BABAC0C-05A9-8B98-F530-711F84C26B0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8500"/>
            <a:ext cx="4648200" cy="34877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19" name="Google Shape;219;p9:notes">
            <a:extLst>
              <a:ext uri="{FF2B5EF4-FFF2-40B4-BE49-F238E27FC236}">
                <a16:creationId xmlns:a16="http://schemas.microsoft.com/office/drawing/2014/main" id="{B338DA7A-09B1-6214-26A3-A97FC93C0C8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913159" y="4416511"/>
            <a:ext cx="5031684" cy="4181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625" tIns="46300" rIns="92625" bIns="46300" anchor="t" anchorCtr="0">
            <a:noAutofit/>
          </a:bodyPr>
          <a:lstStyle/>
          <a:p>
            <a:pPr marL="0" indent="0">
              <a:spcBef>
                <a:spcPts val="0"/>
              </a:spcBef>
            </a:pPr>
            <a:endParaRPr lang="en-US"/>
          </a:p>
        </p:txBody>
      </p:sp>
      <p:sp>
        <p:nvSpPr>
          <p:cNvPr id="220" name="Google Shape;220;p9:notes">
            <a:extLst>
              <a:ext uri="{FF2B5EF4-FFF2-40B4-BE49-F238E27FC236}">
                <a16:creationId xmlns:a16="http://schemas.microsoft.com/office/drawing/2014/main" id="{B76C2637-DE20-A58F-8401-D8457E77F9B5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5581" y="8833020"/>
            <a:ext cx="2972422" cy="4633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625" tIns="46300" rIns="92625" bIns="463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354749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740556-3409-7F7F-DFC0-1685871E8A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04B5278-EEE6-8AE1-3EA5-DE31D60FD05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0B1917E-56D4-2742-CED1-FA0BA85C0A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80D7F7-DF69-E3BE-B487-AA42896B2E4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12</a:t>
            </a:fld>
            <a:endParaRPr lang="en-US" sz="13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773599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latin typeface="Calibri"/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13</a:t>
            </a:fld>
            <a:endParaRPr lang="en-US" sz="13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3639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>
          <a:extLst>
            <a:ext uri="{FF2B5EF4-FFF2-40B4-BE49-F238E27FC236}">
              <a16:creationId xmlns:a16="http://schemas.microsoft.com/office/drawing/2014/main" id="{DC59B4CF-0AF4-CEA9-14C1-2A43BCFEDC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7:notes">
            <a:extLst>
              <a:ext uri="{FF2B5EF4-FFF2-40B4-BE49-F238E27FC236}">
                <a16:creationId xmlns:a16="http://schemas.microsoft.com/office/drawing/2014/main" id="{6A5A564B-4EB0-4B1C-CD6D-B518F04F175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8500"/>
            <a:ext cx="4648200" cy="34877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01" name="Google Shape;201;p7:notes">
            <a:extLst>
              <a:ext uri="{FF2B5EF4-FFF2-40B4-BE49-F238E27FC236}">
                <a16:creationId xmlns:a16="http://schemas.microsoft.com/office/drawing/2014/main" id="{6E386EDA-A13B-DAC0-8B70-FC9DC169BAC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913159" y="4416511"/>
            <a:ext cx="5031684" cy="4181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625" tIns="46300" rIns="92625" bIns="463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lang="en-US"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p7:notes">
            <a:extLst>
              <a:ext uri="{FF2B5EF4-FFF2-40B4-BE49-F238E27FC236}">
                <a16:creationId xmlns:a16="http://schemas.microsoft.com/office/drawing/2014/main" id="{FD065199-9EAD-B5E9-6335-26ACB159C3BF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5581" y="8833020"/>
            <a:ext cx="2972422" cy="4633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625" tIns="46300" rIns="92625" bIns="463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775880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8500"/>
            <a:ext cx="4648200" cy="34877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79" name="Google Shape;179;p6:notes"/>
          <p:cNvSpPr txBox="1">
            <a:spLocks noGrp="1"/>
          </p:cNvSpPr>
          <p:nvPr>
            <p:ph type="body" idx="1"/>
          </p:nvPr>
        </p:nvSpPr>
        <p:spPr>
          <a:xfrm>
            <a:off x="913159" y="4416511"/>
            <a:ext cx="5031684" cy="4181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625" tIns="46300" rIns="92625" bIns="463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lang="en-US"/>
          </a:p>
        </p:txBody>
      </p:sp>
      <p:sp>
        <p:nvSpPr>
          <p:cNvPr id="180" name="Google Shape;180;p6:notes"/>
          <p:cNvSpPr txBox="1">
            <a:spLocks noGrp="1"/>
          </p:cNvSpPr>
          <p:nvPr>
            <p:ph type="sldNum" idx="12"/>
          </p:nvPr>
        </p:nvSpPr>
        <p:spPr>
          <a:xfrm>
            <a:off x="3885581" y="8833020"/>
            <a:ext cx="2972422" cy="4633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625" tIns="46300" rIns="92625" bIns="463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8500"/>
            <a:ext cx="4648200" cy="34877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01" name="Google Shape;201;p7:notes"/>
          <p:cNvSpPr txBox="1">
            <a:spLocks noGrp="1"/>
          </p:cNvSpPr>
          <p:nvPr>
            <p:ph type="body" idx="1"/>
          </p:nvPr>
        </p:nvSpPr>
        <p:spPr>
          <a:xfrm>
            <a:off x="913159" y="4416511"/>
            <a:ext cx="5031684" cy="4181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625" tIns="46300" rIns="92625" bIns="463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lang="en-US"/>
          </a:p>
        </p:txBody>
      </p:sp>
      <p:sp>
        <p:nvSpPr>
          <p:cNvPr id="202" name="Google Shape;202;p7:notes"/>
          <p:cNvSpPr txBox="1">
            <a:spLocks noGrp="1"/>
          </p:cNvSpPr>
          <p:nvPr>
            <p:ph type="sldNum" idx="12"/>
          </p:nvPr>
        </p:nvSpPr>
        <p:spPr>
          <a:xfrm>
            <a:off x="3885581" y="8833020"/>
            <a:ext cx="2972422" cy="4633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625" tIns="46300" rIns="92625" bIns="463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8500"/>
            <a:ext cx="4648200" cy="34877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71" name="Google Shape;171;p5:notes"/>
          <p:cNvSpPr txBox="1">
            <a:spLocks noGrp="1"/>
          </p:cNvSpPr>
          <p:nvPr>
            <p:ph type="body" idx="1"/>
          </p:nvPr>
        </p:nvSpPr>
        <p:spPr>
          <a:xfrm>
            <a:off x="913159" y="4416511"/>
            <a:ext cx="5031684" cy="4181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625" tIns="46300" rIns="92625" bIns="463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/>
          </a:p>
        </p:txBody>
      </p:sp>
      <p:sp>
        <p:nvSpPr>
          <p:cNvPr id="172" name="Google Shape;172;p5:notes"/>
          <p:cNvSpPr txBox="1">
            <a:spLocks noGrp="1"/>
          </p:cNvSpPr>
          <p:nvPr>
            <p:ph type="sldNum" idx="12"/>
          </p:nvPr>
        </p:nvSpPr>
        <p:spPr>
          <a:xfrm>
            <a:off x="3885581" y="8833020"/>
            <a:ext cx="2972422" cy="4633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625" tIns="46300" rIns="92625" bIns="463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</a:t>
            </a:fld>
            <a:endParaRPr lang="en-US" sz="13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400935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</a:t>
            </a:fld>
            <a:endParaRPr lang="en-US" sz="13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037474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latin typeface="Calibri"/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8</a:t>
            </a:fld>
            <a:endParaRPr lang="en-US" sz="13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271754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8500"/>
            <a:ext cx="4648200" cy="34877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29" name="Google Shape;229;p10:notes"/>
          <p:cNvSpPr txBox="1">
            <a:spLocks noGrp="1"/>
          </p:cNvSpPr>
          <p:nvPr>
            <p:ph type="body" idx="1"/>
          </p:nvPr>
        </p:nvSpPr>
        <p:spPr>
          <a:xfrm>
            <a:off x="913159" y="4416511"/>
            <a:ext cx="5031684" cy="4181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625" tIns="46300" rIns="92625" bIns="46300" anchor="t" anchorCtr="0">
            <a:noAutofit/>
          </a:bodyPr>
          <a:lstStyle/>
          <a:p>
            <a:pPr marL="0" indent="0">
              <a:spcBef>
                <a:spcPts val="0"/>
              </a:spcBef>
            </a:pPr>
            <a:endParaRPr lang="en-US"/>
          </a:p>
        </p:txBody>
      </p:sp>
      <p:sp>
        <p:nvSpPr>
          <p:cNvPr id="230" name="Google Shape;230;p10:notes"/>
          <p:cNvSpPr txBox="1">
            <a:spLocks noGrp="1"/>
          </p:cNvSpPr>
          <p:nvPr>
            <p:ph type="sldNum" idx="12"/>
          </p:nvPr>
        </p:nvSpPr>
        <p:spPr>
          <a:xfrm>
            <a:off x="3885581" y="8833020"/>
            <a:ext cx="2972422" cy="4633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625" tIns="46300" rIns="92625" bIns="463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0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0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400"/>
              </a:spcBef>
              <a:spcAft>
                <a:spcPts val="0"/>
              </a:spcAft>
              <a:buSzPts val="20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20"/>
          <p:cNvSpPr txBox="1">
            <a:spLocks noGrp="1"/>
          </p:cNvSpPr>
          <p:nvPr>
            <p:ph type="sldNum" idx="12"/>
          </p:nvPr>
        </p:nvSpPr>
        <p:spPr>
          <a:xfrm>
            <a:off x="8001000" y="6400800"/>
            <a:ext cx="9906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>
                <a:solidFill>
                  <a:srgbClr val="F05936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rgbClr val="F05936"/>
              </a:buClr>
              <a:buSzPts val="3200"/>
              <a:buChar char="•"/>
              <a:defRPr sz="3200">
                <a:solidFill>
                  <a:srgbClr val="F05936"/>
                </a:solidFill>
              </a:defRPr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71" name="Google Shape;71;p2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2" name="Google Shape;72;p2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1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31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78" name="Google Shape;78;p3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3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3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2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>
                <a:solidFill>
                  <a:srgbClr val="F05936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32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84" name="Google Shape;84;p3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3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3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3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3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3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05936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34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3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3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3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5"/>
          <p:cNvSpPr txBox="1">
            <a:spLocks noGrp="1"/>
          </p:cNvSpPr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05936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35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0" name="Google Shape;100;p3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3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3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2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05936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1"/>
          <p:cNvSpPr txBox="1">
            <a:spLocks noGrp="1"/>
          </p:cNvSpPr>
          <p:nvPr>
            <p:ph type="body" idx="1"/>
          </p:nvPr>
        </p:nvSpPr>
        <p:spPr>
          <a:xfrm>
            <a:off x="363071" y="1143000"/>
            <a:ext cx="8229600" cy="48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22" name="Google Shape;22;p21"/>
          <p:cNvSpPr txBox="1">
            <a:spLocks noGrp="1"/>
          </p:cNvSpPr>
          <p:nvPr>
            <p:ph type="sldNum" idx="12"/>
          </p:nvPr>
        </p:nvSpPr>
        <p:spPr>
          <a:xfrm>
            <a:off x="8001000" y="6400800"/>
            <a:ext cx="9906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2"/>
          <p:cNvSpPr txBox="1">
            <a:spLocks noGrp="1"/>
          </p:cNvSpPr>
          <p:nvPr>
            <p:ph type="sldNum" idx="12"/>
          </p:nvPr>
        </p:nvSpPr>
        <p:spPr>
          <a:xfrm>
            <a:off x="8001000" y="6400800"/>
            <a:ext cx="9906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0"/>
          <p:cNvSpPr txBox="1">
            <a:spLocks noGrp="1"/>
          </p:cNvSpPr>
          <p:nvPr>
            <p:ph type="sldNum" idx="12"/>
          </p:nvPr>
        </p:nvSpPr>
        <p:spPr>
          <a:xfrm>
            <a:off x="8001000" y="6400800"/>
            <a:ext cx="9906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chemeClr val="dk1"/>
              </a:solidFill>
            </a:endParaRPr>
          </a:p>
        </p:txBody>
      </p:sp>
      <p:sp>
        <p:nvSpPr>
          <p:cNvPr id="27" name="Google Shape;27;p30"/>
          <p:cNvSpPr/>
          <p:nvPr/>
        </p:nvSpPr>
        <p:spPr>
          <a:xfrm>
            <a:off x="381000" y="152400"/>
            <a:ext cx="8382000" cy="76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4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7" name="Google Shape;37;p24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38" name="Google Shape;38;p24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24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0" name="Google Shape;40;p2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2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7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>
                <a:solidFill>
                  <a:srgbClr val="F05936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7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57" name="Google Shape;57;p27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2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64" name="Google Shape;64;p28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65" name="Google Shape;65;p2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9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8;p19"/>
          <p:cNvSpPr txBox="1">
            <a:spLocks noGrp="1"/>
          </p:cNvSpPr>
          <p:nvPr>
            <p:ph type="body" idx="1"/>
          </p:nvPr>
        </p:nvSpPr>
        <p:spPr>
          <a:xfrm>
            <a:off x="363071" y="1143000"/>
            <a:ext cx="8229600" cy="48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556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spcBef>
                <a:spcPts val="320"/>
              </a:spcBef>
              <a:spcAft>
                <a:spcPts val="0"/>
              </a:spcAft>
              <a:buClr>
                <a:srgbClr val="DDDDDD"/>
              </a:buClr>
              <a:buSzPts val="16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spcBef>
                <a:spcPts val="320"/>
              </a:spcBef>
              <a:spcAft>
                <a:spcPts val="0"/>
              </a:spcAft>
              <a:buClr>
                <a:srgbClr val="DDDDDD"/>
              </a:buClr>
              <a:buSzPts val="16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19"/>
          <p:cNvSpPr txBox="1">
            <a:spLocks noGrp="1"/>
          </p:cNvSpPr>
          <p:nvPr>
            <p:ph type="sldNum" idx="12"/>
          </p:nvPr>
        </p:nvSpPr>
        <p:spPr>
          <a:xfrm>
            <a:off x="8001000" y="6400800"/>
            <a:ext cx="9906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" name="Google Shape;10;p19"/>
          <p:cNvSpPr txBox="1"/>
          <p:nvPr/>
        </p:nvSpPr>
        <p:spPr>
          <a:xfrm>
            <a:off x="533400" y="990600"/>
            <a:ext cx="518160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19"/>
          <p:cNvSpPr txBox="1"/>
          <p:nvPr/>
        </p:nvSpPr>
        <p:spPr>
          <a:xfrm>
            <a:off x="8382000" y="6400800"/>
            <a:ext cx="609600" cy="274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" name="Google Shape;12;p1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81000" y="6309948"/>
            <a:ext cx="1849120" cy="48650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" name="Google Shape;13;p19"/>
          <p:cNvCxnSpPr/>
          <p:nvPr/>
        </p:nvCxnSpPr>
        <p:spPr>
          <a:xfrm>
            <a:off x="0" y="6248400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37353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4" name="Google Shape;14;p19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F0593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69A9"/>
                </a:solidFill>
                <a:latin typeface="Palatino"/>
                <a:ea typeface="Palatino"/>
                <a:cs typeface="Palatino"/>
                <a:sym typeface="Palatino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69A9"/>
                </a:solidFill>
                <a:latin typeface="Palatino"/>
                <a:ea typeface="Palatino"/>
                <a:cs typeface="Palatino"/>
                <a:sym typeface="Palatino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69A9"/>
                </a:solidFill>
                <a:latin typeface="Palatino"/>
                <a:ea typeface="Palatino"/>
                <a:cs typeface="Palatino"/>
                <a:sym typeface="Palatino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69A9"/>
                </a:solidFill>
                <a:latin typeface="Palatino"/>
                <a:ea typeface="Palatino"/>
                <a:cs typeface="Palatino"/>
                <a:sym typeface="Palatino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69A9"/>
                </a:solidFill>
                <a:latin typeface="Palatino"/>
                <a:ea typeface="Palatino"/>
                <a:cs typeface="Palatino"/>
                <a:sym typeface="Palatino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69A9"/>
                </a:solidFill>
                <a:latin typeface="Palatino"/>
                <a:ea typeface="Palatino"/>
                <a:cs typeface="Palatino"/>
                <a:sym typeface="Palatino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69A9"/>
                </a:solidFill>
                <a:latin typeface="Palatino"/>
                <a:ea typeface="Palatino"/>
                <a:cs typeface="Palatino"/>
                <a:sym typeface="Palatino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69A9"/>
                </a:solidFill>
                <a:latin typeface="Palatino"/>
                <a:ea typeface="Palatino"/>
                <a:cs typeface="Palatino"/>
                <a:sym typeface="Palatin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Google Shape;30;p2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Google Shape;31;p2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Google Shape;32;p2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Google Shape;33;p2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oc.gov/aba/publications/FreeLCGFT/J110.pd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"/>
          <p:cNvSpPr/>
          <p:nvPr/>
        </p:nvSpPr>
        <p:spPr>
          <a:xfrm>
            <a:off x="381000" y="1371600"/>
            <a:ext cx="8382000" cy="76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1"/>
          <p:cNvSpPr txBox="1"/>
          <p:nvPr/>
        </p:nvSpPr>
        <p:spPr>
          <a:xfrm>
            <a:off x="203339" y="4055952"/>
            <a:ext cx="6514331" cy="9232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endParaRPr lang="en-US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926B2EA-66CA-7A76-8657-AEA9BE196497}"/>
              </a:ext>
            </a:extLst>
          </p:cNvPr>
          <p:cNvSpPr txBox="1"/>
          <p:nvPr/>
        </p:nvSpPr>
        <p:spPr>
          <a:xfrm>
            <a:off x="379159" y="458617"/>
            <a:ext cx="7781592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b="1">
                <a:solidFill>
                  <a:srgbClr val="F05936"/>
                </a:solidFill>
              </a:rPr>
              <a:t>CONSER Ad-Hoc Meeting | August 18 </a:t>
            </a:r>
            <a:endParaRPr lang="en-US" sz="2800" b="1">
              <a:solidFill>
                <a:schemeClr val="accent6">
                  <a:lumMod val="76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EF9E44D-4E4D-26B9-AA2B-99B321CE346C}"/>
              </a:ext>
            </a:extLst>
          </p:cNvPr>
          <p:cNvSpPr txBox="1"/>
          <p:nvPr/>
        </p:nvSpPr>
        <p:spPr>
          <a:xfrm>
            <a:off x="1141844" y="1624203"/>
            <a:ext cx="7018907" cy="44627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200000"/>
              </a:lnSpc>
              <a:buChar char="•"/>
            </a:pPr>
            <a:r>
              <a:rPr lang="en-US" sz="1800"/>
              <a:t> Background</a:t>
            </a:r>
          </a:p>
          <a:p>
            <a:pPr>
              <a:lnSpc>
                <a:spcPct val="200000"/>
              </a:lnSpc>
              <a:buChar char="•"/>
            </a:pPr>
            <a:r>
              <a:rPr lang="en-US" sz="1800"/>
              <a:t> LCGFT instruction sheet </a:t>
            </a:r>
            <a:r>
              <a:rPr lang="en-US" sz="1800">
                <a:hlinkClick r:id="rId3"/>
              </a:rPr>
              <a:t>J 110</a:t>
            </a:r>
            <a:r>
              <a:rPr lang="en-US" sz="1800"/>
              <a:t>.</a:t>
            </a:r>
            <a:endParaRPr lang="en-US"/>
          </a:p>
          <a:p>
            <a:pPr>
              <a:lnSpc>
                <a:spcPct val="200000"/>
              </a:lnSpc>
              <a:buChar char="•"/>
            </a:pPr>
            <a:r>
              <a:rPr lang="en-US" sz="1800"/>
              <a:t> Examples of LCGFT in bibliographic records</a:t>
            </a:r>
            <a:endParaRPr lang="en-US"/>
          </a:p>
          <a:p>
            <a:pPr>
              <a:lnSpc>
                <a:spcPct val="200000"/>
              </a:lnSpc>
              <a:buChar char="•"/>
            </a:pPr>
            <a:r>
              <a:rPr lang="en-US" sz="1800"/>
              <a:t> ILS capabilities</a:t>
            </a:r>
            <a:endParaRPr lang="en-US"/>
          </a:p>
          <a:p>
            <a:pPr>
              <a:lnSpc>
                <a:spcPct val="200000"/>
              </a:lnSpc>
              <a:buChar char="•"/>
            </a:pPr>
            <a:r>
              <a:rPr lang="en-US" sz="1800"/>
              <a:t> 008/21 and LCGFT</a:t>
            </a:r>
            <a:endParaRPr lang="en-US"/>
          </a:p>
          <a:p>
            <a:pPr marL="285750" lvl="3" indent="-285750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en-US" sz="1800"/>
              <a:t>Updating Web site</a:t>
            </a:r>
            <a:endParaRPr lang="en-US"/>
          </a:p>
          <a:p>
            <a:pPr marL="285750" lvl="1" indent="-285750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en-US" sz="1800"/>
              <a:t>Monographic series.</a:t>
            </a:r>
            <a:endParaRPr lang="en-US"/>
          </a:p>
          <a:p>
            <a:pPr lvl="1">
              <a:buChar char="•"/>
            </a:pPr>
            <a:endParaRPr lang="en-US"/>
          </a:p>
          <a:p>
            <a:pPr marL="285750" indent="-285750">
              <a:buChar char="•"/>
            </a:pPr>
            <a:endParaRPr lang="en-US" sz="18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latin typeface="Arial"/>
              </a:rPr>
              <a:t>Comparison: </a:t>
            </a:r>
            <a:br>
              <a:rPr lang="en-US" sz="2000">
                <a:latin typeface="Arial"/>
              </a:rPr>
            </a:br>
            <a:r>
              <a:rPr lang="en-US" sz="2000" i="1">
                <a:latin typeface="Arial"/>
              </a:rPr>
              <a:t>Washington times (Washington, D.C. : 1869)</a:t>
            </a:r>
            <a:endParaRPr lang="en-US" sz="2000">
              <a:latin typeface="Arial"/>
            </a:endParaRPr>
          </a:p>
        </p:txBody>
      </p:sp>
      <p:sp>
        <p:nvSpPr>
          <p:cNvPr id="243" name="Google Shape;243;p11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1800"/>
              <a:t>Form subdivisions</a:t>
            </a:r>
          </a:p>
        </p:txBody>
      </p:sp>
      <p:sp>
        <p:nvSpPr>
          <p:cNvPr id="244" name="Google Shape;244;p11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1800"/>
              <a:t>Washington (D.C.)--Newspapers</a:t>
            </a:r>
            <a:endParaRPr sz="1800"/>
          </a:p>
        </p:txBody>
      </p:sp>
      <p:sp>
        <p:nvSpPr>
          <p:cNvPr id="245" name="Google Shape;245;p11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1800"/>
              <a:t>LCSH &amp; LCGFT</a:t>
            </a:r>
            <a:endParaRPr sz="1800"/>
          </a:p>
        </p:txBody>
      </p:sp>
      <p:sp>
        <p:nvSpPr>
          <p:cNvPr id="246" name="Google Shape;246;p11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1800"/>
              <a:t>Washington (D.C.)</a:t>
            </a:r>
          </a:p>
          <a:p>
            <a:pPr marL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1800"/>
          </a:p>
          <a:p>
            <a:pPr marL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1800"/>
              <a:t>LCGFT Term: Newspapers.</a:t>
            </a:r>
            <a:endParaRPr sz="18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>
          <a:extLst>
            <a:ext uri="{FF2B5EF4-FFF2-40B4-BE49-F238E27FC236}">
              <a16:creationId xmlns:a16="http://schemas.microsoft.com/office/drawing/2014/main" id="{49601CCA-6C86-9338-0572-98E6D4D876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9">
            <a:extLst>
              <a:ext uri="{FF2B5EF4-FFF2-40B4-BE49-F238E27FC236}">
                <a16:creationId xmlns:a16="http://schemas.microsoft.com/office/drawing/2014/main" id="{0ECA3720-23F9-B164-CDE0-5FA6E000EFD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US" sz="2000">
                <a:latin typeface="Arial"/>
              </a:rPr>
              <a:t>Comparison: </a:t>
            </a:r>
            <a:br>
              <a:rPr lang="en-US" sz="2000">
                <a:latin typeface="Arial"/>
              </a:rPr>
            </a:br>
            <a:r>
              <a:rPr lang="en-US" sz="2000" i="1" err="1">
                <a:latin typeface="Arial"/>
              </a:rPr>
              <a:t>Khėl</a:t>
            </a:r>
            <a:r>
              <a:rPr lang="en-US" sz="2000" i="1">
                <a:latin typeface="Arial"/>
              </a:rPr>
              <a:t> </a:t>
            </a:r>
            <a:r>
              <a:rPr lang="en-US" sz="2000" i="1" err="1">
                <a:latin typeface="Arial"/>
              </a:rPr>
              <a:t>zokhiol</a:t>
            </a:r>
            <a:r>
              <a:rPr lang="en-US" sz="2000" i="1">
                <a:latin typeface="Arial"/>
              </a:rPr>
              <a:t> </a:t>
            </a:r>
            <a:r>
              <a:rPr lang="en-US" sz="2000" i="1" err="1">
                <a:latin typeface="Arial"/>
              </a:rPr>
              <a:t>sudlal</a:t>
            </a:r>
            <a:endParaRPr lang="en-US" sz="2000" i="1">
              <a:latin typeface="Arial"/>
            </a:endParaRPr>
          </a:p>
        </p:txBody>
      </p:sp>
      <p:sp>
        <p:nvSpPr>
          <p:cNvPr id="223" name="Google Shape;223;p9">
            <a:extLst>
              <a:ext uri="{FF2B5EF4-FFF2-40B4-BE49-F238E27FC236}">
                <a16:creationId xmlns:a16="http://schemas.microsoft.com/office/drawing/2014/main" id="{090D14F1-86D1-CA3B-B629-804ED3864F6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1800"/>
              <a:t>Form subdivisions</a:t>
            </a:r>
          </a:p>
        </p:txBody>
      </p:sp>
      <p:sp>
        <p:nvSpPr>
          <p:cNvPr id="224" name="Google Shape;224;p9">
            <a:extLst>
              <a:ext uri="{FF2B5EF4-FFF2-40B4-BE49-F238E27FC236}">
                <a16:creationId xmlns:a16="http://schemas.microsoft.com/office/drawing/2014/main" id="{ECC6D699-FD02-F4BB-01C9-DE835734346E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800"/>
              <a:t>Mongolian language—Periodicals </a:t>
            </a:r>
          </a:p>
        </p:txBody>
      </p:sp>
      <p:sp>
        <p:nvSpPr>
          <p:cNvPr id="225" name="Google Shape;225;p9">
            <a:extLst>
              <a:ext uri="{FF2B5EF4-FFF2-40B4-BE49-F238E27FC236}">
                <a16:creationId xmlns:a16="http://schemas.microsoft.com/office/drawing/2014/main" id="{96B528B1-1600-CF7F-E77A-CF0F4A865391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1800"/>
              <a:t>LCSH &amp; LCGFT</a:t>
            </a:r>
          </a:p>
        </p:txBody>
      </p:sp>
      <p:sp>
        <p:nvSpPr>
          <p:cNvPr id="226" name="Google Shape;226;p9">
            <a:extLst>
              <a:ext uri="{FF2B5EF4-FFF2-40B4-BE49-F238E27FC236}">
                <a16:creationId xmlns:a16="http://schemas.microsoft.com/office/drawing/2014/main" id="{80A41F15-B1AA-0214-70B2-C859DF5C53BE}"/>
              </a:ext>
            </a:extLst>
          </p:cNvPr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800"/>
              <a:t>Mongolian language</a:t>
            </a:r>
          </a:p>
          <a:p>
            <a:pPr marL="0" indent="0">
              <a:spcBef>
                <a:spcPts val="0"/>
              </a:spcBef>
              <a:buNone/>
            </a:pPr>
            <a:endParaRPr lang="en-US" sz="1800"/>
          </a:p>
          <a:p>
            <a:pPr marL="0" indent="0">
              <a:spcBef>
                <a:spcPts val="0"/>
              </a:spcBef>
              <a:buNone/>
            </a:pPr>
            <a:r>
              <a:rPr lang="en-US" sz="1800"/>
              <a:t>LCGFT: Periodicals</a:t>
            </a:r>
          </a:p>
        </p:txBody>
      </p:sp>
    </p:spTree>
    <p:extLst>
      <p:ext uri="{BB962C8B-B14F-4D97-AF65-F5344CB8AC3E}">
        <p14:creationId xmlns:p14="http://schemas.microsoft.com/office/powerpoint/2010/main" val="24127596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CDCF6C-C909-33E1-AF01-3C440FCEA4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173849-4649-45A4-4F88-EED86FF13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/>
              <a:t>Discovery and access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F4CE6B-6FCE-E535-E7CF-DF0718AE41DA}"/>
              </a:ext>
            </a:extLst>
          </p:cNvPr>
          <p:cNvSpPr txBox="1"/>
          <p:nvPr/>
        </p:nvSpPr>
        <p:spPr>
          <a:xfrm>
            <a:off x="1220680" y="1359392"/>
            <a:ext cx="6561152" cy="369331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/>
              <a:t>How might the proposal impact a search if a serial cataloger is looking for other serials on a specific topic and is including in the search a subject keyword of “periodicals” rather than limiting it by format “serials?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/>
              <a:t>Will there be a loss of functionality/access/discovery experience if LCSH $v is no longer used for periodicals.  </a:t>
            </a:r>
          </a:p>
          <a:p>
            <a:endParaRPr lang="en-US" sz="1800"/>
          </a:p>
          <a:p>
            <a:r>
              <a:rPr lang="en-US" sz="1800"/>
              <a:t>	Do we know what our catalogs and discovery 	systems currently do with 6XX$v and LCGFT?  </a:t>
            </a:r>
          </a:p>
          <a:p>
            <a:endParaRPr lang="en-US" sz="1800"/>
          </a:p>
          <a:p>
            <a:r>
              <a:rPr lang="en-US" sz="1800"/>
              <a:t>	Are there additional elements (</a:t>
            </a:r>
            <a:r>
              <a:rPr lang="en-US" sz="1800" err="1"/>
              <a:t>eg</a:t>
            </a:r>
            <a:r>
              <a:rPr lang="en-US" sz="1800"/>
              <a:t>, </a:t>
            </a:r>
            <a:r>
              <a:rPr lang="en-US" sz="1800" err="1"/>
              <a:t>SrTp</a:t>
            </a:r>
            <a:r>
              <a:rPr lang="en-US" sz="1800"/>
              <a:t>, </a:t>
            </a:r>
            <a:r>
              <a:rPr lang="en-US" sz="1800" err="1"/>
              <a:t>BLvl</a:t>
            </a:r>
            <a:r>
              <a:rPr lang="en-US" sz="1800"/>
              <a:t>) that 	systems use that we may not be aware of?</a:t>
            </a:r>
          </a:p>
        </p:txBody>
      </p:sp>
    </p:spTree>
    <p:extLst>
      <p:ext uri="{BB962C8B-B14F-4D97-AF65-F5344CB8AC3E}">
        <p14:creationId xmlns:p14="http://schemas.microsoft.com/office/powerpoint/2010/main" val="39970240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8A14CF-1798-C375-BD51-85D0B60F6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/>
              <a:t>008/21 and ISSN: Aligning Terms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ADFCB54-7281-06E2-7DD8-41DC1A7AB5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706567"/>
              </p:ext>
            </p:extLst>
          </p:nvPr>
        </p:nvGraphicFramePr>
        <p:xfrm>
          <a:off x="1689241" y="1200693"/>
          <a:ext cx="5758724" cy="47610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9362">
                  <a:extLst>
                    <a:ext uri="{9D8B030D-6E8A-4147-A177-3AD203B41FA5}">
                      <a16:colId xmlns:a16="http://schemas.microsoft.com/office/drawing/2014/main" val="2368411719"/>
                    </a:ext>
                  </a:extLst>
                </a:gridCol>
                <a:gridCol w="2879362">
                  <a:extLst>
                    <a:ext uri="{9D8B030D-6E8A-4147-A177-3AD203B41FA5}">
                      <a16:colId xmlns:a16="http://schemas.microsoft.com/office/drawing/2014/main" val="1702142239"/>
                    </a:ext>
                  </a:extLst>
                </a:gridCol>
              </a:tblGrid>
              <a:tr h="328350">
                <a:tc>
                  <a:txBody>
                    <a:bodyPr/>
                    <a:lstStyle/>
                    <a:p>
                      <a:r>
                        <a:rPr lang="en-US"/>
                        <a:t>008/21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LCGFT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336761"/>
                  </a:ext>
                </a:extLst>
              </a:tr>
              <a:tr h="402975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400" b="0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Updating database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Databases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082936"/>
                  </a:ext>
                </a:extLst>
              </a:tr>
              <a:tr h="402975">
                <a:tc>
                  <a:txBody>
                    <a:bodyPr/>
                    <a:lstStyle/>
                    <a:p>
                      <a:r>
                        <a:rPr lang="en-US" sz="1400"/>
                        <a:t>Magazine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UF Periodicals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369920"/>
                  </a:ext>
                </a:extLst>
              </a:tr>
              <a:tr h="402975">
                <a:tc>
                  <a:txBody>
                    <a:bodyPr/>
                    <a:lstStyle/>
                    <a:p>
                      <a:r>
                        <a:rPr lang="en-US" sz="1400"/>
                        <a:t>Blog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Blogs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6340353"/>
                  </a:ext>
                </a:extLst>
              </a:tr>
              <a:tr h="402975">
                <a:tc>
                  <a:txBody>
                    <a:bodyPr/>
                    <a:lstStyle/>
                    <a:p>
                      <a:r>
                        <a:rPr lang="en-US" sz="1400"/>
                        <a:t>Journal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400"/>
                        <a:t>UF Periodicals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2893644"/>
                  </a:ext>
                </a:extLst>
              </a:tr>
              <a:tr h="402975">
                <a:tc>
                  <a:txBody>
                    <a:bodyPr/>
                    <a:lstStyle/>
                    <a:p>
                      <a:r>
                        <a:rPr lang="en-US" sz="1400"/>
                        <a:t>Updating loose-leaf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Loose-leaf services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6879258"/>
                  </a:ext>
                </a:extLst>
              </a:tr>
              <a:tr h="402975">
                <a:tc>
                  <a:txBody>
                    <a:bodyPr/>
                    <a:lstStyle/>
                    <a:p>
                      <a:r>
                        <a:rPr lang="en-US" sz="1400"/>
                        <a:t>Monographic series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7286552"/>
                  </a:ext>
                </a:extLst>
              </a:tr>
              <a:tr h="402975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400"/>
                        <a:t>Newspaper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400"/>
                        <a:t>Newspapers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0438970"/>
                  </a:ext>
                </a:extLst>
              </a:tr>
              <a:tr h="402975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400"/>
                        <a:t>Periodical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400"/>
                        <a:t>Periodicals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414308"/>
                  </a:ext>
                </a:extLst>
              </a:tr>
              <a:tr h="402975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400"/>
                        <a:t>Newsletter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400"/>
                        <a:t>Newsletter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2085607"/>
                  </a:ext>
                </a:extLst>
              </a:tr>
              <a:tr h="402975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400"/>
                        <a:t>Directory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400"/>
                        <a:t>Directories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7971272"/>
                  </a:ext>
                </a:extLst>
              </a:tr>
              <a:tr h="402975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400"/>
                        <a:t>Updating Web site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92510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2723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>
          <a:extLst>
            <a:ext uri="{FF2B5EF4-FFF2-40B4-BE49-F238E27FC236}">
              <a16:creationId xmlns:a16="http://schemas.microsoft.com/office/drawing/2014/main" id="{4A60C3F8-7DF4-EF61-04A3-A5EC0C414A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7">
            <a:extLst>
              <a:ext uri="{FF2B5EF4-FFF2-40B4-BE49-F238E27FC236}">
                <a16:creationId xmlns:a16="http://schemas.microsoft.com/office/drawing/2014/main" id="{9A5FEB1B-A7BD-C7F6-B803-D0921F2DB670}"/>
              </a:ext>
            </a:extLst>
          </p:cNvPr>
          <p:cNvSpPr txBox="1"/>
          <p:nvPr/>
        </p:nvSpPr>
        <p:spPr>
          <a:xfrm>
            <a:off x="308976" y="523875"/>
            <a:ext cx="8526047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A5133"/>
                </a:solidFill>
                <a:latin typeface="Arial"/>
                <a:ea typeface="Arial"/>
                <a:cs typeface="Arial"/>
                <a:sym typeface="Arial"/>
              </a:rPr>
              <a:t>LC Genre/Form Terms: Isness</a:t>
            </a:r>
            <a:endParaRPr sz="2800">
              <a:solidFill>
                <a:srgbClr val="FA513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3CB08D-D860-59C5-BE86-67C349D381BB}"/>
              </a:ext>
            </a:extLst>
          </p:cNvPr>
          <p:cNvSpPr txBox="1"/>
          <p:nvPr/>
        </p:nvSpPr>
        <p:spPr>
          <a:xfrm>
            <a:off x="748942" y="1426948"/>
            <a:ext cx="7340600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>
                <a:ea typeface="Calibri" panose="020F0502020204030204"/>
                <a:cs typeface="Calibri"/>
              </a:rPr>
              <a:t>Specificity </a:t>
            </a:r>
            <a:endParaRPr lang="en-US" sz="2000">
              <a:ea typeface="Calibri" panose="020F0502020204030204"/>
              <a:cs typeface="Calibri"/>
            </a:endParaRPr>
          </a:p>
          <a:p>
            <a:endParaRPr lang="en-US" sz="2000">
              <a:ea typeface="Calibri" panose="020F0502020204030204"/>
              <a:cs typeface="Calibri"/>
            </a:endParaRPr>
          </a:p>
          <a:p>
            <a:r>
              <a:rPr lang="en-US" sz="2000" b="1">
                <a:ea typeface="Calibri" panose="020F0502020204030204"/>
                <a:cs typeface="Calibri"/>
              </a:rPr>
              <a:t>Simple and flexible (not conditional)</a:t>
            </a:r>
          </a:p>
          <a:p>
            <a:endParaRPr lang="en-US" sz="2000" b="1">
              <a:ea typeface="Calibri" panose="020F0502020204030204"/>
              <a:cs typeface="Calibri"/>
            </a:endParaRPr>
          </a:p>
          <a:p>
            <a:r>
              <a:rPr lang="en-US" sz="2000">
                <a:ea typeface="Calibri" panose="020F0502020204030204"/>
                <a:cs typeface="Calibri"/>
              </a:rPr>
              <a:t>	LCSH: </a:t>
            </a:r>
            <a:r>
              <a:rPr lang="en-US" sz="2000" b="1">
                <a:ea typeface="Calibri" panose="020F0502020204030204"/>
                <a:cs typeface="Calibri"/>
              </a:rPr>
              <a:t>Introductions</a:t>
            </a:r>
            <a:r>
              <a:rPr lang="en-US" sz="2000">
                <a:ea typeface="Calibri" panose="020F0502020204030204"/>
                <a:cs typeface="Calibri"/>
              </a:rPr>
              <a:t>: </a:t>
            </a:r>
            <a:r>
              <a:rPr lang="en-US" sz="2000">
                <a:solidFill>
                  <a:schemeClr val="dk1"/>
                </a:solidFill>
              </a:rPr>
              <a:t>Use as a form subdivision under 	uniform titles of sacred works.</a:t>
            </a:r>
          </a:p>
          <a:p>
            <a:r>
              <a:rPr lang="en-US" sz="2000">
                <a:solidFill>
                  <a:schemeClr val="dk1"/>
                </a:solidFill>
              </a:rPr>
              <a:t>	LCGFT: </a:t>
            </a:r>
            <a:r>
              <a:rPr lang="en-US" sz="2000" b="1">
                <a:solidFill>
                  <a:schemeClr val="dk1"/>
                </a:solidFill>
              </a:rPr>
              <a:t>Introductory works</a:t>
            </a:r>
            <a:r>
              <a:rPr lang="en-US" sz="2000">
                <a:solidFill>
                  <a:schemeClr val="dk1"/>
                </a:solidFill>
              </a:rPr>
              <a:t>: Works that provide basic 	elementary information about a subject.</a:t>
            </a:r>
          </a:p>
          <a:p>
            <a:endParaRPr lang="en-US" sz="2000">
              <a:ea typeface="Calibri" panose="020F0502020204030204"/>
              <a:cs typeface="Calibri"/>
            </a:endParaRPr>
          </a:p>
          <a:p>
            <a:r>
              <a:rPr lang="en-US" sz="2000" b="1">
                <a:ea typeface="Calibri" panose="020F0502020204030204"/>
                <a:cs typeface="Calibri"/>
              </a:rPr>
              <a:t>Linked data functional</a:t>
            </a:r>
          </a:p>
          <a:p>
            <a:endParaRPr lang="en-US" sz="2000">
              <a:ea typeface="Calibri" panose="020F0502020204030204"/>
              <a:cs typeface="Calibri"/>
            </a:endParaRPr>
          </a:p>
          <a:p>
            <a:endParaRPr lang="en-US" sz="2000">
              <a:ea typeface="Calibri" panose="020F0502020204030204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89412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6"/>
          <p:cNvSpPr txBox="1"/>
          <p:nvPr/>
        </p:nvSpPr>
        <p:spPr>
          <a:xfrm>
            <a:off x="3243263" y="385763"/>
            <a:ext cx="2100262" cy="369332"/>
          </a:xfrm>
          <a:prstGeom prst="rect">
            <a:avLst/>
          </a:prstGeom>
          <a:noFill/>
          <a:ln w="38100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Serial publications</a:t>
            </a:r>
            <a:endParaRPr/>
          </a:p>
        </p:txBody>
      </p:sp>
      <p:sp>
        <p:nvSpPr>
          <p:cNvPr id="183" name="Google Shape;183;p6"/>
          <p:cNvSpPr txBox="1"/>
          <p:nvPr/>
        </p:nvSpPr>
        <p:spPr>
          <a:xfrm>
            <a:off x="466724" y="570429"/>
            <a:ext cx="3213497" cy="3139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Almanacs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Annual reports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Newsletters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Newspapers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Periodicals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Special issues (Serial publications)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Yearbooks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Film serials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Radio serials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Television series</a:t>
            </a:r>
            <a:endParaRPr/>
          </a:p>
        </p:txBody>
      </p:sp>
      <p:sp>
        <p:nvSpPr>
          <p:cNvPr id="184" name="Google Shape;184;p6"/>
          <p:cNvSpPr txBox="1"/>
          <p:nvPr/>
        </p:nvSpPr>
        <p:spPr>
          <a:xfrm>
            <a:off x="6357938" y="1684080"/>
            <a:ext cx="2100262" cy="2585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Bar journal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Braille periodicals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Erotic periodicals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Law reviews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Little magazines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Official gazettes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Underground periodicals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Zines</a:t>
            </a:r>
            <a:endParaRPr/>
          </a:p>
        </p:txBody>
      </p:sp>
      <p:sp>
        <p:nvSpPr>
          <p:cNvPr id="185" name="Google Shape;185;p6"/>
          <p:cNvSpPr txBox="1"/>
          <p:nvPr/>
        </p:nvSpPr>
        <p:spPr>
          <a:xfrm>
            <a:off x="3521869" y="3089330"/>
            <a:ext cx="210026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School yearbooks</a:t>
            </a:r>
            <a:endParaRPr/>
          </a:p>
        </p:txBody>
      </p:sp>
      <p:sp>
        <p:nvSpPr>
          <p:cNvPr id="186" name="Google Shape;186;p6"/>
          <p:cNvSpPr txBox="1"/>
          <p:nvPr/>
        </p:nvSpPr>
        <p:spPr>
          <a:xfrm>
            <a:off x="5185172" y="4880860"/>
            <a:ext cx="265033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Radio soap operas</a:t>
            </a:r>
            <a:endParaRPr/>
          </a:p>
        </p:txBody>
      </p:sp>
      <p:sp>
        <p:nvSpPr>
          <p:cNvPr id="187" name="Google Shape;187;p6"/>
          <p:cNvSpPr txBox="1"/>
          <p:nvPr/>
        </p:nvSpPr>
        <p:spPr>
          <a:xfrm>
            <a:off x="1308497" y="5065526"/>
            <a:ext cx="3148014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Television mini-series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Television pilot programs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Television soap operas</a:t>
            </a:r>
            <a:endParaRPr/>
          </a:p>
        </p:txBody>
      </p:sp>
      <p:sp>
        <p:nvSpPr>
          <p:cNvPr id="188" name="Google Shape;188;p6"/>
          <p:cNvSpPr txBox="1"/>
          <p:nvPr/>
        </p:nvSpPr>
        <p:spPr>
          <a:xfrm>
            <a:off x="6009086" y="518625"/>
            <a:ext cx="279796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Community newspapers</a:t>
            </a:r>
            <a:endParaRPr/>
          </a:p>
        </p:txBody>
      </p:sp>
      <p:cxnSp>
        <p:nvCxnSpPr>
          <p:cNvPr id="189" name="Google Shape;189;p6"/>
          <p:cNvCxnSpPr/>
          <p:nvPr/>
        </p:nvCxnSpPr>
        <p:spPr>
          <a:xfrm>
            <a:off x="1971675" y="1841227"/>
            <a:ext cx="4386263" cy="437362"/>
          </a:xfrm>
          <a:prstGeom prst="straightConnector1">
            <a:avLst/>
          </a:prstGeom>
          <a:noFill/>
          <a:ln w="34925" cap="flat" cmpd="sng">
            <a:solidFill>
              <a:srgbClr val="4A7DBA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190" name="Google Shape;190;p6"/>
          <p:cNvCxnSpPr>
            <a:endCxn id="188" idx="1"/>
          </p:cNvCxnSpPr>
          <p:nvPr/>
        </p:nvCxnSpPr>
        <p:spPr>
          <a:xfrm rot="10800000" flipH="1">
            <a:off x="2073386" y="703291"/>
            <a:ext cx="3935700" cy="782700"/>
          </a:xfrm>
          <a:prstGeom prst="straightConnector1">
            <a:avLst/>
          </a:prstGeom>
          <a:noFill/>
          <a:ln w="34925" cap="flat" cmpd="sng">
            <a:solidFill>
              <a:srgbClr val="4A7DBA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191" name="Google Shape;191;p6"/>
          <p:cNvCxnSpPr>
            <a:endCxn id="185" idx="1"/>
          </p:cNvCxnSpPr>
          <p:nvPr/>
        </p:nvCxnSpPr>
        <p:spPr>
          <a:xfrm>
            <a:off x="1853869" y="2836596"/>
            <a:ext cx="1668000" cy="437400"/>
          </a:xfrm>
          <a:prstGeom prst="straightConnector1">
            <a:avLst/>
          </a:prstGeom>
          <a:noFill/>
          <a:ln w="34925" cap="flat" cmpd="sng">
            <a:solidFill>
              <a:srgbClr val="4A7DBA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192" name="Google Shape;192;p6"/>
          <p:cNvCxnSpPr/>
          <p:nvPr/>
        </p:nvCxnSpPr>
        <p:spPr>
          <a:xfrm>
            <a:off x="2073473" y="3273996"/>
            <a:ext cx="3111699" cy="1606864"/>
          </a:xfrm>
          <a:prstGeom prst="straightConnector1">
            <a:avLst/>
          </a:prstGeom>
          <a:noFill/>
          <a:ln w="34925" cap="flat" cmpd="sng">
            <a:solidFill>
              <a:srgbClr val="4A7DBA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193" name="Google Shape;193;p6"/>
          <p:cNvCxnSpPr>
            <a:stCxn id="183" idx="2"/>
            <a:endCxn id="187" idx="0"/>
          </p:cNvCxnSpPr>
          <p:nvPr/>
        </p:nvCxnSpPr>
        <p:spPr>
          <a:xfrm>
            <a:off x="2073473" y="3709750"/>
            <a:ext cx="809100" cy="1355700"/>
          </a:xfrm>
          <a:prstGeom prst="straightConnector1">
            <a:avLst/>
          </a:prstGeom>
          <a:noFill/>
          <a:ln w="34925" cap="flat" cmpd="sng">
            <a:solidFill>
              <a:srgbClr val="4A7DBA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194" name="Google Shape;194;p6"/>
          <p:cNvCxnSpPr>
            <a:stCxn id="182" idx="1"/>
          </p:cNvCxnSpPr>
          <p:nvPr/>
        </p:nvCxnSpPr>
        <p:spPr>
          <a:xfrm flipH="1">
            <a:off x="1728863" y="570429"/>
            <a:ext cx="1514400" cy="184800"/>
          </a:xfrm>
          <a:prstGeom prst="straightConnector1">
            <a:avLst/>
          </a:prstGeom>
          <a:noFill/>
          <a:ln w="34925" cap="flat" cmpd="sng">
            <a:solidFill>
              <a:srgbClr val="4A7DBA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95" name="Google Shape;195;p6"/>
          <p:cNvSpPr txBox="1"/>
          <p:nvPr/>
        </p:nvSpPr>
        <p:spPr>
          <a:xfrm>
            <a:off x="7185422" y="5492317"/>
            <a:ext cx="210026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Databases</a:t>
            </a:r>
            <a:endParaRPr/>
          </a:p>
        </p:txBody>
      </p:sp>
      <p:sp>
        <p:nvSpPr>
          <p:cNvPr id="196" name="Google Shape;196;p6"/>
          <p:cNvSpPr txBox="1"/>
          <p:nvPr/>
        </p:nvSpPr>
        <p:spPr>
          <a:xfrm>
            <a:off x="5079208" y="5861649"/>
            <a:ext cx="232886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Loose-leaf services</a:t>
            </a:r>
            <a:endParaRPr/>
          </a:p>
        </p:txBody>
      </p:sp>
      <p:cxnSp>
        <p:nvCxnSpPr>
          <p:cNvPr id="197" name="Google Shape;197;p6"/>
          <p:cNvCxnSpPr/>
          <p:nvPr/>
        </p:nvCxnSpPr>
        <p:spPr>
          <a:xfrm rot="10800000" flipH="1">
            <a:off x="7835503" y="4880860"/>
            <a:ext cx="971549" cy="611457"/>
          </a:xfrm>
          <a:prstGeom prst="straightConnector1">
            <a:avLst/>
          </a:prstGeom>
          <a:noFill/>
          <a:ln w="34925" cap="flat" cmpd="sng">
            <a:solidFill>
              <a:srgbClr val="4A7DBA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198" name="Google Shape;198;p6"/>
          <p:cNvCxnSpPr/>
          <p:nvPr/>
        </p:nvCxnSpPr>
        <p:spPr>
          <a:xfrm rot="10800000" flipH="1">
            <a:off x="6436520" y="4387638"/>
            <a:ext cx="2370532" cy="1595073"/>
          </a:xfrm>
          <a:prstGeom prst="straightConnector1">
            <a:avLst/>
          </a:prstGeom>
          <a:noFill/>
          <a:ln w="34925" cap="flat" cmpd="sng">
            <a:solidFill>
              <a:srgbClr val="4A7DBA"/>
            </a:solidFill>
            <a:prstDash val="solid"/>
            <a:round/>
            <a:headEnd type="none" w="sm" len="sm"/>
            <a:tailEnd type="stealth" w="med" len="med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7"/>
          <p:cNvSpPr txBox="1"/>
          <p:nvPr/>
        </p:nvSpPr>
        <p:spPr>
          <a:xfrm>
            <a:off x="364300" y="1529734"/>
            <a:ext cx="4746321" cy="41395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LCSH form subdivisions 	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--Periodicals—Abbreviations of titles</a:t>
            </a:r>
            <a:endParaRPr/>
          </a:p>
          <a:p>
            <a:pPr marL="2857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--Periodicals—Bibliography</a:t>
            </a:r>
            <a:endParaRPr/>
          </a:p>
          <a:p>
            <a:pPr marL="2857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--Periodicals—Bibliography—Catalogs</a:t>
            </a:r>
            <a:endParaRPr/>
          </a:p>
          <a:p>
            <a:pPr marL="2857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--Periodicals—Bibliography—Union lists</a:t>
            </a:r>
            <a:endParaRPr/>
          </a:p>
          <a:p>
            <a:pPr marL="2857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--Periodicals--Indexes</a:t>
            </a:r>
            <a:endParaRPr/>
          </a:p>
          <a:p>
            <a:pPr marL="285750" marR="0" lvl="0" indent="-171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171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7"/>
          <p:cNvSpPr txBox="1"/>
          <p:nvPr/>
        </p:nvSpPr>
        <p:spPr>
          <a:xfrm>
            <a:off x="364300" y="533400"/>
            <a:ext cx="8526047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A5133"/>
                </a:solidFill>
                <a:latin typeface="Arial"/>
                <a:ea typeface="Arial"/>
                <a:cs typeface="Arial"/>
                <a:sym typeface="Arial"/>
              </a:rPr>
              <a:t>LCGFT principle: post-coordinate</a:t>
            </a:r>
            <a:endParaRPr sz="2800">
              <a:solidFill>
                <a:srgbClr val="FA513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7"/>
          <p:cNvSpPr txBox="1"/>
          <p:nvPr/>
        </p:nvSpPr>
        <p:spPr>
          <a:xfrm>
            <a:off x="5285714" y="1496139"/>
            <a:ext cx="3194136" cy="4324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LCGFT – post-coordinate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Periodicals </a:t>
            </a:r>
            <a:endParaRPr/>
          </a:p>
          <a:p>
            <a:pPr marL="914400" marR="0" lvl="2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/>
          </a:p>
          <a:p>
            <a:pPr marL="2857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Title abbreviations</a:t>
            </a:r>
            <a:endParaRPr/>
          </a:p>
          <a:p>
            <a:pPr marL="2857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Bibliographies </a:t>
            </a:r>
            <a:endParaRPr/>
          </a:p>
          <a:p>
            <a:pPr marL="2857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Catalogs</a:t>
            </a:r>
            <a:endParaRPr/>
          </a:p>
          <a:p>
            <a:pPr marL="2857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Union catalogs</a:t>
            </a:r>
            <a:endParaRPr/>
          </a:p>
          <a:p>
            <a:pPr marL="2857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Indices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5"/>
          <p:cNvSpPr txBox="1"/>
          <p:nvPr/>
        </p:nvSpPr>
        <p:spPr>
          <a:xfrm>
            <a:off x="4707699" y="2148215"/>
            <a:ext cx="4349664" cy="2477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LCSH form subdivisions </a:t>
            </a: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--Periodicals</a:t>
            </a:r>
            <a:endParaRPr/>
          </a:p>
          <a:p>
            <a:pPr marL="2857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--Periodicals--Special numbers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--Newspapers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5"/>
          <p:cNvSpPr txBox="1"/>
          <p:nvPr/>
        </p:nvSpPr>
        <p:spPr>
          <a:xfrm>
            <a:off x="364300" y="533400"/>
            <a:ext cx="8526047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05936"/>
                </a:solidFill>
                <a:latin typeface="Arial"/>
                <a:ea typeface="Arial"/>
                <a:cs typeface="Arial"/>
                <a:sym typeface="Arial"/>
              </a:rPr>
              <a:t>Option</a:t>
            </a:r>
            <a:r>
              <a:rPr lang="en-US" sz="2800">
                <a:solidFill>
                  <a:srgbClr val="FA5129"/>
                </a:solidFill>
                <a:latin typeface="Arial"/>
                <a:ea typeface="Arial"/>
                <a:cs typeface="Arial"/>
                <a:sym typeface="Arial"/>
              </a:rPr>
              <a:t>: Use form subdivisions and/or LCGFT</a:t>
            </a:r>
            <a:endParaRPr sz="2800">
              <a:solidFill>
                <a:srgbClr val="FA512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p5"/>
          <p:cNvSpPr txBox="1"/>
          <p:nvPr/>
        </p:nvSpPr>
        <p:spPr>
          <a:xfrm>
            <a:off x="365342" y="2148213"/>
            <a:ext cx="4026074" cy="37548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LCGFT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Serial publications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Periodicals</a:t>
            </a:r>
            <a:endParaRPr/>
          </a:p>
          <a:p>
            <a:pPr marL="2857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Special issues (Serial publications)</a:t>
            </a:r>
            <a:endParaRPr/>
          </a:p>
          <a:p>
            <a:pPr marL="2857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Newspapers</a:t>
            </a:r>
            <a:endParaRPr/>
          </a:p>
          <a:p>
            <a:pPr marL="285750" marR="0" lvl="0" indent="-171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171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F02CAC-B1EB-5453-EE76-AE7B8F2112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655439-4307-6945-180B-84FDE8C62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Periodicals and Law reviews 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4131B9-0B52-0980-5B48-E27AE0CD5A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sz="1800" i="1"/>
              <a:t>     UCLA criminal justice law review</a:t>
            </a:r>
            <a:r>
              <a:rPr lang="en-US" sz="1800"/>
              <a:t>   </a:t>
            </a:r>
            <a:endParaRPr lang="en-US"/>
          </a:p>
          <a:p>
            <a:br>
              <a:rPr lang="en-US"/>
            </a:br>
            <a:r>
              <a:rPr lang="en-US" sz="1800"/>
              <a:t>650  /0  $a Criminal law $z United States $v Periodicals.</a:t>
            </a:r>
          </a:p>
          <a:p>
            <a:r>
              <a:rPr lang="en-US" sz="1800"/>
              <a:t>650  /0  $a Criminal justice, Administration of $v Periodicals.</a:t>
            </a:r>
          </a:p>
          <a:p>
            <a:r>
              <a:rPr lang="en-US" sz="1800"/>
              <a:t>655  /7  $a Law reviews. $2 </a:t>
            </a:r>
            <a:r>
              <a:rPr lang="en-US" sz="1800" err="1"/>
              <a:t>lcgft</a:t>
            </a:r>
            <a:endParaRPr lang="en-US" sz="1800"/>
          </a:p>
          <a:p>
            <a:br>
              <a:rPr lang="en-US"/>
            </a:br>
            <a:endParaRPr lang="en-US" sz="1800"/>
          </a:p>
          <a:p>
            <a:endParaRPr lang="en-US" sz="1800"/>
          </a:p>
          <a:p>
            <a:endParaRPr lang="en-US" sz="1800"/>
          </a:p>
          <a:p>
            <a:endParaRPr lang="en-US" sz="1800"/>
          </a:p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672679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F3A3F-4E81-54F5-2717-013DD318B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/>
              <a:t>J 110, Section 3: Specificity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AE5F8F-AE49-0814-1D66-549B60886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6807" y="841075"/>
            <a:ext cx="8229600" cy="4800600"/>
          </a:xfrm>
        </p:spPr>
        <p:txBody>
          <a:bodyPr/>
          <a:lstStyle/>
          <a:p>
            <a:pPr marL="114300" indent="0">
              <a:buNone/>
            </a:pPr>
            <a:endParaRPr lang="en-US"/>
          </a:p>
          <a:p>
            <a:r>
              <a:rPr lang="en-US" sz="1800"/>
              <a:t>Assign terms that are as specific as the genres and forms exemplified in a resource...</a:t>
            </a:r>
          </a:p>
          <a:p>
            <a:endParaRPr lang="en-US" sz="1800"/>
          </a:p>
          <a:p>
            <a:r>
              <a:rPr lang="en-US" sz="1800"/>
              <a:t>Follow the hierarchical reference structure built into LCGFT authority records to find as close a match as possible between the genre(s) and form(s) of the resource and the term(s) that exist to express them in LCGFT. </a:t>
            </a:r>
          </a:p>
        </p:txBody>
      </p:sp>
    </p:spTree>
    <p:extLst>
      <p:ext uri="{BB962C8B-B14F-4D97-AF65-F5344CB8AC3E}">
        <p14:creationId xmlns:p14="http://schemas.microsoft.com/office/powerpoint/2010/main" val="8898657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363371-A18D-6BE8-0EA6-3D87F718AD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B43D2B-2261-0147-D7ED-C26CDFEAE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/>
              <a:t>J 110, Section 3: Specificity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F6FC26-88DA-A7E9-9597-51D14FE463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/>
              <a:t>Assign a term that is broader or more general than the genre or form needed for the resource in hand in the following situations:  </a:t>
            </a:r>
          </a:p>
          <a:p>
            <a:endParaRPr lang="en-US" sz="1800"/>
          </a:p>
          <a:p>
            <a:r>
              <a:rPr lang="en-US" sz="1800"/>
              <a:t>1. When it is not possible to establish a precise term,  </a:t>
            </a:r>
            <a:endParaRPr lang="en-US"/>
          </a:p>
          <a:p>
            <a:endParaRPr lang="en-US" sz="1800"/>
          </a:p>
          <a:p>
            <a:r>
              <a:rPr lang="en-US" sz="1800"/>
              <a:t>2. When several terms are needed to express the genre or form (e.g., “Science fiction”, “Romance fiction”, and “Novels” assigned to a science fiction romance novel)  </a:t>
            </a:r>
          </a:p>
          <a:p>
            <a:endParaRPr lang="en-US" sz="1800"/>
          </a:p>
          <a:p>
            <a:r>
              <a:rPr lang="en-US" sz="1800"/>
              <a:t>3. When the assignment of a more general term is required by special instructions in this manual.  </a:t>
            </a:r>
          </a:p>
          <a:p>
            <a:endParaRPr lang="en-US" sz="1800"/>
          </a:p>
          <a:p>
            <a:r>
              <a:rPr lang="en-US" sz="1800"/>
              <a:t>If a compilation consists of a predominant genre or form but includes works that would be assigned another term in the hierarchy, it is permissible to assign both a broader and a narrower term.</a:t>
            </a:r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4769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latin typeface="Arial"/>
              </a:rPr>
              <a:t>Comparison: </a:t>
            </a:r>
            <a:br>
              <a:rPr lang="en-US" sz="2000">
                <a:latin typeface="Arial"/>
              </a:rPr>
            </a:br>
            <a:r>
              <a:rPr lang="en-US" sz="2000" i="1">
                <a:latin typeface="Arial"/>
              </a:rPr>
              <a:t>Women in U.S. academic medicine</a:t>
            </a:r>
            <a:endParaRPr lang="en-US" sz="2000">
              <a:latin typeface="Arial"/>
            </a:endParaRPr>
          </a:p>
        </p:txBody>
      </p:sp>
      <p:sp>
        <p:nvSpPr>
          <p:cNvPr id="233" name="Google Shape;233;p10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1800"/>
              <a:t>Form subdivisions</a:t>
            </a:r>
          </a:p>
        </p:txBody>
      </p:sp>
      <p:sp>
        <p:nvSpPr>
          <p:cNvPr id="234" name="Google Shape;234;p10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1800"/>
              <a:t>Women in medicine--United States--Statistics--Periodicals.</a:t>
            </a:r>
          </a:p>
          <a:p>
            <a:pPr marL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1800"/>
          </a:p>
          <a:p>
            <a:pPr marL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1800"/>
              <a:t>Medical colleges--United States--Faculty--Statistics--Periodicals.</a:t>
            </a:r>
            <a:endParaRPr sz="1800"/>
          </a:p>
        </p:txBody>
      </p:sp>
      <p:sp>
        <p:nvSpPr>
          <p:cNvPr id="235" name="Google Shape;235;p10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1800"/>
              <a:t>LCSH &amp; LCGFT</a:t>
            </a:r>
          </a:p>
        </p:txBody>
      </p:sp>
      <p:sp>
        <p:nvSpPr>
          <p:cNvPr id="236" name="Google Shape;236;p1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1800"/>
              <a:t>Women in medicine--United States.</a:t>
            </a:r>
          </a:p>
          <a:p>
            <a:pPr marL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1800"/>
              <a:t>Medical colleges--United States--Faculty.</a:t>
            </a:r>
            <a:endParaRPr sz="1800"/>
          </a:p>
          <a:p>
            <a:pPr marL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1800"/>
          </a:p>
          <a:p>
            <a:pPr marL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1800"/>
              <a:t>LCGFT Term: Periodicals.</a:t>
            </a:r>
            <a:endParaRPr sz="1800"/>
          </a:p>
          <a:p>
            <a:pPr marL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1800"/>
              <a:t>LCGFT Term: Statistics.</a:t>
            </a:r>
            <a:endParaRPr sz="1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Custom 4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EF5936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770</Words>
  <Application>Microsoft Office PowerPoint</Application>
  <PresentationFormat>On-screen Show (4:3)</PresentationFormat>
  <Paragraphs>174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Courier New</vt:lpstr>
      <vt:lpstr>Noto Sans Symbols</vt:lpstr>
      <vt:lpstr>Default Design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Periodicals and Law reviews </vt:lpstr>
      <vt:lpstr>J 110, Section 3: Specificity </vt:lpstr>
      <vt:lpstr>J 110, Section 3: Specificity </vt:lpstr>
      <vt:lpstr>Comparison:  Women in U.S. academic medicine</vt:lpstr>
      <vt:lpstr>Comparison:  Washington times (Washington, D.C. : 1869)</vt:lpstr>
      <vt:lpstr>Comparison:  Khėl zokhiol sudlal</vt:lpstr>
      <vt:lpstr>Discovery and access</vt:lpstr>
      <vt:lpstr>008/21 and ISSN: Aligning Terms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ccarlson</dc:creator>
  <cp:lastModifiedBy>Phillips, Amy E</cp:lastModifiedBy>
  <cp:revision>1</cp:revision>
  <dcterms:created xsi:type="dcterms:W3CDTF">2008-12-16T14:45:54Z</dcterms:created>
  <dcterms:modified xsi:type="dcterms:W3CDTF">2025-08-26T20:56:42Z</dcterms:modified>
</cp:coreProperties>
</file>