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303" r:id="rId6"/>
    <p:sldId id="283" r:id="rId7"/>
    <p:sldId id="284" r:id="rId8"/>
    <p:sldId id="285" r:id="rId9"/>
    <p:sldId id="298" r:id="rId10"/>
    <p:sldId id="304" r:id="rId11"/>
    <p:sldId id="299" r:id="rId12"/>
    <p:sldId id="295" r:id="rId13"/>
    <p:sldId id="302" r:id="rId14"/>
    <p:sldId id="287" r:id="rId15"/>
    <p:sldId id="301" r:id="rId16"/>
    <p:sldId id="297" r:id="rId17"/>
    <p:sldId id="286" r:id="rId18"/>
    <p:sldId id="282" r:id="rId19"/>
  </p:sldIdLst>
  <p:sldSz cx="109728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1E42"/>
    <a:srgbClr val="04316A"/>
    <a:srgbClr val="004A9F"/>
    <a:srgbClr val="0031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163" autoAdjust="0"/>
  </p:normalViewPr>
  <p:slideViewPr>
    <p:cSldViewPr snapToGrid="0" showGuides="1">
      <p:cViewPr varScale="1">
        <p:scale>
          <a:sx n="85" d="100"/>
          <a:sy n="85" d="100"/>
        </p:scale>
        <p:origin x="782" y="53"/>
      </p:cViewPr>
      <p:guideLst/>
    </p:cSldViewPr>
  </p:slideViewPr>
  <p:outlineViewPr>
    <p:cViewPr>
      <p:scale>
        <a:sx n="33" d="100"/>
        <a:sy n="33" d="100"/>
      </p:scale>
      <p:origin x="0" y="-2784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notesViewPr>
    <p:cSldViewPr snapToGrid="0" showGuides="1">
      <p:cViewPr varScale="1">
        <p:scale>
          <a:sx n="80" d="100"/>
          <a:sy n="80" d="100"/>
        </p:scale>
        <p:origin x="39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2C9555C-46DE-4406-8ABE-45349F5208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4F3B590-57A4-4D61-9607-3C2EA36AB1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CE87A-16FF-4C7D-8292-0CB980715C8B}" type="datetimeFigureOut">
              <a:rPr lang="de-DE" smtClean="0"/>
              <a:t>21.03.2025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6DC5A1-1CCC-484A-AB24-DCA2F05D59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41CFA-48F6-4759-86C7-790FC637E93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F6222-CCA6-4FA7-88E0-B7BAE53645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83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CA62E-2216-4960-A875-4D2633F4A404}" type="datetimeFigureOut">
              <a:rPr lang="de-DE" smtClean="0"/>
              <a:t>21.03.2025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93703-73BA-47D5-8B02-C172375928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1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bild">
    <p:bg>
      <p:bgPr>
        <a:solidFill>
          <a:srgbClr val="0431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platzhalter 167">
            <a:extLst>
              <a:ext uri="{FF2B5EF4-FFF2-40B4-BE49-F238E27FC236}">
                <a16:creationId xmlns:a16="http://schemas.microsoft.com/office/drawing/2014/main" id="{91CA67B1-C872-42F5-99A5-C31B319F69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28776"/>
            <a:ext cx="10972800" cy="5229225"/>
          </a:xfrm>
          <a:gradFill>
            <a:gsLst>
              <a:gs pos="50000">
                <a:srgbClr val="04316A">
                  <a:alpha val="50000"/>
                </a:srgbClr>
              </a:gs>
              <a:gs pos="5000">
                <a:schemeClr val="accent4"/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</p:spPr>
        <p:txBody>
          <a:bodyPr vert="horz" wrap="square" lIns="540000" tIns="1188000" rIns="0" bIns="0" rtlCol="0" anchor="t" anchorCtr="0">
            <a:noAutofit/>
          </a:bodyPr>
          <a:lstStyle>
            <a:lvl1pPr>
              <a:defRPr lang="de-DE" sz="3600" b="1" dirty="0"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 </a:t>
            </a:r>
          </a:p>
        </p:txBody>
      </p:sp>
      <p:sp>
        <p:nvSpPr>
          <p:cNvPr id="165" name="Bildplatzhalter 60">
            <a:extLst>
              <a:ext uri="{FF2B5EF4-FFF2-40B4-BE49-F238E27FC236}">
                <a16:creationId xmlns:a16="http://schemas.microsoft.com/office/drawing/2014/main" id="{F018B551-27B5-4B00-BF39-752799991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28775"/>
            <a:ext cx="10972800" cy="5229226"/>
          </a:xfrm>
          <a:solidFill>
            <a:schemeClr val="tx1">
              <a:lumMod val="95000"/>
            </a:schemeClr>
          </a:solidFill>
        </p:spPr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1DC1BF-B7B9-4143-AFEB-7D1D6C73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147" y="2913732"/>
            <a:ext cx="4480137" cy="927562"/>
          </a:xfrm>
        </p:spPr>
        <p:txBody>
          <a:bodyPr wrap="none" tIns="0" rIns="0"/>
          <a:lstStyle>
            <a:lvl1pPr algn="l">
              <a:lnSpc>
                <a:spcPct val="110000"/>
              </a:lnSpc>
              <a:defRPr sz="594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Willkommen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29994FB-5DBF-40C3-99B7-BCB45F80FCBA}"/>
              </a:ext>
            </a:extLst>
          </p:cNvPr>
          <p:cNvSpPr/>
          <p:nvPr userDrawn="1"/>
        </p:nvSpPr>
        <p:spPr>
          <a:xfrm>
            <a:off x="466560" y="1196733"/>
            <a:ext cx="10508456" cy="720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A67BB0E1-5E7F-46E5-9D87-74249FA80151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735EC3F0-D52F-43D8-9D20-FC4F70B1922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D73E6E84-A759-4118-9971-2B614D3FE504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F1FCC803-A93B-423F-B835-B52876B2721B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94D29247-DB20-40F1-888F-155F9E5ABC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5E32A3F3-E989-43F3-A16F-94173C632533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44D22F83-A0F5-4FE2-9D6C-012542F7E2B8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BA2BC1BF-6FE4-4475-BE69-6D37CBD516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88D7DDBE-C865-4F05-B6F5-3E2BBB15FDA7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5BF365C6-4DF1-469F-A081-5BB981472333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9CA1C573-E95F-4CC5-A4BE-0E74960DBC2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02A35681-195F-407A-BB6C-7E3B4E241132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F6DC0B3-1B79-4824-B73B-DC9B7AA77A08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439D9EA3-D6F8-4D8A-8C91-B7BCDD4883C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EF8776E0-353D-4DBE-918C-2BE4D9ED22C0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B1A981A-C15F-48BC-856D-45BFDE402164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CA1B7D91-52B4-4C4E-9872-DAE627C5BDA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DD5301F3-CDC0-4F62-A7F3-64DF1FAFB6C3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C5363AC9-A7FE-4ED9-A4AE-BF1F41479440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A5C058E5-1B77-4F37-8A90-6C2DB0C9F0D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3F3FD432-7B0C-441D-887D-260F088129D6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11D3348D-CD05-48E5-89ED-528A62DA8118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8C904B9B-CFB8-4878-BE89-64B7783A68C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C15810B6-1DFF-43DE-849F-E24988A1AC21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CFDE3FDD-B76C-49E7-81B4-7302EAE01430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82" name="Gerader Verbinder 81">
              <a:extLst>
                <a:ext uri="{FF2B5EF4-FFF2-40B4-BE49-F238E27FC236}">
                  <a16:creationId xmlns:a16="http://schemas.microsoft.com/office/drawing/2014/main" id="{CC2966EC-F4C0-41FC-88ED-2E5F725EA0B2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92230FDE-430C-429C-A396-DFCEF2CE147E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53056242-C21F-4347-8E6E-305C959935E8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A954A2AB-7A1B-4F20-8556-0C283B584BE2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86" name="Gerader Verbinder 85">
              <a:extLst>
                <a:ext uri="{FF2B5EF4-FFF2-40B4-BE49-F238E27FC236}">
                  <a16:creationId xmlns:a16="http://schemas.microsoft.com/office/drawing/2014/main" id="{C31D32E9-A207-4C49-AAE0-5A541EE5B5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0027A521-04C3-4807-A55B-38087BBBA705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sp>
        <p:nvSpPr>
          <p:cNvPr id="41" name="Freihandform: Form 87">
            <a:extLst>
              <a:ext uri="{FF2B5EF4-FFF2-40B4-BE49-F238E27FC236}">
                <a16:creationId xmlns:a16="http://schemas.microsoft.com/office/drawing/2014/main" id="{2F478B30-E777-CC48-9060-6E78236EC5DB}"/>
              </a:ext>
            </a:extLst>
          </p:cNvPr>
          <p:cNvSpPr/>
          <p:nvPr userDrawn="1"/>
        </p:nvSpPr>
        <p:spPr>
          <a:xfrm>
            <a:off x="9102172" y="319369"/>
            <a:ext cx="1403903" cy="535987"/>
          </a:xfrm>
          <a:custGeom>
            <a:avLst/>
            <a:gdLst>
              <a:gd name="connsiteX0" fmla="*/ 0 w 1456912"/>
              <a:gd name="connsiteY0" fmla="*/ 51854 h 556225"/>
              <a:gd name="connsiteX1" fmla="*/ 28188 w 1456912"/>
              <a:gd name="connsiteY1" fmla="*/ 23666 h 556225"/>
              <a:gd name="connsiteX2" fmla="*/ 28188 w 1456912"/>
              <a:gd name="connsiteY2" fmla="*/ 535557 h 556225"/>
              <a:gd name="connsiteX3" fmla="*/ 0 w 1456912"/>
              <a:gd name="connsiteY3" fmla="*/ 535557 h 556225"/>
              <a:gd name="connsiteX4" fmla="*/ 0 w 1456912"/>
              <a:gd name="connsiteY4" fmla="*/ 51854 h 556225"/>
              <a:gd name="connsiteX5" fmla="*/ 84564 w 1456912"/>
              <a:gd name="connsiteY5" fmla="*/ 28188 h 556225"/>
              <a:gd name="connsiteX6" fmla="*/ 422811 w 1456912"/>
              <a:gd name="connsiteY6" fmla="*/ 28188 h 556225"/>
              <a:gd name="connsiteX7" fmla="*/ 422811 w 1456912"/>
              <a:gd name="connsiteY7" fmla="*/ 0 h 556225"/>
              <a:gd name="connsiteX8" fmla="*/ 56376 w 1456912"/>
              <a:gd name="connsiteY8" fmla="*/ 0 h 556225"/>
              <a:gd name="connsiteX9" fmla="*/ 56376 w 1456912"/>
              <a:gd name="connsiteY9" fmla="*/ 338244 h 556225"/>
              <a:gd name="connsiteX10" fmla="*/ 367711 w 1456912"/>
              <a:gd name="connsiteY10" fmla="*/ 338244 h 556225"/>
              <a:gd name="connsiteX11" fmla="*/ 367711 w 1456912"/>
              <a:gd name="connsiteY11" fmla="*/ 310062 h 556225"/>
              <a:gd name="connsiteX12" fmla="*/ 84564 w 1456912"/>
              <a:gd name="connsiteY12" fmla="*/ 310062 h 556225"/>
              <a:gd name="connsiteX13" fmla="*/ 84564 w 1456912"/>
              <a:gd name="connsiteY13" fmla="*/ 28188 h 556225"/>
              <a:gd name="connsiteX14" fmla="*/ 410152 w 1456912"/>
              <a:gd name="connsiteY14" fmla="*/ 253686 h 556225"/>
              <a:gd name="connsiteX15" fmla="*/ 140937 w 1456912"/>
              <a:gd name="connsiteY15" fmla="*/ 253686 h 556225"/>
              <a:gd name="connsiteX16" fmla="*/ 140937 w 1456912"/>
              <a:gd name="connsiteY16" fmla="*/ 140940 h 556225"/>
              <a:gd name="connsiteX17" fmla="*/ 371171 w 1456912"/>
              <a:gd name="connsiteY17" fmla="*/ 140940 h 556225"/>
              <a:gd name="connsiteX18" fmla="*/ 399359 w 1456912"/>
              <a:gd name="connsiteY18" fmla="*/ 112752 h 556225"/>
              <a:gd name="connsiteX19" fmla="*/ 140937 w 1456912"/>
              <a:gd name="connsiteY19" fmla="*/ 112752 h 556225"/>
              <a:gd name="connsiteX20" fmla="*/ 140937 w 1456912"/>
              <a:gd name="connsiteY20" fmla="*/ 84564 h 556225"/>
              <a:gd name="connsiteX21" fmla="*/ 422811 w 1456912"/>
              <a:gd name="connsiteY21" fmla="*/ 84564 h 556225"/>
              <a:gd name="connsiteX22" fmla="*/ 422811 w 1456912"/>
              <a:gd name="connsiteY22" fmla="*/ 56376 h 556225"/>
              <a:gd name="connsiteX23" fmla="*/ 112749 w 1456912"/>
              <a:gd name="connsiteY23" fmla="*/ 56376 h 556225"/>
              <a:gd name="connsiteX24" fmla="*/ 112749 w 1456912"/>
              <a:gd name="connsiteY24" fmla="*/ 281874 h 556225"/>
              <a:gd name="connsiteX25" fmla="*/ 382334 w 1456912"/>
              <a:gd name="connsiteY25" fmla="*/ 281874 h 556225"/>
              <a:gd name="connsiteX26" fmla="*/ 410152 w 1456912"/>
              <a:gd name="connsiteY26" fmla="*/ 253686 h 556225"/>
              <a:gd name="connsiteX27" fmla="*/ 56376 w 1456912"/>
              <a:gd name="connsiteY27" fmla="*/ 535557 h 556225"/>
              <a:gd name="connsiteX28" fmla="*/ 84564 w 1456912"/>
              <a:gd name="connsiteY28" fmla="*/ 535557 h 556225"/>
              <a:gd name="connsiteX29" fmla="*/ 84564 w 1456912"/>
              <a:gd name="connsiteY29" fmla="*/ 394620 h 556225"/>
              <a:gd name="connsiteX30" fmla="*/ 112752 w 1456912"/>
              <a:gd name="connsiteY30" fmla="*/ 394620 h 556225"/>
              <a:gd name="connsiteX31" fmla="*/ 112752 w 1456912"/>
              <a:gd name="connsiteY31" fmla="*/ 511890 h 556225"/>
              <a:gd name="connsiteX32" fmla="*/ 140940 w 1456912"/>
              <a:gd name="connsiteY32" fmla="*/ 483705 h 556225"/>
              <a:gd name="connsiteX33" fmla="*/ 140940 w 1456912"/>
              <a:gd name="connsiteY33" fmla="*/ 394620 h 556225"/>
              <a:gd name="connsiteX34" fmla="*/ 367714 w 1456912"/>
              <a:gd name="connsiteY34" fmla="*/ 394620 h 556225"/>
              <a:gd name="connsiteX35" fmla="*/ 367714 w 1456912"/>
              <a:gd name="connsiteY35" fmla="*/ 366435 h 556225"/>
              <a:gd name="connsiteX36" fmla="*/ 56376 w 1456912"/>
              <a:gd name="connsiteY36" fmla="*/ 366435 h 556225"/>
              <a:gd name="connsiteX37" fmla="*/ 56376 w 1456912"/>
              <a:gd name="connsiteY37" fmla="*/ 535557 h 556225"/>
              <a:gd name="connsiteX38" fmla="*/ 1428724 w 1456912"/>
              <a:gd name="connsiteY38" fmla="*/ 0 h 556225"/>
              <a:gd name="connsiteX39" fmla="*/ 1428724 w 1456912"/>
              <a:gd name="connsiteY39" fmla="*/ 324156 h 556225"/>
              <a:gd name="connsiteX40" fmla="*/ 1316539 w 1456912"/>
              <a:gd name="connsiteY40" fmla="*/ 514089 h 556225"/>
              <a:gd name="connsiteX41" fmla="*/ 1315903 w 1456912"/>
              <a:gd name="connsiteY41" fmla="*/ 513258 h 556225"/>
              <a:gd name="connsiteX42" fmla="*/ 1400536 w 1456912"/>
              <a:gd name="connsiteY42" fmla="*/ 351869 h 556225"/>
              <a:gd name="connsiteX43" fmla="*/ 1400536 w 1456912"/>
              <a:gd name="connsiteY43" fmla="*/ 3 h 556225"/>
              <a:gd name="connsiteX44" fmla="*/ 1372348 w 1456912"/>
              <a:gd name="connsiteY44" fmla="*/ 3 h 556225"/>
              <a:gd name="connsiteX45" fmla="*/ 1372348 w 1456912"/>
              <a:gd name="connsiteY45" fmla="*/ 351400 h 556225"/>
              <a:gd name="connsiteX46" fmla="*/ 1189132 w 1456912"/>
              <a:gd name="connsiteY46" fmla="*/ 528510 h 556225"/>
              <a:gd name="connsiteX47" fmla="*/ 1005916 w 1456912"/>
              <a:gd name="connsiteY47" fmla="*/ 351400 h 556225"/>
              <a:gd name="connsiteX48" fmla="*/ 1005916 w 1456912"/>
              <a:gd name="connsiteY48" fmla="*/ 23666 h 556225"/>
              <a:gd name="connsiteX49" fmla="*/ 977728 w 1456912"/>
              <a:gd name="connsiteY49" fmla="*/ 51854 h 556225"/>
              <a:gd name="connsiteX50" fmla="*/ 977728 w 1456912"/>
              <a:gd name="connsiteY50" fmla="*/ 351869 h 556225"/>
              <a:gd name="connsiteX51" fmla="*/ 1189132 w 1456912"/>
              <a:gd name="connsiteY51" fmla="*/ 556226 h 556225"/>
              <a:gd name="connsiteX52" fmla="*/ 1217320 w 1456912"/>
              <a:gd name="connsiteY52" fmla="*/ 556226 h 556225"/>
              <a:gd name="connsiteX53" fmla="*/ 1456912 w 1456912"/>
              <a:gd name="connsiteY53" fmla="*/ 324566 h 556225"/>
              <a:gd name="connsiteX54" fmla="*/ 1456912 w 1456912"/>
              <a:gd name="connsiteY54" fmla="*/ 0 h 556225"/>
              <a:gd name="connsiteX55" fmla="*/ 1428724 w 1456912"/>
              <a:gd name="connsiteY55" fmla="*/ 0 h 556225"/>
              <a:gd name="connsiteX56" fmla="*/ 1189132 w 1456912"/>
              <a:gd name="connsiteY56" fmla="*/ 500322 h 556225"/>
              <a:gd name="connsiteX57" fmla="*/ 1344160 w 1456912"/>
              <a:gd name="connsiteY57" fmla="*/ 351400 h 556225"/>
              <a:gd name="connsiteX58" fmla="*/ 1344160 w 1456912"/>
              <a:gd name="connsiteY58" fmla="*/ 351400 h 556225"/>
              <a:gd name="connsiteX59" fmla="*/ 1344160 w 1456912"/>
              <a:gd name="connsiteY59" fmla="*/ 23666 h 556225"/>
              <a:gd name="connsiteX60" fmla="*/ 1315972 w 1456912"/>
              <a:gd name="connsiteY60" fmla="*/ 51854 h 556225"/>
              <a:gd name="connsiteX61" fmla="*/ 1315972 w 1456912"/>
              <a:gd name="connsiteY61" fmla="*/ 324153 h 556225"/>
              <a:gd name="connsiteX62" fmla="*/ 1217317 w 1456912"/>
              <a:gd name="connsiteY62" fmla="*/ 415761 h 556225"/>
              <a:gd name="connsiteX63" fmla="*/ 1118662 w 1456912"/>
              <a:gd name="connsiteY63" fmla="*/ 324153 h 556225"/>
              <a:gd name="connsiteX64" fmla="*/ 1118662 w 1456912"/>
              <a:gd name="connsiteY64" fmla="*/ 3 h 556225"/>
              <a:gd name="connsiteX65" fmla="*/ 1090474 w 1456912"/>
              <a:gd name="connsiteY65" fmla="*/ 3 h 556225"/>
              <a:gd name="connsiteX66" fmla="*/ 1090474 w 1456912"/>
              <a:gd name="connsiteY66" fmla="*/ 324156 h 556225"/>
              <a:gd name="connsiteX67" fmla="*/ 1217317 w 1456912"/>
              <a:gd name="connsiteY67" fmla="*/ 443951 h 556225"/>
              <a:gd name="connsiteX68" fmla="*/ 1304349 w 1456912"/>
              <a:gd name="connsiteY68" fmla="*/ 404889 h 556225"/>
              <a:gd name="connsiteX69" fmla="*/ 1304982 w 1456912"/>
              <a:gd name="connsiteY69" fmla="*/ 405720 h 556225"/>
              <a:gd name="connsiteX70" fmla="*/ 1189129 w 1456912"/>
              <a:gd name="connsiteY70" fmla="*/ 472139 h 556225"/>
              <a:gd name="connsiteX71" fmla="*/ 1062303 w 1456912"/>
              <a:gd name="connsiteY71" fmla="*/ 352344 h 556225"/>
              <a:gd name="connsiteX72" fmla="*/ 1062286 w 1456912"/>
              <a:gd name="connsiteY72" fmla="*/ 352344 h 556225"/>
              <a:gd name="connsiteX73" fmla="*/ 1062286 w 1456912"/>
              <a:gd name="connsiteY73" fmla="*/ 3 h 556225"/>
              <a:gd name="connsiteX74" fmla="*/ 1034098 w 1456912"/>
              <a:gd name="connsiteY74" fmla="*/ 3 h 556225"/>
              <a:gd name="connsiteX75" fmla="*/ 1034098 w 1456912"/>
              <a:gd name="connsiteY75" fmla="*/ 352341 h 556225"/>
              <a:gd name="connsiteX76" fmla="*/ 1034113 w 1456912"/>
              <a:gd name="connsiteY76" fmla="*/ 352341 h 556225"/>
              <a:gd name="connsiteX77" fmla="*/ 1189132 w 1456912"/>
              <a:gd name="connsiteY77" fmla="*/ 500322 h 556225"/>
              <a:gd name="connsiteX78" fmla="*/ 562774 w 1456912"/>
              <a:gd name="connsiteY78" fmla="*/ 366435 h 556225"/>
              <a:gd name="connsiteX79" fmla="*/ 491494 w 1456912"/>
              <a:gd name="connsiteY79" fmla="*/ 535557 h 556225"/>
              <a:gd name="connsiteX80" fmla="*/ 519684 w 1456912"/>
              <a:gd name="connsiteY80" fmla="*/ 535554 h 556225"/>
              <a:gd name="connsiteX81" fmla="*/ 519682 w 1456912"/>
              <a:gd name="connsiteY81" fmla="*/ 535557 h 556225"/>
              <a:gd name="connsiteX82" fmla="*/ 519684 w 1456912"/>
              <a:gd name="connsiteY82" fmla="*/ 535557 h 556225"/>
              <a:gd name="connsiteX83" fmla="*/ 555322 w 1456912"/>
              <a:gd name="connsiteY83" fmla="*/ 450996 h 556225"/>
              <a:gd name="connsiteX84" fmla="*/ 794138 w 1456912"/>
              <a:gd name="connsiteY84" fmla="*/ 450996 h 556225"/>
              <a:gd name="connsiteX85" fmla="*/ 829744 w 1456912"/>
              <a:gd name="connsiteY85" fmla="*/ 535557 h 556225"/>
              <a:gd name="connsiteX86" fmla="*/ 857932 w 1456912"/>
              <a:gd name="connsiteY86" fmla="*/ 535557 h 556225"/>
              <a:gd name="connsiteX87" fmla="*/ 810457 w 1456912"/>
              <a:gd name="connsiteY87" fmla="*/ 422808 h 556225"/>
              <a:gd name="connsiteX88" fmla="*/ 567200 w 1456912"/>
              <a:gd name="connsiteY88" fmla="*/ 422808 h 556225"/>
              <a:gd name="connsiteX89" fmla="*/ 579078 w 1456912"/>
              <a:gd name="connsiteY89" fmla="*/ 394620 h 556225"/>
              <a:gd name="connsiteX90" fmla="*/ 826776 w 1456912"/>
              <a:gd name="connsiteY90" fmla="*/ 394620 h 556225"/>
              <a:gd name="connsiteX91" fmla="*/ 886120 w 1456912"/>
              <a:gd name="connsiteY91" fmla="*/ 535557 h 556225"/>
              <a:gd name="connsiteX92" fmla="*/ 914308 w 1456912"/>
              <a:gd name="connsiteY92" fmla="*/ 535557 h 556225"/>
              <a:gd name="connsiteX93" fmla="*/ 843097 w 1456912"/>
              <a:gd name="connsiteY93" fmla="*/ 366435 h 556225"/>
              <a:gd name="connsiteX94" fmla="*/ 562774 w 1456912"/>
              <a:gd name="connsiteY94" fmla="*/ 366435 h 556225"/>
              <a:gd name="connsiteX95" fmla="*/ 604248 w 1456912"/>
              <a:gd name="connsiteY95" fmla="*/ 0 h 556225"/>
              <a:gd name="connsiteX96" fmla="*/ 397091 w 1456912"/>
              <a:gd name="connsiteY96" fmla="*/ 491374 h 556225"/>
              <a:gd name="connsiteX97" fmla="*/ 415032 w 1456912"/>
              <a:gd name="connsiteY97" fmla="*/ 515732 h 556225"/>
              <a:gd name="connsiteX98" fmla="*/ 632437 w 1456912"/>
              <a:gd name="connsiteY98" fmla="*/ 0 h 556225"/>
              <a:gd name="connsiteX99" fmla="*/ 604248 w 1456912"/>
              <a:gd name="connsiteY99" fmla="*/ 0 h 556225"/>
              <a:gd name="connsiteX100" fmla="*/ 716998 w 1456912"/>
              <a:gd name="connsiteY100" fmla="*/ 3 h 556225"/>
              <a:gd name="connsiteX101" fmla="*/ 934130 w 1456912"/>
              <a:gd name="connsiteY101" fmla="*/ 515735 h 556225"/>
              <a:gd name="connsiteX102" fmla="*/ 952028 w 1456912"/>
              <a:gd name="connsiteY102" fmla="*/ 491377 h 556225"/>
              <a:gd name="connsiteX103" fmla="*/ 745186 w 1456912"/>
              <a:gd name="connsiteY103" fmla="*/ 3 h 556225"/>
              <a:gd name="connsiteX104" fmla="*/ 716998 w 1456912"/>
              <a:gd name="connsiteY104" fmla="*/ 3 h 556225"/>
              <a:gd name="connsiteX105" fmla="*/ 546409 w 1456912"/>
              <a:gd name="connsiteY105" fmla="*/ 338247 h 556225"/>
              <a:gd name="connsiteX106" fmla="*/ 463042 w 1456912"/>
              <a:gd name="connsiteY106" fmla="*/ 535557 h 556225"/>
              <a:gd name="connsiteX107" fmla="*/ 434854 w 1456912"/>
              <a:gd name="connsiteY107" fmla="*/ 535557 h 556225"/>
              <a:gd name="connsiteX108" fmla="*/ 646528 w 1456912"/>
              <a:gd name="connsiteY108" fmla="*/ 33467 h 556225"/>
              <a:gd name="connsiteX109" fmla="*/ 762988 w 1456912"/>
              <a:gd name="connsiteY109" fmla="*/ 310059 h 556225"/>
              <a:gd name="connsiteX110" fmla="*/ 791176 w 1456912"/>
              <a:gd name="connsiteY110" fmla="*/ 310059 h 556225"/>
              <a:gd name="connsiteX111" fmla="*/ 660624 w 1456912"/>
              <a:gd name="connsiteY111" fmla="*/ 3 h 556225"/>
              <a:gd name="connsiteX112" fmla="*/ 688812 w 1456912"/>
              <a:gd name="connsiteY112" fmla="*/ 3 h 556225"/>
              <a:gd name="connsiteX113" fmla="*/ 831231 w 1456912"/>
              <a:gd name="connsiteY113" fmla="*/ 338247 h 556225"/>
              <a:gd name="connsiteX114" fmla="*/ 546409 w 1456912"/>
              <a:gd name="connsiteY114" fmla="*/ 338247 h 556225"/>
              <a:gd name="connsiteX115" fmla="*/ 674788 w 1456912"/>
              <a:gd name="connsiteY115" fmla="*/ 167531 h 556225"/>
              <a:gd name="connsiteX116" fmla="*/ 614721 w 1456912"/>
              <a:gd name="connsiteY116" fmla="*/ 310062 h 556225"/>
              <a:gd name="connsiteX117" fmla="*/ 734800 w 1456912"/>
              <a:gd name="connsiteY117" fmla="*/ 310062 h 556225"/>
              <a:gd name="connsiteX118" fmla="*/ 674788 w 1456912"/>
              <a:gd name="connsiteY118" fmla="*/ 167531 h 556225"/>
              <a:gd name="connsiteX119" fmla="*/ 558275 w 1456912"/>
              <a:gd name="connsiteY119" fmla="*/ 310062 h 556225"/>
              <a:gd name="connsiteX120" fmla="*/ 586535 w 1456912"/>
              <a:gd name="connsiteY120" fmla="*/ 310062 h 556225"/>
              <a:gd name="connsiteX121" fmla="*/ 660703 w 1456912"/>
              <a:gd name="connsiteY121" fmla="*/ 134072 h 556225"/>
              <a:gd name="connsiteX122" fmla="*/ 646588 w 1456912"/>
              <a:gd name="connsiteY122" fmla="*/ 100553 h 556225"/>
              <a:gd name="connsiteX123" fmla="*/ 558275 w 1456912"/>
              <a:gd name="connsiteY123" fmla="*/ 310062 h 5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456912" h="556225">
                <a:moveTo>
                  <a:pt x="0" y="51854"/>
                </a:moveTo>
                <a:lnTo>
                  <a:pt x="28188" y="23666"/>
                </a:lnTo>
                <a:lnTo>
                  <a:pt x="28188" y="535557"/>
                </a:lnTo>
                <a:lnTo>
                  <a:pt x="0" y="535557"/>
                </a:lnTo>
                <a:lnTo>
                  <a:pt x="0" y="51854"/>
                </a:lnTo>
                <a:close/>
                <a:moveTo>
                  <a:pt x="84564" y="28188"/>
                </a:moveTo>
                <a:lnTo>
                  <a:pt x="422811" y="28188"/>
                </a:lnTo>
                <a:lnTo>
                  <a:pt x="422811" y="0"/>
                </a:lnTo>
                <a:lnTo>
                  <a:pt x="56376" y="0"/>
                </a:lnTo>
                <a:lnTo>
                  <a:pt x="56376" y="338244"/>
                </a:lnTo>
                <a:lnTo>
                  <a:pt x="367711" y="338244"/>
                </a:lnTo>
                <a:lnTo>
                  <a:pt x="367711" y="310062"/>
                </a:lnTo>
                <a:lnTo>
                  <a:pt x="84564" y="310062"/>
                </a:lnTo>
                <a:lnTo>
                  <a:pt x="84564" y="28188"/>
                </a:lnTo>
                <a:close/>
                <a:moveTo>
                  <a:pt x="410152" y="253686"/>
                </a:moveTo>
                <a:lnTo>
                  <a:pt x="140937" y="253686"/>
                </a:lnTo>
                <a:lnTo>
                  <a:pt x="140937" y="140940"/>
                </a:lnTo>
                <a:lnTo>
                  <a:pt x="371171" y="140940"/>
                </a:lnTo>
                <a:lnTo>
                  <a:pt x="399359" y="112752"/>
                </a:lnTo>
                <a:lnTo>
                  <a:pt x="140937" y="112752"/>
                </a:lnTo>
                <a:lnTo>
                  <a:pt x="140937" y="84564"/>
                </a:lnTo>
                <a:lnTo>
                  <a:pt x="422811" y="84564"/>
                </a:lnTo>
                <a:lnTo>
                  <a:pt x="422811" y="56376"/>
                </a:lnTo>
                <a:lnTo>
                  <a:pt x="112749" y="56376"/>
                </a:lnTo>
                <a:lnTo>
                  <a:pt x="112749" y="281874"/>
                </a:lnTo>
                <a:lnTo>
                  <a:pt x="382334" y="281874"/>
                </a:lnTo>
                <a:lnTo>
                  <a:pt x="410152" y="253686"/>
                </a:lnTo>
                <a:close/>
                <a:moveTo>
                  <a:pt x="56376" y="535557"/>
                </a:moveTo>
                <a:lnTo>
                  <a:pt x="84564" y="535557"/>
                </a:lnTo>
                <a:lnTo>
                  <a:pt x="84564" y="394620"/>
                </a:lnTo>
                <a:lnTo>
                  <a:pt x="112752" y="394620"/>
                </a:lnTo>
                <a:lnTo>
                  <a:pt x="112752" y="511890"/>
                </a:lnTo>
                <a:lnTo>
                  <a:pt x="140940" y="483705"/>
                </a:lnTo>
                <a:lnTo>
                  <a:pt x="140940" y="394620"/>
                </a:lnTo>
                <a:lnTo>
                  <a:pt x="367714" y="394620"/>
                </a:lnTo>
                <a:lnTo>
                  <a:pt x="367714" y="366435"/>
                </a:lnTo>
                <a:lnTo>
                  <a:pt x="56376" y="366435"/>
                </a:lnTo>
                <a:lnTo>
                  <a:pt x="56376" y="535557"/>
                </a:lnTo>
                <a:close/>
                <a:moveTo>
                  <a:pt x="1428724" y="0"/>
                </a:moveTo>
                <a:lnTo>
                  <a:pt x="1428724" y="324156"/>
                </a:lnTo>
                <a:cubicBezTo>
                  <a:pt x="1428724" y="399584"/>
                  <a:pt x="1395069" y="464387"/>
                  <a:pt x="1316539" y="514089"/>
                </a:cubicBezTo>
                <a:lnTo>
                  <a:pt x="1315903" y="513258"/>
                </a:lnTo>
                <a:cubicBezTo>
                  <a:pt x="1367503" y="472336"/>
                  <a:pt x="1400536" y="419773"/>
                  <a:pt x="1400536" y="351869"/>
                </a:cubicBezTo>
                <a:lnTo>
                  <a:pt x="1400536" y="3"/>
                </a:lnTo>
                <a:lnTo>
                  <a:pt x="1372348" y="3"/>
                </a:lnTo>
                <a:lnTo>
                  <a:pt x="1372348" y="351400"/>
                </a:lnTo>
                <a:cubicBezTo>
                  <a:pt x="1372348" y="452590"/>
                  <a:pt x="1290318" y="528510"/>
                  <a:pt x="1189132" y="528510"/>
                </a:cubicBezTo>
                <a:cubicBezTo>
                  <a:pt x="1087946" y="528510"/>
                  <a:pt x="1005916" y="452587"/>
                  <a:pt x="1005916" y="351400"/>
                </a:cubicBezTo>
                <a:lnTo>
                  <a:pt x="1005916" y="23666"/>
                </a:lnTo>
                <a:lnTo>
                  <a:pt x="977728" y="51854"/>
                </a:lnTo>
                <a:lnTo>
                  <a:pt x="977728" y="351869"/>
                </a:lnTo>
                <a:cubicBezTo>
                  <a:pt x="977728" y="468625"/>
                  <a:pt x="1072376" y="556226"/>
                  <a:pt x="1189132" y="556226"/>
                </a:cubicBezTo>
                <a:cubicBezTo>
                  <a:pt x="1191834" y="556226"/>
                  <a:pt x="1217320" y="556226"/>
                  <a:pt x="1217320" y="556226"/>
                </a:cubicBezTo>
                <a:cubicBezTo>
                  <a:pt x="1332291" y="556226"/>
                  <a:pt x="1456912" y="471321"/>
                  <a:pt x="1456912" y="324566"/>
                </a:cubicBezTo>
                <a:cubicBezTo>
                  <a:pt x="1456912" y="324428"/>
                  <a:pt x="1456912" y="0"/>
                  <a:pt x="1456912" y="0"/>
                </a:cubicBezTo>
                <a:lnTo>
                  <a:pt x="1428724" y="0"/>
                </a:lnTo>
                <a:close/>
                <a:moveTo>
                  <a:pt x="1189132" y="500322"/>
                </a:moveTo>
                <a:cubicBezTo>
                  <a:pt x="1274706" y="500322"/>
                  <a:pt x="1344082" y="436948"/>
                  <a:pt x="1344160" y="351400"/>
                </a:cubicBezTo>
                <a:lnTo>
                  <a:pt x="1344160" y="351400"/>
                </a:lnTo>
                <a:lnTo>
                  <a:pt x="1344160" y="23666"/>
                </a:lnTo>
                <a:lnTo>
                  <a:pt x="1315972" y="51854"/>
                </a:lnTo>
                <a:lnTo>
                  <a:pt x="1315972" y="324153"/>
                </a:lnTo>
                <a:cubicBezTo>
                  <a:pt x="1315972" y="378637"/>
                  <a:pt x="1271801" y="415761"/>
                  <a:pt x="1217317" y="415761"/>
                </a:cubicBezTo>
                <a:cubicBezTo>
                  <a:pt x="1162833" y="415761"/>
                  <a:pt x="1118662" y="378637"/>
                  <a:pt x="1118662" y="324153"/>
                </a:cubicBezTo>
                <a:lnTo>
                  <a:pt x="1118662" y="3"/>
                </a:lnTo>
                <a:lnTo>
                  <a:pt x="1090474" y="3"/>
                </a:lnTo>
                <a:lnTo>
                  <a:pt x="1090474" y="324156"/>
                </a:lnTo>
                <a:cubicBezTo>
                  <a:pt x="1090474" y="394209"/>
                  <a:pt x="1147264" y="443951"/>
                  <a:pt x="1217317" y="443951"/>
                </a:cubicBezTo>
                <a:cubicBezTo>
                  <a:pt x="1245962" y="443951"/>
                  <a:pt x="1280732" y="429800"/>
                  <a:pt x="1304349" y="404889"/>
                </a:cubicBezTo>
                <a:lnTo>
                  <a:pt x="1304982" y="405720"/>
                </a:lnTo>
                <a:cubicBezTo>
                  <a:pt x="1282838" y="446784"/>
                  <a:pt x="1241907" y="472139"/>
                  <a:pt x="1189129" y="472139"/>
                </a:cubicBezTo>
                <a:cubicBezTo>
                  <a:pt x="1119507" y="472139"/>
                  <a:pt x="1062992" y="421734"/>
                  <a:pt x="1062303" y="352344"/>
                </a:cubicBezTo>
                <a:lnTo>
                  <a:pt x="1062286" y="352344"/>
                </a:lnTo>
                <a:lnTo>
                  <a:pt x="1062286" y="3"/>
                </a:lnTo>
                <a:lnTo>
                  <a:pt x="1034098" y="3"/>
                </a:lnTo>
                <a:lnTo>
                  <a:pt x="1034098" y="352341"/>
                </a:lnTo>
                <a:lnTo>
                  <a:pt x="1034113" y="352341"/>
                </a:lnTo>
                <a:cubicBezTo>
                  <a:pt x="1034703" y="437411"/>
                  <a:pt x="1103877" y="500322"/>
                  <a:pt x="1189132" y="500322"/>
                </a:cubicBezTo>
                <a:close/>
                <a:moveTo>
                  <a:pt x="562774" y="366435"/>
                </a:moveTo>
                <a:lnTo>
                  <a:pt x="491494" y="535557"/>
                </a:lnTo>
                <a:lnTo>
                  <a:pt x="519684" y="535554"/>
                </a:lnTo>
                <a:lnTo>
                  <a:pt x="519682" y="535557"/>
                </a:lnTo>
                <a:lnTo>
                  <a:pt x="519684" y="535557"/>
                </a:lnTo>
                <a:lnTo>
                  <a:pt x="555322" y="450996"/>
                </a:lnTo>
                <a:lnTo>
                  <a:pt x="794138" y="450996"/>
                </a:lnTo>
                <a:lnTo>
                  <a:pt x="829744" y="535557"/>
                </a:lnTo>
                <a:lnTo>
                  <a:pt x="857932" y="535557"/>
                </a:lnTo>
                <a:lnTo>
                  <a:pt x="810457" y="422808"/>
                </a:lnTo>
                <a:lnTo>
                  <a:pt x="567200" y="422808"/>
                </a:lnTo>
                <a:lnTo>
                  <a:pt x="579078" y="394620"/>
                </a:lnTo>
                <a:lnTo>
                  <a:pt x="826776" y="394620"/>
                </a:lnTo>
                <a:lnTo>
                  <a:pt x="886120" y="535557"/>
                </a:lnTo>
                <a:lnTo>
                  <a:pt x="914308" y="535557"/>
                </a:lnTo>
                <a:lnTo>
                  <a:pt x="843097" y="366435"/>
                </a:lnTo>
                <a:lnTo>
                  <a:pt x="562774" y="366435"/>
                </a:lnTo>
                <a:close/>
                <a:moveTo>
                  <a:pt x="604248" y="0"/>
                </a:moveTo>
                <a:lnTo>
                  <a:pt x="397091" y="491374"/>
                </a:lnTo>
                <a:lnTo>
                  <a:pt x="415032" y="515732"/>
                </a:lnTo>
                <a:lnTo>
                  <a:pt x="632437" y="0"/>
                </a:lnTo>
                <a:lnTo>
                  <a:pt x="604248" y="0"/>
                </a:lnTo>
                <a:close/>
                <a:moveTo>
                  <a:pt x="716998" y="3"/>
                </a:moveTo>
                <a:lnTo>
                  <a:pt x="934130" y="515735"/>
                </a:lnTo>
                <a:lnTo>
                  <a:pt x="952028" y="491377"/>
                </a:lnTo>
                <a:lnTo>
                  <a:pt x="745186" y="3"/>
                </a:lnTo>
                <a:lnTo>
                  <a:pt x="716998" y="3"/>
                </a:lnTo>
                <a:close/>
                <a:moveTo>
                  <a:pt x="546409" y="338247"/>
                </a:moveTo>
                <a:lnTo>
                  <a:pt x="463042" y="535557"/>
                </a:lnTo>
                <a:lnTo>
                  <a:pt x="434854" y="535557"/>
                </a:lnTo>
                <a:lnTo>
                  <a:pt x="646528" y="33467"/>
                </a:lnTo>
                <a:lnTo>
                  <a:pt x="762988" y="310059"/>
                </a:lnTo>
                <a:lnTo>
                  <a:pt x="791176" y="310059"/>
                </a:lnTo>
                <a:lnTo>
                  <a:pt x="660624" y="3"/>
                </a:lnTo>
                <a:lnTo>
                  <a:pt x="688812" y="3"/>
                </a:lnTo>
                <a:lnTo>
                  <a:pt x="831231" y="338247"/>
                </a:lnTo>
                <a:lnTo>
                  <a:pt x="546409" y="338247"/>
                </a:lnTo>
                <a:close/>
                <a:moveTo>
                  <a:pt x="674788" y="167531"/>
                </a:moveTo>
                <a:lnTo>
                  <a:pt x="614721" y="310062"/>
                </a:lnTo>
                <a:lnTo>
                  <a:pt x="734800" y="310062"/>
                </a:lnTo>
                <a:lnTo>
                  <a:pt x="674788" y="167531"/>
                </a:lnTo>
                <a:close/>
                <a:moveTo>
                  <a:pt x="558275" y="310062"/>
                </a:moveTo>
                <a:lnTo>
                  <a:pt x="586535" y="310062"/>
                </a:lnTo>
                <a:lnTo>
                  <a:pt x="660703" y="134072"/>
                </a:lnTo>
                <a:lnTo>
                  <a:pt x="646588" y="100553"/>
                </a:lnTo>
                <a:lnTo>
                  <a:pt x="558275" y="310062"/>
                </a:lnTo>
                <a:close/>
              </a:path>
            </a:pathLst>
          </a:custGeom>
          <a:solidFill>
            <a:schemeClr val="tx1"/>
          </a:solidFill>
          <a:ln w="2892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39" name="Grafik 58">
            <a:extLst>
              <a:ext uri="{FF2B5EF4-FFF2-40B4-BE49-F238E27FC236}">
                <a16:creationId xmlns:a16="http://schemas.microsoft.com/office/drawing/2014/main" id="{40A82545-814C-6C47-9D38-0F070F2360D9}"/>
              </a:ext>
            </a:extLst>
          </p:cNvPr>
          <p:cNvGrpSpPr/>
          <p:nvPr userDrawn="1"/>
        </p:nvGrpSpPr>
        <p:grpSpPr>
          <a:xfrm>
            <a:off x="465138" y="300674"/>
            <a:ext cx="2414329" cy="337345"/>
            <a:chOff x="2151786" y="327912"/>
            <a:chExt cx="2333060" cy="325989"/>
          </a:xfrm>
          <a:solidFill>
            <a:schemeClr val="tx1"/>
          </a:solidFill>
        </p:grpSpPr>
        <p:sp>
          <p:nvSpPr>
            <p:cNvPr id="40" name="Freihandform: Form 138">
              <a:extLst>
                <a:ext uri="{FF2B5EF4-FFF2-40B4-BE49-F238E27FC236}">
                  <a16:creationId xmlns:a16="http://schemas.microsoft.com/office/drawing/2014/main" id="{A8758991-4E1D-4540-AAEB-FF33BE44FB65}"/>
                </a:ext>
              </a:extLst>
            </p:cNvPr>
            <p:cNvSpPr/>
            <p:nvPr/>
          </p:nvSpPr>
          <p:spPr>
            <a:xfrm>
              <a:off x="2151786" y="334274"/>
              <a:ext cx="70316" cy="111996"/>
            </a:xfrm>
            <a:custGeom>
              <a:avLst/>
              <a:gdLst>
                <a:gd name="connsiteX0" fmla="*/ 70317 w 70316"/>
                <a:gd name="connsiteY0" fmla="*/ 18294 h 111996"/>
                <a:gd name="connsiteX1" fmla="*/ 19886 w 70316"/>
                <a:gd name="connsiteY1" fmla="*/ 18294 h 111996"/>
                <a:gd name="connsiteX2" fmla="*/ 19886 w 70316"/>
                <a:gd name="connsiteY2" fmla="*/ 46135 h 111996"/>
                <a:gd name="connsiteX3" fmla="*/ 57588 w 70316"/>
                <a:gd name="connsiteY3" fmla="*/ 46135 h 111996"/>
                <a:gd name="connsiteX4" fmla="*/ 57588 w 70316"/>
                <a:gd name="connsiteY4" fmla="*/ 64273 h 111996"/>
                <a:gd name="connsiteX5" fmla="*/ 19886 w 70316"/>
                <a:gd name="connsiteY5" fmla="*/ 64273 h 111996"/>
                <a:gd name="connsiteX6" fmla="*/ 19886 w 70316"/>
                <a:gd name="connsiteY6" fmla="*/ 111997 h 111996"/>
                <a:gd name="connsiteX7" fmla="*/ 0 w 70316"/>
                <a:gd name="connsiteY7" fmla="*/ 111997 h 111996"/>
                <a:gd name="connsiteX8" fmla="*/ 0 w 70316"/>
                <a:gd name="connsiteY8" fmla="*/ 0 h 111996"/>
                <a:gd name="connsiteX9" fmla="*/ 70317 w 70316"/>
                <a:gd name="connsiteY9" fmla="*/ 0 h 111996"/>
                <a:gd name="connsiteX10" fmla="*/ 70317 w 70316"/>
                <a:gd name="connsiteY10" fmla="*/ 18294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316" h="111996">
                  <a:moveTo>
                    <a:pt x="70317" y="18294"/>
                  </a:moveTo>
                  <a:lnTo>
                    <a:pt x="19886" y="18294"/>
                  </a:lnTo>
                  <a:lnTo>
                    <a:pt x="19886" y="46135"/>
                  </a:lnTo>
                  <a:lnTo>
                    <a:pt x="57588" y="46135"/>
                  </a:lnTo>
                  <a:lnTo>
                    <a:pt x="57588" y="64273"/>
                  </a:lnTo>
                  <a:lnTo>
                    <a:pt x="19886" y="64273"/>
                  </a:lnTo>
                  <a:lnTo>
                    <a:pt x="19886" y="111997"/>
                  </a:lnTo>
                  <a:lnTo>
                    <a:pt x="0" y="111997"/>
                  </a:lnTo>
                  <a:lnTo>
                    <a:pt x="0" y="0"/>
                  </a:lnTo>
                  <a:lnTo>
                    <a:pt x="70317" y="0"/>
                  </a:lnTo>
                  <a:lnTo>
                    <a:pt x="70317" y="1829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139">
              <a:extLst>
                <a:ext uri="{FF2B5EF4-FFF2-40B4-BE49-F238E27FC236}">
                  <a16:creationId xmlns:a16="http://schemas.microsoft.com/office/drawing/2014/main" id="{2D365DBA-F46A-D142-B1A1-D7A8903E2976}"/>
                </a:ext>
              </a:extLst>
            </p:cNvPr>
            <p:cNvSpPr/>
            <p:nvPr/>
          </p:nvSpPr>
          <p:spPr>
            <a:xfrm>
              <a:off x="2232916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140">
              <a:extLst>
                <a:ext uri="{FF2B5EF4-FFF2-40B4-BE49-F238E27FC236}">
                  <a16:creationId xmlns:a16="http://schemas.microsoft.com/office/drawing/2014/main" id="{D1F4F022-FE84-7B40-A782-52806D4D9A42}"/>
                </a:ext>
              </a:extLst>
            </p:cNvPr>
            <p:cNvSpPr/>
            <p:nvPr/>
          </p:nvSpPr>
          <p:spPr>
            <a:xfrm>
              <a:off x="2295365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7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7 w 24022"/>
                <a:gd name="connsiteY8" fmla="*/ 35952 h 116926"/>
                <a:gd name="connsiteX9" fmla="*/ 21477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7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7" y="35952"/>
                  </a:lnTo>
                  <a:lnTo>
                    <a:pt x="21477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141">
              <a:extLst>
                <a:ext uri="{FF2B5EF4-FFF2-40B4-BE49-F238E27FC236}">
                  <a16:creationId xmlns:a16="http://schemas.microsoft.com/office/drawing/2014/main" id="{5C9DA7CC-3293-D242-A5EB-AEF11CBAB132}"/>
                </a:ext>
              </a:extLst>
            </p:cNvPr>
            <p:cNvSpPr/>
            <p:nvPr/>
          </p:nvSpPr>
          <p:spPr>
            <a:xfrm>
              <a:off x="2336779" y="363231"/>
              <a:ext cx="73976" cy="84948"/>
            </a:xfrm>
            <a:custGeom>
              <a:avLst/>
              <a:gdLst>
                <a:gd name="connsiteX0" fmla="*/ 40089 w 73976"/>
                <a:gd name="connsiteY0" fmla="*/ 84949 h 84948"/>
                <a:gd name="connsiteX1" fmla="*/ 0 w 73976"/>
                <a:gd name="connsiteY1" fmla="*/ 42317 h 84948"/>
                <a:gd name="connsiteX2" fmla="*/ 38024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49 w 73976"/>
                <a:gd name="connsiteY5" fmla="*/ 48999 h 84948"/>
                <a:gd name="connsiteX6" fmla="*/ 40248 w 73976"/>
                <a:gd name="connsiteY6" fmla="*/ 68725 h 84948"/>
                <a:gd name="connsiteX7" fmla="*/ 60134 w 73976"/>
                <a:gd name="connsiteY7" fmla="*/ 59179 h 84948"/>
                <a:gd name="connsiteX8" fmla="*/ 71905 w 73976"/>
                <a:gd name="connsiteY8" fmla="*/ 71589 h 84948"/>
                <a:gd name="connsiteX9" fmla="*/ 40089 w 73976"/>
                <a:gd name="connsiteY9" fmla="*/ 84949 h 84948"/>
                <a:gd name="connsiteX10" fmla="*/ 18931 w 73976"/>
                <a:gd name="connsiteY10" fmla="*/ 35154 h 84948"/>
                <a:gd name="connsiteX11" fmla="*/ 55679 w 73976"/>
                <a:gd name="connsiteY11" fmla="*/ 35154 h 84948"/>
                <a:gd name="connsiteX12" fmla="*/ 37703 w 73976"/>
                <a:gd name="connsiteY12" fmla="*/ 15587 h 84948"/>
                <a:gd name="connsiteX13" fmla="*/ 18931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9" y="84949"/>
                  </a:moveTo>
                  <a:cubicBezTo>
                    <a:pt x="16067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8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69" y="65862"/>
                    <a:pt x="60134" y="59179"/>
                  </a:cubicBezTo>
                  <a:lnTo>
                    <a:pt x="71905" y="71589"/>
                  </a:lnTo>
                  <a:cubicBezTo>
                    <a:pt x="62680" y="80653"/>
                    <a:pt x="52341" y="84949"/>
                    <a:pt x="40089" y="84949"/>
                  </a:cubicBezTo>
                  <a:close/>
                  <a:moveTo>
                    <a:pt x="18931" y="35154"/>
                  </a:moveTo>
                  <a:lnTo>
                    <a:pt x="55679" y="35154"/>
                  </a:lnTo>
                  <a:cubicBezTo>
                    <a:pt x="54883" y="22744"/>
                    <a:pt x="48360" y="15587"/>
                    <a:pt x="37703" y="15587"/>
                  </a:cubicBezTo>
                  <a:cubicBezTo>
                    <a:pt x="27204" y="15587"/>
                    <a:pt x="20522" y="22587"/>
                    <a:pt x="18931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142">
              <a:extLst>
                <a:ext uri="{FF2B5EF4-FFF2-40B4-BE49-F238E27FC236}">
                  <a16:creationId xmlns:a16="http://schemas.microsoft.com/office/drawing/2014/main" id="{6454ABB9-CCDC-5949-B4ED-5CEEFE6816E6}"/>
                </a:ext>
              </a:extLst>
            </p:cNvPr>
            <p:cNvSpPr/>
            <p:nvPr/>
          </p:nvSpPr>
          <p:spPr>
            <a:xfrm>
              <a:off x="2427215" y="327912"/>
              <a:ext cx="75723" cy="120267"/>
            </a:xfrm>
            <a:custGeom>
              <a:avLst/>
              <a:gdLst>
                <a:gd name="connsiteX0" fmla="*/ 0 w 75723"/>
                <a:gd name="connsiteY0" fmla="*/ 77635 h 120267"/>
                <a:gd name="connsiteX1" fmla="*/ 32929 w 75723"/>
                <a:gd name="connsiteY1" fmla="*/ 35319 h 120267"/>
                <a:gd name="connsiteX2" fmla="*/ 56474 w 75723"/>
                <a:gd name="connsiteY2" fmla="*/ 46294 h 120267"/>
                <a:gd name="connsiteX3" fmla="*/ 56792 w 75723"/>
                <a:gd name="connsiteY3" fmla="*/ 46294 h 120267"/>
                <a:gd name="connsiteX4" fmla="*/ 56792 w 75723"/>
                <a:gd name="connsiteY4" fmla="*/ 4773 h 120267"/>
                <a:gd name="connsiteX5" fmla="*/ 75723 w 75723"/>
                <a:gd name="connsiteY5" fmla="*/ 0 h 120267"/>
                <a:gd name="connsiteX6" fmla="*/ 75723 w 75723"/>
                <a:gd name="connsiteY6" fmla="*/ 118358 h 120267"/>
                <a:gd name="connsiteX7" fmla="*/ 57270 w 75723"/>
                <a:gd name="connsiteY7" fmla="*/ 118358 h 120267"/>
                <a:gd name="connsiteX8" fmla="*/ 57270 w 75723"/>
                <a:gd name="connsiteY8" fmla="*/ 108815 h 120267"/>
                <a:gd name="connsiteX9" fmla="*/ 56952 w 75723"/>
                <a:gd name="connsiteY9" fmla="*/ 108815 h 120267"/>
                <a:gd name="connsiteX10" fmla="*/ 32611 w 75723"/>
                <a:gd name="connsiteY10" fmla="*/ 120267 h 120267"/>
                <a:gd name="connsiteX11" fmla="*/ 0 w 75723"/>
                <a:gd name="connsiteY11" fmla="*/ 77635 h 120267"/>
                <a:gd name="connsiteX12" fmla="*/ 18772 w 75723"/>
                <a:gd name="connsiteY12" fmla="*/ 77635 h 120267"/>
                <a:gd name="connsiteX13" fmla="*/ 37543 w 75723"/>
                <a:gd name="connsiteY13" fmla="*/ 103564 h 120267"/>
                <a:gd name="connsiteX14" fmla="*/ 56792 w 75723"/>
                <a:gd name="connsiteY14" fmla="*/ 92904 h 120267"/>
                <a:gd name="connsiteX15" fmla="*/ 56792 w 75723"/>
                <a:gd name="connsiteY15" fmla="*/ 63316 h 120267"/>
                <a:gd name="connsiteX16" fmla="*/ 37543 w 75723"/>
                <a:gd name="connsiteY16" fmla="*/ 52497 h 120267"/>
                <a:gd name="connsiteX17" fmla="*/ 18772 w 75723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23" h="120267">
                  <a:moveTo>
                    <a:pt x="0" y="77635"/>
                  </a:moveTo>
                  <a:cubicBezTo>
                    <a:pt x="0" y="51542"/>
                    <a:pt x="13203" y="35319"/>
                    <a:pt x="32929" y="35319"/>
                  </a:cubicBezTo>
                  <a:cubicBezTo>
                    <a:pt x="43112" y="35319"/>
                    <a:pt x="51065" y="39615"/>
                    <a:pt x="56474" y="46294"/>
                  </a:cubicBezTo>
                  <a:lnTo>
                    <a:pt x="56792" y="46294"/>
                  </a:lnTo>
                  <a:lnTo>
                    <a:pt x="56792" y="4773"/>
                  </a:lnTo>
                  <a:lnTo>
                    <a:pt x="75723" y="0"/>
                  </a:lnTo>
                  <a:lnTo>
                    <a:pt x="75723" y="118358"/>
                  </a:lnTo>
                  <a:lnTo>
                    <a:pt x="57270" y="118358"/>
                  </a:lnTo>
                  <a:lnTo>
                    <a:pt x="57270" y="108815"/>
                  </a:lnTo>
                  <a:lnTo>
                    <a:pt x="56952" y="108815"/>
                  </a:lnTo>
                  <a:cubicBezTo>
                    <a:pt x="51065" y="115974"/>
                    <a:pt x="42632" y="120267"/>
                    <a:pt x="32611" y="120267"/>
                  </a:cubicBezTo>
                  <a:cubicBezTo>
                    <a:pt x="13362" y="120267"/>
                    <a:pt x="0" y="103882"/>
                    <a:pt x="0" y="77635"/>
                  </a:cubicBezTo>
                  <a:close/>
                  <a:moveTo>
                    <a:pt x="18772" y="77635"/>
                  </a:moveTo>
                  <a:cubicBezTo>
                    <a:pt x="18772" y="94180"/>
                    <a:pt x="25610" y="103564"/>
                    <a:pt x="37543" y="103564"/>
                  </a:cubicBezTo>
                  <a:cubicBezTo>
                    <a:pt x="44862" y="103564"/>
                    <a:pt x="50908" y="100064"/>
                    <a:pt x="56792" y="92904"/>
                  </a:cubicBezTo>
                  <a:lnTo>
                    <a:pt x="56792" y="63316"/>
                  </a:lnTo>
                  <a:cubicBezTo>
                    <a:pt x="51383" y="55997"/>
                    <a:pt x="45178" y="52497"/>
                    <a:pt x="37543" y="52497"/>
                  </a:cubicBezTo>
                  <a:cubicBezTo>
                    <a:pt x="25295" y="52497"/>
                    <a:pt x="18772" y="61407"/>
                    <a:pt x="18772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" name="Freihandform: Form 143">
              <a:extLst>
                <a:ext uri="{FF2B5EF4-FFF2-40B4-BE49-F238E27FC236}">
                  <a16:creationId xmlns:a16="http://schemas.microsoft.com/office/drawing/2014/main" id="{72297C73-DC20-E24E-B34B-9DEC77DF609C}"/>
                </a:ext>
              </a:extLst>
            </p:cNvPr>
            <p:cNvSpPr/>
            <p:nvPr/>
          </p:nvSpPr>
          <p:spPr>
            <a:xfrm>
              <a:off x="2527597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144">
              <a:extLst>
                <a:ext uri="{FF2B5EF4-FFF2-40B4-BE49-F238E27FC236}">
                  <a16:creationId xmlns:a16="http://schemas.microsoft.com/office/drawing/2014/main" id="{5B9E7493-75C5-7D41-BFB2-7CE5C121279E}"/>
                </a:ext>
              </a:extLst>
            </p:cNvPr>
            <p:cNvSpPr/>
            <p:nvPr/>
          </p:nvSpPr>
          <p:spPr>
            <a:xfrm>
              <a:off x="2590043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6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6 w 24022"/>
                <a:gd name="connsiteY8" fmla="*/ 35952 h 116926"/>
                <a:gd name="connsiteX9" fmla="*/ 21476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6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6" y="35952"/>
                  </a:lnTo>
                  <a:lnTo>
                    <a:pt x="21476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145">
              <a:extLst>
                <a:ext uri="{FF2B5EF4-FFF2-40B4-BE49-F238E27FC236}">
                  <a16:creationId xmlns:a16="http://schemas.microsoft.com/office/drawing/2014/main" id="{D6AAC82A-9FB7-FC4C-B6DD-8164DB96EBB1}"/>
                </a:ext>
              </a:extLst>
            </p:cNvPr>
            <p:cNvSpPr/>
            <p:nvPr/>
          </p:nvSpPr>
          <p:spPr>
            <a:xfrm>
              <a:off x="2631824" y="363228"/>
              <a:ext cx="68245" cy="84951"/>
            </a:xfrm>
            <a:custGeom>
              <a:avLst/>
              <a:gdLst>
                <a:gd name="connsiteX0" fmla="*/ 67771 w 68245"/>
                <a:gd name="connsiteY0" fmla="*/ 71908 h 84951"/>
                <a:gd name="connsiteX1" fmla="*/ 38816 w 68245"/>
                <a:gd name="connsiteY1" fmla="*/ 84951 h 84951"/>
                <a:gd name="connsiteX2" fmla="*/ 0 w 68245"/>
                <a:gd name="connsiteY2" fmla="*/ 42794 h 84951"/>
                <a:gd name="connsiteX3" fmla="*/ 39134 w 68245"/>
                <a:gd name="connsiteY3" fmla="*/ 0 h 84951"/>
                <a:gd name="connsiteX4" fmla="*/ 68245 w 68245"/>
                <a:gd name="connsiteY4" fmla="*/ 13839 h 84951"/>
                <a:gd name="connsiteX5" fmla="*/ 55201 w 68245"/>
                <a:gd name="connsiteY5" fmla="*/ 26250 h 84951"/>
                <a:gd name="connsiteX6" fmla="*/ 38975 w 68245"/>
                <a:gd name="connsiteY6" fmla="*/ 17340 h 84951"/>
                <a:gd name="connsiteX7" fmla="*/ 18931 w 68245"/>
                <a:gd name="connsiteY7" fmla="*/ 42476 h 84951"/>
                <a:gd name="connsiteX8" fmla="*/ 38816 w 68245"/>
                <a:gd name="connsiteY8" fmla="*/ 67771 h 84951"/>
                <a:gd name="connsiteX9" fmla="*/ 55520 w 68245"/>
                <a:gd name="connsiteY9" fmla="*/ 58861 h 84951"/>
                <a:gd name="connsiteX10" fmla="*/ 67771 w 68245"/>
                <a:gd name="connsiteY10" fmla="*/ 71908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245" h="84951">
                  <a:moveTo>
                    <a:pt x="67771" y="71908"/>
                  </a:moveTo>
                  <a:cubicBezTo>
                    <a:pt x="59656" y="80818"/>
                    <a:pt x="50428" y="84951"/>
                    <a:pt x="38816" y="84951"/>
                  </a:cubicBezTo>
                  <a:cubicBezTo>
                    <a:pt x="15590" y="84951"/>
                    <a:pt x="0" y="68248"/>
                    <a:pt x="0" y="42794"/>
                  </a:cubicBezTo>
                  <a:cubicBezTo>
                    <a:pt x="0" y="17340"/>
                    <a:pt x="15749" y="0"/>
                    <a:pt x="39134" y="0"/>
                  </a:cubicBezTo>
                  <a:cubicBezTo>
                    <a:pt x="51227" y="0"/>
                    <a:pt x="61248" y="4773"/>
                    <a:pt x="68245" y="13839"/>
                  </a:cubicBezTo>
                  <a:lnTo>
                    <a:pt x="55201" y="26250"/>
                  </a:lnTo>
                  <a:cubicBezTo>
                    <a:pt x="50428" y="20045"/>
                    <a:pt x="45337" y="17340"/>
                    <a:pt x="38975" y="17340"/>
                  </a:cubicBezTo>
                  <a:cubicBezTo>
                    <a:pt x="27042" y="17340"/>
                    <a:pt x="18931" y="27204"/>
                    <a:pt x="18931" y="42476"/>
                  </a:cubicBezTo>
                  <a:cubicBezTo>
                    <a:pt x="18931" y="57588"/>
                    <a:pt x="27045" y="67771"/>
                    <a:pt x="38816" y="67771"/>
                  </a:cubicBezTo>
                  <a:cubicBezTo>
                    <a:pt x="45181" y="67771"/>
                    <a:pt x="50269" y="64907"/>
                    <a:pt x="55520" y="58861"/>
                  </a:cubicBezTo>
                  <a:lnTo>
                    <a:pt x="67771" y="7190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0" name="Freihandform: Form 146">
              <a:extLst>
                <a:ext uri="{FF2B5EF4-FFF2-40B4-BE49-F238E27FC236}">
                  <a16:creationId xmlns:a16="http://schemas.microsoft.com/office/drawing/2014/main" id="{41CAA154-35B2-EC4A-A972-D8CA6B00D3A3}"/>
                </a:ext>
              </a:extLst>
            </p:cNvPr>
            <p:cNvSpPr/>
            <p:nvPr/>
          </p:nvSpPr>
          <p:spPr>
            <a:xfrm>
              <a:off x="2716310" y="327912"/>
              <a:ext cx="69680" cy="118358"/>
            </a:xfrm>
            <a:custGeom>
              <a:avLst/>
              <a:gdLst>
                <a:gd name="connsiteX0" fmla="*/ 69677 w 69680"/>
                <a:gd name="connsiteY0" fmla="*/ 118358 h 118358"/>
                <a:gd name="connsiteX1" fmla="*/ 50746 w 69680"/>
                <a:gd name="connsiteY1" fmla="*/ 118358 h 118358"/>
                <a:gd name="connsiteX2" fmla="*/ 50746 w 69680"/>
                <a:gd name="connsiteY2" fmla="*/ 72067 h 118358"/>
                <a:gd name="connsiteX3" fmla="*/ 35793 w 69680"/>
                <a:gd name="connsiteY3" fmla="*/ 52340 h 118358"/>
                <a:gd name="connsiteX4" fmla="*/ 18931 w 69680"/>
                <a:gd name="connsiteY4" fmla="*/ 71908 h 118358"/>
                <a:gd name="connsiteX5" fmla="*/ 18931 w 69680"/>
                <a:gd name="connsiteY5" fmla="*/ 118358 h 118358"/>
                <a:gd name="connsiteX6" fmla="*/ 0 w 69680"/>
                <a:gd name="connsiteY6" fmla="*/ 118358 h 118358"/>
                <a:gd name="connsiteX7" fmla="*/ 0 w 69680"/>
                <a:gd name="connsiteY7" fmla="*/ 4773 h 118358"/>
                <a:gd name="connsiteX8" fmla="*/ 18931 w 69680"/>
                <a:gd name="connsiteY8" fmla="*/ 0 h 118358"/>
                <a:gd name="connsiteX9" fmla="*/ 18931 w 69680"/>
                <a:gd name="connsiteY9" fmla="*/ 47090 h 118358"/>
                <a:gd name="connsiteX10" fmla="*/ 19249 w 69680"/>
                <a:gd name="connsiteY10" fmla="*/ 47090 h 118358"/>
                <a:gd name="connsiteX11" fmla="*/ 42953 w 69680"/>
                <a:gd name="connsiteY11" fmla="*/ 35319 h 118358"/>
                <a:gd name="connsiteX12" fmla="*/ 69680 w 69680"/>
                <a:gd name="connsiteY12" fmla="*/ 68092 h 118358"/>
                <a:gd name="connsiteX13" fmla="*/ 69680 w 69680"/>
                <a:gd name="connsiteY13" fmla="*/ 118358 h 11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118358">
                  <a:moveTo>
                    <a:pt x="69677" y="118358"/>
                  </a:moveTo>
                  <a:lnTo>
                    <a:pt x="50746" y="118358"/>
                  </a:lnTo>
                  <a:lnTo>
                    <a:pt x="50746" y="72067"/>
                  </a:lnTo>
                  <a:cubicBezTo>
                    <a:pt x="50746" y="60134"/>
                    <a:pt x="47087" y="52340"/>
                    <a:pt x="35793" y="52340"/>
                  </a:cubicBezTo>
                  <a:cubicBezTo>
                    <a:pt x="22749" y="52340"/>
                    <a:pt x="18931" y="62679"/>
                    <a:pt x="18931" y="71908"/>
                  </a:cubicBezTo>
                  <a:lnTo>
                    <a:pt x="18931" y="118358"/>
                  </a:lnTo>
                  <a:lnTo>
                    <a:pt x="0" y="118358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7090"/>
                  </a:lnTo>
                  <a:lnTo>
                    <a:pt x="19249" y="47090"/>
                  </a:lnTo>
                  <a:cubicBezTo>
                    <a:pt x="23863" y="39933"/>
                    <a:pt x="32293" y="35319"/>
                    <a:pt x="42953" y="35319"/>
                  </a:cubicBezTo>
                  <a:cubicBezTo>
                    <a:pt x="61725" y="35319"/>
                    <a:pt x="69680" y="49317"/>
                    <a:pt x="69680" y="68092"/>
                  </a:cubicBezTo>
                  <a:lnTo>
                    <a:pt x="69680" y="11835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147">
              <a:extLst>
                <a:ext uri="{FF2B5EF4-FFF2-40B4-BE49-F238E27FC236}">
                  <a16:creationId xmlns:a16="http://schemas.microsoft.com/office/drawing/2014/main" id="{0F010956-0D27-CE41-B791-F5E87AC37860}"/>
                </a:ext>
              </a:extLst>
            </p:cNvPr>
            <p:cNvSpPr/>
            <p:nvPr/>
          </p:nvSpPr>
          <p:spPr>
            <a:xfrm>
              <a:off x="2807713" y="387569"/>
              <a:ext cx="39770" cy="17979"/>
            </a:xfrm>
            <a:custGeom>
              <a:avLst/>
              <a:gdLst>
                <a:gd name="connsiteX0" fmla="*/ 39771 w 39770"/>
                <a:gd name="connsiteY0" fmla="*/ 17979 h 17979"/>
                <a:gd name="connsiteX1" fmla="*/ 0 w 39770"/>
                <a:gd name="connsiteY1" fmla="*/ 17979 h 17979"/>
                <a:gd name="connsiteX2" fmla="*/ 0 w 39770"/>
                <a:gd name="connsiteY2" fmla="*/ 0 h 17979"/>
                <a:gd name="connsiteX3" fmla="*/ 39771 w 39770"/>
                <a:gd name="connsiteY3" fmla="*/ 0 h 17979"/>
                <a:gd name="connsiteX4" fmla="*/ 39771 w 39770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9">
                  <a:moveTo>
                    <a:pt x="39771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148">
              <a:extLst>
                <a:ext uri="{FF2B5EF4-FFF2-40B4-BE49-F238E27FC236}">
                  <a16:creationId xmlns:a16="http://schemas.microsoft.com/office/drawing/2014/main" id="{22493FFE-624F-5D41-ACE0-5FBF856DBB1A}"/>
                </a:ext>
              </a:extLst>
            </p:cNvPr>
            <p:cNvSpPr/>
            <p:nvPr/>
          </p:nvSpPr>
          <p:spPr>
            <a:xfrm>
              <a:off x="2857227" y="334274"/>
              <a:ext cx="104359" cy="111996"/>
            </a:xfrm>
            <a:custGeom>
              <a:avLst/>
              <a:gdLst>
                <a:gd name="connsiteX0" fmla="*/ 41680 w 104359"/>
                <a:gd name="connsiteY0" fmla="*/ 0 h 111996"/>
                <a:gd name="connsiteX1" fmla="*/ 62680 w 104359"/>
                <a:gd name="connsiteY1" fmla="*/ 0 h 111996"/>
                <a:gd name="connsiteX2" fmla="*/ 104360 w 104359"/>
                <a:gd name="connsiteY2" fmla="*/ 111997 h 111996"/>
                <a:gd name="connsiteX3" fmla="*/ 82568 w 104359"/>
                <a:gd name="connsiteY3" fmla="*/ 111997 h 111996"/>
                <a:gd name="connsiteX4" fmla="*/ 74453 w 104359"/>
                <a:gd name="connsiteY4" fmla="*/ 88134 h 111996"/>
                <a:gd name="connsiteX5" fmla="*/ 29273 w 104359"/>
                <a:gd name="connsiteY5" fmla="*/ 88134 h 111996"/>
                <a:gd name="connsiteX6" fmla="*/ 21158 w 104359"/>
                <a:gd name="connsiteY6" fmla="*/ 111997 h 111996"/>
                <a:gd name="connsiteX7" fmla="*/ 0 w 104359"/>
                <a:gd name="connsiteY7" fmla="*/ 111997 h 111996"/>
                <a:gd name="connsiteX8" fmla="*/ 41680 w 104359"/>
                <a:gd name="connsiteY8" fmla="*/ 0 h 111996"/>
                <a:gd name="connsiteX9" fmla="*/ 35475 w 104359"/>
                <a:gd name="connsiteY9" fmla="*/ 70317 h 111996"/>
                <a:gd name="connsiteX10" fmla="*/ 68245 w 104359"/>
                <a:gd name="connsiteY10" fmla="*/ 70317 h 111996"/>
                <a:gd name="connsiteX11" fmla="*/ 52022 w 104359"/>
                <a:gd name="connsiteY11" fmla="*/ 22749 h 111996"/>
                <a:gd name="connsiteX12" fmla="*/ 51704 w 104359"/>
                <a:gd name="connsiteY12" fmla="*/ 22749 h 111996"/>
                <a:gd name="connsiteX13" fmla="*/ 35475 w 104359"/>
                <a:gd name="connsiteY13" fmla="*/ 7031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359" h="111996">
                  <a:moveTo>
                    <a:pt x="41680" y="0"/>
                  </a:moveTo>
                  <a:lnTo>
                    <a:pt x="62680" y="0"/>
                  </a:lnTo>
                  <a:lnTo>
                    <a:pt x="104360" y="111997"/>
                  </a:lnTo>
                  <a:lnTo>
                    <a:pt x="82568" y="111997"/>
                  </a:lnTo>
                  <a:lnTo>
                    <a:pt x="74453" y="88134"/>
                  </a:lnTo>
                  <a:lnTo>
                    <a:pt x="29273" y="88134"/>
                  </a:lnTo>
                  <a:lnTo>
                    <a:pt x="21158" y="111997"/>
                  </a:lnTo>
                  <a:lnTo>
                    <a:pt x="0" y="111997"/>
                  </a:lnTo>
                  <a:lnTo>
                    <a:pt x="41680" y="0"/>
                  </a:lnTo>
                  <a:close/>
                  <a:moveTo>
                    <a:pt x="35475" y="70317"/>
                  </a:moveTo>
                  <a:lnTo>
                    <a:pt x="68245" y="70317"/>
                  </a:lnTo>
                  <a:lnTo>
                    <a:pt x="52022" y="22749"/>
                  </a:lnTo>
                  <a:lnTo>
                    <a:pt x="51704" y="22749"/>
                  </a:lnTo>
                  <a:lnTo>
                    <a:pt x="35475" y="7031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149">
              <a:extLst>
                <a:ext uri="{FF2B5EF4-FFF2-40B4-BE49-F238E27FC236}">
                  <a16:creationId xmlns:a16="http://schemas.microsoft.com/office/drawing/2014/main" id="{8E07E9E0-B78B-D14E-B54E-318314CAB366}"/>
                </a:ext>
              </a:extLst>
            </p:cNvPr>
            <p:cNvSpPr/>
            <p:nvPr/>
          </p:nvSpPr>
          <p:spPr>
            <a:xfrm>
              <a:off x="2978197" y="328074"/>
              <a:ext cx="18930" cy="118196"/>
            </a:xfrm>
            <a:custGeom>
              <a:avLst/>
              <a:gdLst>
                <a:gd name="connsiteX0" fmla="*/ 18931 w 18930"/>
                <a:gd name="connsiteY0" fmla="*/ 118196 h 118196"/>
                <a:gd name="connsiteX1" fmla="*/ 0 w 18930"/>
                <a:gd name="connsiteY1" fmla="*/ 118196 h 118196"/>
                <a:gd name="connsiteX2" fmla="*/ 0 w 18930"/>
                <a:gd name="connsiteY2" fmla="*/ 4293 h 118196"/>
                <a:gd name="connsiteX3" fmla="*/ 18931 w 18930"/>
                <a:gd name="connsiteY3" fmla="*/ 0 h 118196"/>
                <a:gd name="connsiteX4" fmla="*/ 18931 w 18930"/>
                <a:gd name="connsiteY4" fmla="*/ 118196 h 11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6">
                  <a:moveTo>
                    <a:pt x="18931" y="118196"/>
                  </a:moveTo>
                  <a:lnTo>
                    <a:pt x="0" y="118196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150">
              <a:extLst>
                <a:ext uri="{FF2B5EF4-FFF2-40B4-BE49-F238E27FC236}">
                  <a16:creationId xmlns:a16="http://schemas.microsoft.com/office/drawing/2014/main" id="{8DA0E7EC-81B0-FD4C-9B86-27C8D9572702}"/>
                </a:ext>
              </a:extLst>
            </p:cNvPr>
            <p:cNvSpPr/>
            <p:nvPr/>
          </p:nvSpPr>
          <p:spPr>
            <a:xfrm>
              <a:off x="3017659" y="363231"/>
              <a:ext cx="73976" cy="84948"/>
            </a:xfrm>
            <a:custGeom>
              <a:avLst/>
              <a:gdLst>
                <a:gd name="connsiteX0" fmla="*/ 40086 w 73976"/>
                <a:gd name="connsiteY0" fmla="*/ 84949 h 84948"/>
                <a:gd name="connsiteX1" fmla="*/ 0 w 73976"/>
                <a:gd name="connsiteY1" fmla="*/ 42317 h 84948"/>
                <a:gd name="connsiteX2" fmla="*/ 38021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52 w 73976"/>
                <a:gd name="connsiteY5" fmla="*/ 48999 h 84948"/>
                <a:gd name="connsiteX6" fmla="*/ 40251 w 73976"/>
                <a:gd name="connsiteY6" fmla="*/ 68725 h 84948"/>
                <a:gd name="connsiteX7" fmla="*/ 60137 w 73976"/>
                <a:gd name="connsiteY7" fmla="*/ 59179 h 84948"/>
                <a:gd name="connsiteX8" fmla="*/ 71908 w 73976"/>
                <a:gd name="connsiteY8" fmla="*/ 71589 h 84948"/>
                <a:gd name="connsiteX9" fmla="*/ 40086 w 73976"/>
                <a:gd name="connsiteY9" fmla="*/ 84949 h 84948"/>
                <a:gd name="connsiteX10" fmla="*/ 18928 w 73976"/>
                <a:gd name="connsiteY10" fmla="*/ 35154 h 84948"/>
                <a:gd name="connsiteX11" fmla="*/ 55676 w 73976"/>
                <a:gd name="connsiteY11" fmla="*/ 35154 h 84948"/>
                <a:gd name="connsiteX12" fmla="*/ 37700 w 73976"/>
                <a:gd name="connsiteY12" fmla="*/ 15587 h 84948"/>
                <a:gd name="connsiteX13" fmla="*/ 18928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6" y="84949"/>
                  </a:moveTo>
                  <a:cubicBezTo>
                    <a:pt x="16064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1" y="0"/>
                  </a:cubicBezTo>
                  <a:cubicBezTo>
                    <a:pt x="59816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52" y="48999"/>
                  </a:lnTo>
                  <a:cubicBezTo>
                    <a:pt x="21320" y="61566"/>
                    <a:pt x="28795" y="68725"/>
                    <a:pt x="40251" y="68725"/>
                  </a:cubicBezTo>
                  <a:cubicBezTo>
                    <a:pt x="47726" y="68725"/>
                    <a:pt x="53772" y="65862"/>
                    <a:pt x="60137" y="59179"/>
                  </a:cubicBezTo>
                  <a:lnTo>
                    <a:pt x="71908" y="71589"/>
                  </a:lnTo>
                  <a:cubicBezTo>
                    <a:pt x="62680" y="80653"/>
                    <a:pt x="52335" y="84949"/>
                    <a:pt x="40086" y="84949"/>
                  </a:cubicBezTo>
                  <a:close/>
                  <a:moveTo>
                    <a:pt x="18928" y="35154"/>
                  </a:moveTo>
                  <a:lnTo>
                    <a:pt x="55676" y="35154"/>
                  </a:lnTo>
                  <a:cubicBezTo>
                    <a:pt x="54883" y="22744"/>
                    <a:pt x="48360" y="15587"/>
                    <a:pt x="37700" y="15587"/>
                  </a:cubicBezTo>
                  <a:cubicBezTo>
                    <a:pt x="27201" y="15587"/>
                    <a:pt x="20519" y="22587"/>
                    <a:pt x="1892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151">
              <a:extLst>
                <a:ext uri="{FF2B5EF4-FFF2-40B4-BE49-F238E27FC236}">
                  <a16:creationId xmlns:a16="http://schemas.microsoft.com/office/drawing/2014/main" id="{CA472495-5C5A-2945-8EEA-F801494A1C82}"/>
                </a:ext>
              </a:extLst>
            </p:cNvPr>
            <p:cNvSpPr/>
            <p:nvPr/>
          </p:nvSpPr>
          <p:spPr>
            <a:xfrm>
              <a:off x="3101685" y="365297"/>
              <a:ext cx="77470" cy="80973"/>
            </a:xfrm>
            <a:custGeom>
              <a:avLst/>
              <a:gdLst>
                <a:gd name="connsiteX0" fmla="*/ 77471 w 77470"/>
                <a:gd name="connsiteY0" fmla="*/ 80974 h 80973"/>
                <a:gd name="connsiteX1" fmla="*/ 55835 w 77470"/>
                <a:gd name="connsiteY1" fmla="*/ 80974 h 80973"/>
                <a:gd name="connsiteX2" fmla="*/ 38495 w 77470"/>
                <a:gd name="connsiteY2" fmla="*/ 52974 h 80973"/>
                <a:gd name="connsiteX3" fmla="*/ 38180 w 77470"/>
                <a:gd name="connsiteY3" fmla="*/ 52974 h 80973"/>
                <a:gd name="connsiteX4" fmla="*/ 21315 w 77470"/>
                <a:gd name="connsiteY4" fmla="*/ 80974 h 80973"/>
                <a:gd name="connsiteX5" fmla="*/ 0 w 77470"/>
                <a:gd name="connsiteY5" fmla="*/ 80974 h 80973"/>
                <a:gd name="connsiteX6" fmla="*/ 27679 w 77470"/>
                <a:gd name="connsiteY6" fmla="*/ 38975 h 80973"/>
                <a:gd name="connsiteX7" fmla="*/ 2065 w 77470"/>
                <a:gd name="connsiteY7" fmla="*/ 0 h 80973"/>
                <a:gd name="connsiteX8" fmla="*/ 23383 w 77470"/>
                <a:gd name="connsiteY8" fmla="*/ 0 h 80973"/>
                <a:gd name="connsiteX9" fmla="*/ 38654 w 77470"/>
                <a:gd name="connsiteY9" fmla="*/ 24818 h 80973"/>
                <a:gd name="connsiteX10" fmla="*/ 38970 w 77470"/>
                <a:gd name="connsiteY10" fmla="*/ 24818 h 80973"/>
                <a:gd name="connsiteX11" fmla="*/ 54085 w 77470"/>
                <a:gd name="connsiteY11" fmla="*/ 0 h 80973"/>
                <a:gd name="connsiteX12" fmla="*/ 75084 w 77470"/>
                <a:gd name="connsiteY12" fmla="*/ 0 h 80973"/>
                <a:gd name="connsiteX13" fmla="*/ 49630 w 77470"/>
                <a:gd name="connsiteY13" fmla="*/ 38657 h 80973"/>
                <a:gd name="connsiteX14" fmla="*/ 77471 w 77470"/>
                <a:gd name="connsiteY14" fmla="*/ 80974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470" h="80973">
                  <a:moveTo>
                    <a:pt x="77471" y="80974"/>
                  </a:moveTo>
                  <a:lnTo>
                    <a:pt x="55835" y="80974"/>
                  </a:lnTo>
                  <a:lnTo>
                    <a:pt x="38495" y="52974"/>
                  </a:lnTo>
                  <a:lnTo>
                    <a:pt x="38180" y="52974"/>
                  </a:lnTo>
                  <a:lnTo>
                    <a:pt x="21315" y="80974"/>
                  </a:lnTo>
                  <a:lnTo>
                    <a:pt x="0" y="80974"/>
                  </a:lnTo>
                  <a:lnTo>
                    <a:pt x="27679" y="38975"/>
                  </a:lnTo>
                  <a:lnTo>
                    <a:pt x="2065" y="0"/>
                  </a:lnTo>
                  <a:lnTo>
                    <a:pt x="23383" y="0"/>
                  </a:lnTo>
                  <a:lnTo>
                    <a:pt x="38654" y="24818"/>
                  </a:lnTo>
                  <a:lnTo>
                    <a:pt x="38970" y="24818"/>
                  </a:lnTo>
                  <a:lnTo>
                    <a:pt x="54085" y="0"/>
                  </a:lnTo>
                  <a:lnTo>
                    <a:pt x="75084" y="0"/>
                  </a:lnTo>
                  <a:lnTo>
                    <a:pt x="49630" y="38657"/>
                  </a:lnTo>
                  <a:lnTo>
                    <a:pt x="77471" y="8097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8" name="Freihandform: Form 152">
              <a:extLst>
                <a:ext uri="{FF2B5EF4-FFF2-40B4-BE49-F238E27FC236}">
                  <a16:creationId xmlns:a16="http://schemas.microsoft.com/office/drawing/2014/main" id="{CE505061-E39A-534F-A0B2-0B2B3E9E2E45}"/>
                </a:ext>
              </a:extLst>
            </p:cNvPr>
            <p:cNvSpPr/>
            <p:nvPr/>
          </p:nvSpPr>
          <p:spPr>
            <a:xfrm>
              <a:off x="3189064" y="363228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4 w 68722"/>
                <a:gd name="connsiteY9" fmla="*/ 83042 h 84951"/>
                <a:gd name="connsiteX10" fmla="*/ 50744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3" y="32773"/>
                    <a:pt x="44860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1" y="15908"/>
                    <a:pt x="32290" y="15908"/>
                  </a:cubicBezTo>
                  <a:cubicBezTo>
                    <a:pt x="25767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4" y="83042"/>
                  </a:lnTo>
                  <a:lnTo>
                    <a:pt x="50744" y="74453"/>
                  </a:lnTo>
                  <a:lnTo>
                    <a:pt x="50428" y="74453"/>
                  </a:lnTo>
                  <a:cubicBezTo>
                    <a:pt x="43428" y="81610"/>
                    <a:pt x="36111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2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38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0" y="66180"/>
                    <a:pt x="23383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89" name="Freihandform: Form 153">
              <a:extLst>
                <a:ext uri="{FF2B5EF4-FFF2-40B4-BE49-F238E27FC236}">
                  <a16:creationId xmlns:a16="http://schemas.microsoft.com/office/drawing/2014/main" id="{C7C8A135-3B75-3C4B-B51F-1D3188189F18}"/>
                </a:ext>
              </a:extLst>
            </p:cNvPr>
            <p:cNvSpPr/>
            <p:nvPr/>
          </p:nvSpPr>
          <p:spPr>
            <a:xfrm>
              <a:off x="3281785" y="363228"/>
              <a:ext cx="69668" cy="83042"/>
            </a:xfrm>
            <a:custGeom>
              <a:avLst/>
              <a:gdLst>
                <a:gd name="connsiteX0" fmla="*/ 69669 w 69668"/>
                <a:gd name="connsiteY0" fmla="*/ 83042 h 83042"/>
                <a:gd name="connsiteX1" fmla="*/ 50749 w 69668"/>
                <a:gd name="connsiteY1" fmla="*/ 83042 h 83042"/>
                <a:gd name="connsiteX2" fmla="*/ 50749 w 69668"/>
                <a:gd name="connsiteY2" fmla="*/ 36751 h 83042"/>
                <a:gd name="connsiteX3" fmla="*/ 35793 w 69668"/>
                <a:gd name="connsiteY3" fmla="*/ 17024 h 83042"/>
                <a:gd name="connsiteX4" fmla="*/ 18931 w 69668"/>
                <a:gd name="connsiteY4" fmla="*/ 36592 h 83042"/>
                <a:gd name="connsiteX5" fmla="*/ 18931 w 69668"/>
                <a:gd name="connsiteY5" fmla="*/ 83042 h 83042"/>
                <a:gd name="connsiteX6" fmla="*/ 0 w 69668"/>
                <a:gd name="connsiteY6" fmla="*/ 83042 h 83042"/>
                <a:gd name="connsiteX7" fmla="*/ 0 w 69668"/>
                <a:gd name="connsiteY7" fmla="*/ 2068 h 83042"/>
                <a:gd name="connsiteX8" fmla="*/ 18772 w 69668"/>
                <a:gd name="connsiteY8" fmla="*/ 2068 h 83042"/>
                <a:gd name="connsiteX9" fmla="*/ 18772 w 69668"/>
                <a:gd name="connsiteY9" fmla="*/ 11771 h 83042"/>
                <a:gd name="connsiteX10" fmla="*/ 19087 w 69668"/>
                <a:gd name="connsiteY10" fmla="*/ 11771 h 83042"/>
                <a:gd name="connsiteX11" fmla="*/ 42939 w 69668"/>
                <a:gd name="connsiteY11" fmla="*/ 0 h 83042"/>
                <a:gd name="connsiteX12" fmla="*/ 69669 w 69668"/>
                <a:gd name="connsiteY12" fmla="*/ 32773 h 83042"/>
                <a:gd name="connsiteX13" fmla="*/ 69669 w 69668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8" h="83042">
                  <a:moveTo>
                    <a:pt x="69669" y="83042"/>
                  </a:moveTo>
                  <a:lnTo>
                    <a:pt x="50749" y="83042"/>
                  </a:lnTo>
                  <a:lnTo>
                    <a:pt x="50749" y="36751"/>
                  </a:lnTo>
                  <a:cubicBezTo>
                    <a:pt x="50749" y="24977"/>
                    <a:pt x="47249" y="17024"/>
                    <a:pt x="35793" y="17024"/>
                  </a:cubicBezTo>
                  <a:cubicBezTo>
                    <a:pt x="22590" y="17024"/>
                    <a:pt x="18931" y="27841"/>
                    <a:pt x="18931" y="36592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67" y="0"/>
                    <a:pt x="42939" y="0"/>
                  </a:cubicBezTo>
                  <a:cubicBezTo>
                    <a:pt x="61395" y="0"/>
                    <a:pt x="69669" y="13521"/>
                    <a:pt x="69669" y="32773"/>
                  </a:cubicBezTo>
                  <a:lnTo>
                    <a:pt x="69669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0" name="Freihandform: Form 154">
              <a:extLst>
                <a:ext uri="{FF2B5EF4-FFF2-40B4-BE49-F238E27FC236}">
                  <a16:creationId xmlns:a16="http://schemas.microsoft.com/office/drawing/2014/main" id="{2997CC5C-E9B4-B44D-8E2E-9A1AD36D717F}"/>
                </a:ext>
              </a:extLst>
            </p:cNvPr>
            <p:cNvSpPr/>
            <p:nvPr/>
          </p:nvSpPr>
          <p:spPr>
            <a:xfrm>
              <a:off x="3371502" y="327912"/>
              <a:ext cx="75706" cy="120267"/>
            </a:xfrm>
            <a:custGeom>
              <a:avLst/>
              <a:gdLst>
                <a:gd name="connsiteX0" fmla="*/ 0 w 75706"/>
                <a:gd name="connsiteY0" fmla="*/ 77635 h 120267"/>
                <a:gd name="connsiteX1" fmla="*/ 32921 w 75706"/>
                <a:gd name="connsiteY1" fmla="*/ 35319 h 120267"/>
                <a:gd name="connsiteX2" fmla="*/ 56468 w 75706"/>
                <a:gd name="connsiteY2" fmla="*/ 46294 h 120267"/>
                <a:gd name="connsiteX3" fmla="*/ 56787 w 75706"/>
                <a:gd name="connsiteY3" fmla="*/ 46294 h 120267"/>
                <a:gd name="connsiteX4" fmla="*/ 56787 w 75706"/>
                <a:gd name="connsiteY4" fmla="*/ 4773 h 120267"/>
                <a:gd name="connsiteX5" fmla="*/ 75706 w 75706"/>
                <a:gd name="connsiteY5" fmla="*/ 0 h 120267"/>
                <a:gd name="connsiteX6" fmla="*/ 75706 w 75706"/>
                <a:gd name="connsiteY6" fmla="*/ 118358 h 120267"/>
                <a:gd name="connsiteX7" fmla="*/ 57250 w 75706"/>
                <a:gd name="connsiteY7" fmla="*/ 118358 h 120267"/>
                <a:gd name="connsiteX8" fmla="*/ 57250 w 75706"/>
                <a:gd name="connsiteY8" fmla="*/ 108815 h 120267"/>
                <a:gd name="connsiteX9" fmla="*/ 56931 w 75706"/>
                <a:gd name="connsiteY9" fmla="*/ 108815 h 120267"/>
                <a:gd name="connsiteX10" fmla="*/ 32602 w 75706"/>
                <a:gd name="connsiteY10" fmla="*/ 120267 h 120267"/>
                <a:gd name="connsiteX11" fmla="*/ 0 w 75706"/>
                <a:gd name="connsiteY11" fmla="*/ 77635 h 120267"/>
                <a:gd name="connsiteX12" fmla="*/ 18775 w 75706"/>
                <a:gd name="connsiteY12" fmla="*/ 77635 h 120267"/>
                <a:gd name="connsiteX13" fmla="*/ 37520 w 75706"/>
                <a:gd name="connsiteY13" fmla="*/ 103564 h 120267"/>
                <a:gd name="connsiteX14" fmla="*/ 56787 w 75706"/>
                <a:gd name="connsiteY14" fmla="*/ 92904 h 120267"/>
                <a:gd name="connsiteX15" fmla="*/ 56787 w 75706"/>
                <a:gd name="connsiteY15" fmla="*/ 63316 h 120267"/>
                <a:gd name="connsiteX16" fmla="*/ 37520 w 75706"/>
                <a:gd name="connsiteY16" fmla="*/ 52497 h 120267"/>
                <a:gd name="connsiteX17" fmla="*/ 18775 w 75706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06" h="120267">
                  <a:moveTo>
                    <a:pt x="0" y="77635"/>
                  </a:moveTo>
                  <a:cubicBezTo>
                    <a:pt x="0" y="51542"/>
                    <a:pt x="13191" y="35319"/>
                    <a:pt x="32921" y="35319"/>
                  </a:cubicBezTo>
                  <a:cubicBezTo>
                    <a:pt x="43103" y="35319"/>
                    <a:pt x="51059" y="39615"/>
                    <a:pt x="56468" y="46294"/>
                  </a:cubicBezTo>
                  <a:lnTo>
                    <a:pt x="56787" y="46294"/>
                  </a:lnTo>
                  <a:lnTo>
                    <a:pt x="56787" y="4773"/>
                  </a:lnTo>
                  <a:lnTo>
                    <a:pt x="75706" y="0"/>
                  </a:lnTo>
                  <a:lnTo>
                    <a:pt x="75706" y="118358"/>
                  </a:lnTo>
                  <a:lnTo>
                    <a:pt x="57250" y="118358"/>
                  </a:lnTo>
                  <a:lnTo>
                    <a:pt x="57250" y="108815"/>
                  </a:lnTo>
                  <a:lnTo>
                    <a:pt x="56931" y="108815"/>
                  </a:lnTo>
                  <a:cubicBezTo>
                    <a:pt x="51059" y="115974"/>
                    <a:pt x="42641" y="120267"/>
                    <a:pt x="32602" y="120267"/>
                  </a:cubicBezTo>
                  <a:cubicBezTo>
                    <a:pt x="13365" y="120267"/>
                    <a:pt x="0" y="103882"/>
                    <a:pt x="0" y="77635"/>
                  </a:cubicBezTo>
                  <a:close/>
                  <a:moveTo>
                    <a:pt x="18775" y="77635"/>
                  </a:moveTo>
                  <a:cubicBezTo>
                    <a:pt x="18775" y="94180"/>
                    <a:pt x="25602" y="103564"/>
                    <a:pt x="37520" y="103564"/>
                  </a:cubicBezTo>
                  <a:cubicBezTo>
                    <a:pt x="44839" y="103564"/>
                    <a:pt x="50885" y="100064"/>
                    <a:pt x="56787" y="92904"/>
                  </a:cubicBezTo>
                  <a:lnTo>
                    <a:pt x="56787" y="63316"/>
                  </a:lnTo>
                  <a:cubicBezTo>
                    <a:pt x="51377" y="55997"/>
                    <a:pt x="45158" y="52497"/>
                    <a:pt x="37520" y="52497"/>
                  </a:cubicBezTo>
                  <a:cubicBezTo>
                    <a:pt x="25284" y="52497"/>
                    <a:pt x="18775" y="61407"/>
                    <a:pt x="18775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1" name="Freihandform: Form 155">
              <a:extLst>
                <a:ext uri="{FF2B5EF4-FFF2-40B4-BE49-F238E27FC236}">
                  <a16:creationId xmlns:a16="http://schemas.microsoft.com/office/drawing/2014/main" id="{5EA7E42C-78CC-5D42-85B3-4C8EDCCEE562}"/>
                </a:ext>
              </a:extLst>
            </p:cNvPr>
            <p:cNvSpPr/>
            <p:nvPr/>
          </p:nvSpPr>
          <p:spPr>
            <a:xfrm>
              <a:off x="3467776" y="363231"/>
              <a:ext cx="73970" cy="84948"/>
            </a:xfrm>
            <a:custGeom>
              <a:avLst/>
              <a:gdLst>
                <a:gd name="connsiteX0" fmla="*/ 40066 w 73970"/>
                <a:gd name="connsiteY0" fmla="*/ 84949 h 84948"/>
                <a:gd name="connsiteX1" fmla="*/ 0 w 73970"/>
                <a:gd name="connsiteY1" fmla="*/ 42317 h 84948"/>
                <a:gd name="connsiteX2" fmla="*/ 38012 w 73970"/>
                <a:gd name="connsiteY2" fmla="*/ 0 h 84948"/>
                <a:gd name="connsiteX3" fmla="*/ 73971 w 73970"/>
                <a:gd name="connsiteY3" fmla="*/ 41203 h 84948"/>
                <a:gd name="connsiteX4" fmla="*/ 73652 w 73970"/>
                <a:gd name="connsiteY4" fmla="*/ 48999 h 84948"/>
                <a:gd name="connsiteX5" fmla="*/ 19238 w 73970"/>
                <a:gd name="connsiteY5" fmla="*/ 48999 h 84948"/>
                <a:gd name="connsiteX6" fmla="*/ 40240 w 73970"/>
                <a:gd name="connsiteY6" fmla="*/ 68725 h 84948"/>
                <a:gd name="connsiteX7" fmla="*/ 60143 w 73970"/>
                <a:gd name="connsiteY7" fmla="*/ 59179 h 84948"/>
                <a:gd name="connsiteX8" fmla="*/ 71887 w 73970"/>
                <a:gd name="connsiteY8" fmla="*/ 71589 h 84948"/>
                <a:gd name="connsiteX9" fmla="*/ 40066 w 73970"/>
                <a:gd name="connsiteY9" fmla="*/ 84949 h 84948"/>
                <a:gd name="connsiteX10" fmla="*/ 18919 w 73970"/>
                <a:gd name="connsiteY10" fmla="*/ 35154 h 84948"/>
                <a:gd name="connsiteX11" fmla="*/ 55659 w 73970"/>
                <a:gd name="connsiteY11" fmla="*/ 35154 h 84948"/>
                <a:gd name="connsiteX12" fmla="*/ 37694 w 73970"/>
                <a:gd name="connsiteY12" fmla="*/ 15587 h 84948"/>
                <a:gd name="connsiteX13" fmla="*/ 18919 w 73970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0" h="84948">
                  <a:moveTo>
                    <a:pt x="40066" y="84949"/>
                  </a:moveTo>
                  <a:cubicBezTo>
                    <a:pt x="16055" y="84949"/>
                    <a:pt x="0" y="67927"/>
                    <a:pt x="0" y="42317"/>
                  </a:cubicBezTo>
                  <a:cubicBezTo>
                    <a:pt x="0" y="17181"/>
                    <a:pt x="15419" y="0"/>
                    <a:pt x="38012" y="0"/>
                  </a:cubicBezTo>
                  <a:cubicBezTo>
                    <a:pt x="59795" y="0"/>
                    <a:pt x="73971" y="16226"/>
                    <a:pt x="73971" y="41203"/>
                  </a:cubicBezTo>
                  <a:cubicBezTo>
                    <a:pt x="73971" y="43908"/>
                    <a:pt x="73797" y="46769"/>
                    <a:pt x="73652" y="48999"/>
                  </a:cubicBezTo>
                  <a:lnTo>
                    <a:pt x="19238" y="48999"/>
                  </a:lnTo>
                  <a:cubicBezTo>
                    <a:pt x="21320" y="61566"/>
                    <a:pt x="28784" y="68725"/>
                    <a:pt x="40240" y="68725"/>
                  </a:cubicBezTo>
                  <a:cubicBezTo>
                    <a:pt x="47703" y="68725"/>
                    <a:pt x="53778" y="65862"/>
                    <a:pt x="60143" y="59179"/>
                  </a:cubicBezTo>
                  <a:lnTo>
                    <a:pt x="71887" y="71589"/>
                  </a:lnTo>
                  <a:cubicBezTo>
                    <a:pt x="62659" y="80653"/>
                    <a:pt x="52332" y="84949"/>
                    <a:pt x="40066" y="84949"/>
                  </a:cubicBezTo>
                  <a:close/>
                  <a:moveTo>
                    <a:pt x="18919" y="35154"/>
                  </a:moveTo>
                  <a:lnTo>
                    <a:pt x="55659" y="35154"/>
                  </a:lnTo>
                  <a:cubicBezTo>
                    <a:pt x="54877" y="22744"/>
                    <a:pt x="48340" y="15587"/>
                    <a:pt x="37694" y="15587"/>
                  </a:cubicBezTo>
                  <a:cubicBezTo>
                    <a:pt x="27193" y="15587"/>
                    <a:pt x="20511" y="22587"/>
                    <a:pt x="18919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2" name="Freihandform: Form 156">
              <a:extLst>
                <a:ext uri="{FF2B5EF4-FFF2-40B4-BE49-F238E27FC236}">
                  <a16:creationId xmlns:a16="http://schemas.microsoft.com/office/drawing/2014/main" id="{0EFFC5D1-17B6-EE4E-B097-A807E149AA6C}"/>
                </a:ext>
              </a:extLst>
            </p:cNvPr>
            <p:cNvSpPr/>
            <p:nvPr/>
          </p:nvSpPr>
          <p:spPr>
            <a:xfrm>
              <a:off x="3562430" y="363231"/>
              <a:ext cx="48976" cy="83039"/>
            </a:xfrm>
            <a:custGeom>
              <a:avLst/>
              <a:gdLst>
                <a:gd name="connsiteX0" fmla="*/ 48976 w 48976"/>
                <a:gd name="connsiteY0" fmla="*/ 1747 h 83039"/>
                <a:gd name="connsiteX1" fmla="*/ 45968 w 48976"/>
                <a:gd name="connsiteY1" fmla="*/ 21155 h 83039"/>
                <a:gd name="connsiteX2" fmla="*/ 35466 w 48976"/>
                <a:gd name="connsiteY2" fmla="*/ 18610 h 83039"/>
                <a:gd name="connsiteX3" fmla="*/ 18919 w 48976"/>
                <a:gd name="connsiteY3" fmla="*/ 41518 h 83039"/>
                <a:gd name="connsiteX4" fmla="*/ 18919 w 48976"/>
                <a:gd name="connsiteY4" fmla="*/ 83039 h 83039"/>
                <a:gd name="connsiteX5" fmla="*/ 0 w 48976"/>
                <a:gd name="connsiteY5" fmla="*/ 83039 h 83039"/>
                <a:gd name="connsiteX6" fmla="*/ 0 w 48976"/>
                <a:gd name="connsiteY6" fmla="*/ 2066 h 83039"/>
                <a:gd name="connsiteX7" fmla="*/ 18601 w 48976"/>
                <a:gd name="connsiteY7" fmla="*/ 2066 h 83039"/>
                <a:gd name="connsiteX8" fmla="*/ 18601 w 48976"/>
                <a:gd name="connsiteY8" fmla="*/ 12248 h 83039"/>
                <a:gd name="connsiteX9" fmla="*/ 18919 w 48976"/>
                <a:gd name="connsiteY9" fmla="*/ 12248 h 83039"/>
                <a:gd name="connsiteX10" fmla="*/ 40066 w 48976"/>
                <a:gd name="connsiteY10" fmla="*/ 0 h 83039"/>
                <a:gd name="connsiteX11" fmla="*/ 48976 w 4897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76" h="83039">
                  <a:moveTo>
                    <a:pt x="48976" y="1747"/>
                  </a:moveTo>
                  <a:lnTo>
                    <a:pt x="45968" y="21155"/>
                  </a:lnTo>
                  <a:cubicBezTo>
                    <a:pt x="43104" y="19564"/>
                    <a:pt x="39603" y="18610"/>
                    <a:pt x="35466" y="18610"/>
                  </a:cubicBezTo>
                  <a:cubicBezTo>
                    <a:pt x="22420" y="18610"/>
                    <a:pt x="18919" y="29111"/>
                    <a:pt x="18919" y="41518"/>
                  </a:cubicBezTo>
                  <a:lnTo>
                    <a:pt x="18919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01" y="2066"/>
                  </a:lnTo>
                  <a:lnTo>
                    <a:pt x="18601" y="12248"/>
                  </a:lnTo>
                  <a:lnTo>
                    <a:pt x="18919" y="12248"/>
                  </a:lnTo>
                  <a:cubicBezTo>
                    <a:pt x="23201" y="4614"/>
                    <a:pt x="30838" y="0"/>
                    <a:pt x="40066" y="0"/>
                  </a:cubicBezTo>
                  <a:cubicBezTo>
                    <a:pt x="42785" y="-3"/>
                    <a:pt x="46112" y="474"/>
                    <a:pt x="4897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3" name="Freihandform: Form 157">
              <a:extLst>
                <a:ext uri="{FF2B5EF4-FFF2-40B4-BE49-F238E27FC236}">
                  <a16:creationId xmlns:a16="http://schemas.microsoft.com/office/drawing/2014/main" id="{528560C3-5650-FC43-A02D-8FFFA2BA799F}"/>
                </a:ext>
              </a:extLst>
            </p:cNvPr>
            <p:cNvSpPr/>
            <p:nvPr/>
          </p:nvSpPr>
          <p:spPr>
            <a:xfrm>
              <a:off x="3623180" y="387569"/>
              <a:ext cx="39776" cy="17979"/>
            </a:xfrm>
            <a:custGeom>
              <a:avLst/>
              <a:gdLst>
                <a:gd name="connsiteX0" fmla="*/ 39777 w 39776"/>
                <a:gd name="connsiteY0" fmla="*/ 17979 h 17979"/>
                <a:gd name="connsiteX1" fmla="*/ 0 w 39776"/>
                <a:gd name="connsiteY1" fmla="*/ 17979 h 17979"/>
                <a:gd name="connsiteX2" fmla="*/ 0 w 39776"/>
                <a:gd name="connsiteY2" fmla="*/ 0 h 17979"/>
                <a:gd name="connsiteX3" fmla="*/ 39777 w 39776"/>
                <a:gd name="connsiteY3" fmla="*/ 0 h 17979"/>
                <a:gd name="connsiteX4" fmla="*/ 39777 w 39776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6" h="17979">
                  <a:moveTo>
                    <a:pt x="39777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7" y="0"/>
                  </a:lnTo>
                  <a:lnTo>
                    <a:pt x="39777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4" name="Freihandform: Form 158">
              <a:extLst>
                <a:ext uri="{FF2B5EF4-FFF2-40B4-BE49-F238E27FC236}">
                  <a16:creationId xmlns:a16="http://schemas.microsoft.com/office/drawing/2014/main" id="{A54341D0-6D69-F649-A672-6511805563A0}"/>
                </a:ext>
              </a:extLst>
            </p:cNvPr>
            <p:cNvSpPr/>
            <p:nvPr/>
          </p:nvSpPr>
          <p:spPr>
            <a:xfrm>
              <a:off x="3687112" y="334274"/>
              <a:ext cx="87508" cy="113903"/>
            </a:xfrm>
            <a:custGeom>
              <a:avLst/>
              <a:gdLst>
                <a:gd name="connsiteX0" fmla="*/ 87509 w 87508"/>
                <a:gd name="connsiteY0" fmla="*/ 67612 h 113903"/>
                <a:gd name="connsiteX1" fmla="*/ 43595 w 87508"/>
                <a:gd name="connsiteY1" fmla="*/ 113903 h 113903"/>
                <a:gd name="connsiteX2" fmla="*/ 0 w 87508"/>
                <a:gd name="connsiteY2" fmla="*/ 67612 h 113903"/>
                <a:gd name="connsiteX3" fmla="*/ 0 w 87508"/>
                <a:gd name="connsiteY3" fmla="*/ 0 h 113903"/>
                <a:gd name="connsiteX4" fmla="*/ 20365 w 87508"/>
                <a:gd name="connsiteY4" fmla="*/ 0 h 113903"/>
                <a:gd name="connsiteX5" fmla="*/ 20365 w 87508"/>
                <a:gd name="connsiteY5" fmla="*/ 66498 h 113903"/>
                <a:gd name="connsiteX6" fmla="*/ 44232 w 87508"/>
                <a:gd name="connsiteY6" fmla="*/ 94816 h 113903"/>
                <a:gd name="connsiteX7" fmla="*/ 67317 w 87508"/>
                <a:gd name="connsiteY7" fmla="*/ 66498 h 113903"/>
                <a:gd name="connsiteX8" fmla="*/ 67317 w 87508"/>
                <a:gd name="connsiteY8" fmla="*/ 0 h 113903"/>
                <a:gd name="connsiteX9" fmla="*/ 87509 w 87508"/>
                <a:gd name="connsiteY9" fmla="*/ 0 h 113903"/>
                <a:gd name="connsiteX10" fmla="*/ 87509 w 87508"/>
                <a:gd name="connsiteY10" fmla="*/ 67612 h 11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508" h="113903">
                  <a:moveTo>
                    <a:pt x="87509" y="67612"/>
                  </a:moveTo>
                  <a:cubicBezTo>
                    <a:pt x="87509" y="94657"/>
                    <a:pt x="73652" y="113903"/>
                    <a:pt x="43595" y="113903"/>
                  </a:cubicBezTo>
                  <a:cubicBezTo>
                    <a:pt x="13683" y="113903"/>
                    <a:pt x="0" y="94813"/>
                    <a:pt x="0" y="67612"/>
                  </a:cubicBezTo>
                  <a:lnTo>
                    <a:pt x="0" y="0"/>
                  </a:lnTo>
                  <a:lnTo>
                    <a:pt x="20365" y="0"/>
                  </a:lnTo>
                  <a:lnTo>
                    <a:pt x="20365" y="66498"/>
                  </a:lnTo>
                  <a:cubicBezTo>
                    <a:pt x="20365" y="83360"/>
                    <a:pt x="27684" y="94816"/>
                    <a:pt x="44232" y="94816"/>
                  </a:cubicBezTo>
                  <a:cubicBezTo>
                    <a:pt x="60779" y="94816"/>
                    <a:pt x="67317" y="83522"/>
                    <a:pt x="67317" y="66498"/>
                  </a:cubicBezTo>
                  <a:lnTo>
                    <a:pt x="67317" y="0"/>
                  </a:lnTo>
                  <a:lnTo>
                    <a:pt x="87509" y="0"/>
                  </a:lnTo>
                  <a:lnTo>
                    <a:pt x="87509" y="6761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5" name="Freihandform: Form 159">
              <a:extLst>
                <a:ext uri="{FF2B5EF4-FFF2-40B4-BE49-F238E27FC236}">
                  <a16:creationId xmlns:a16="http://schemas.microsoft.com/office/drawing/2014/main" id="{306E390D-EF07-1A46-BEC3-307E8602A0C8}"/>
                </a:ext>
              </a:extLst>
            </p:cNvPr>
            <p:cNvSpPr/>
            <p:nvPr/>
          </p:nvSpPr>
          <p:spPr>
            <a:xfrm>
              <a:off x="3799760" y="363228"/>
              <a:ext cx="69660" cy="83042"/>
            </a:xfrm>
            <a:custGeom>
              <a:avLst/>
              <a:gdLst>
                <a:gd name="connsiteX0" fmla="*/ 69660 w 69660"/>
                <a:gd name="connsiteY0" fmla="*/ 83042 h 83042"/>
                <a:gd name="connsiteX1" fmla="*/ 50741 w 69660"/>
                <a:gd name="connsiteY1" fmla="*/ 83042 h 83042"/>
                <a:gd name="connsiteX2" fmla="*/ 50741 w 69660"/>
                <a:gd name="connsiteY2" fmla="*/ 36751 h 83042"/>
                <a:gd name="connsiteX3" fmla="*/ 35785 w 69660"/>
                <a:gd name="connsiteY3" fmla="*/ 17024 h 83042"/>
                <a:gd name="connsiteX4" fmla="*/ 18919 w 69660"/>
                <a:gd name="connsiteY4" fmla="*/ 36592 h 83042"/>
                <a:gd name="connsiteX5" fmla="*/ 18919 w 69660"/>
                <a:gd name="connsiteY5" fmla="*/ 83042 h 83042"/>
                <a:gd name="connsiteX6" fmla="*/ 0 w 69660"/>
                <a:gd name="connsiteY6" fmla="*/ 83042 h 83042"/>
                <a:gd name="connsiteX7" fmla="*/ 0 w 69660"/>
                <a:gd name="connsiteY7" fmla="*/ 2068 h 83042"/>
                <a:gd name="connsiteX8" fmla="*/ 18775 w 69660"/>
                <a:gd name="connsiteY8" fmla="*/ 2068 h 83042"/>
                <a:gd name="connsiteX9" fmla="*/ 18775 w 69660"/>
                <a:gd name="connsiteY9" fmla="*/ 11771 h 83042"/>
                <a:gd name="connsiteX10" fmla="*/ 19064 w 69660"/>
                <a:gd name="connsiteY10" fmla="*/ 11771 h 83042"/>
                <a:gd name="connsiteX11" fmla="*/ 42930 w 69660"/>
                <a:gd name="connsiteY11" fmla="*/ 0 h 83042"/>
                <a:gd name="connsiteX12" fmla="*/ 69660 w 69660"/>
                <a:gd name="connsiteY12" fmla="*/ 32773 h 83042"/>
                <a:gd name="connsiteX13" fmla="*/ 69660 w 69660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0" h="83042">
                  <a:moveTo>
                    <a:pt x="69660" y="83042"/>
                  </a:moveTo>
                  <a:lnTo>
                    <a:pt x="50741" y="83042"/>
                  </a:lnTo>
                  <a:lnTo>
                    <a:pt x="50741" y="36751"/>
                  </a:lnTo>
                  <a:cubicBezTo>
                    <a:pt x="50741" y="24977"/>
                    <a:pt x="47241" y="17024"/>
                    <a:pt x="35785" y="17024"/>
                  </a:cubicBezTo>
                  <a:cubicBezTo>
                    <a:pt x="22593" y="17024"/>
                    <a:pt x="18919" y="27841"/>
                    <a:pt x="18919" y="36592"/>
                  </a:cubicBezTo>
                  <a:lnTo>
                    <a:pt x="18919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5" y="2068"/>
                  </a:lnTo>
                  <a:lnTo>
                    <a:pt x="18775" y="11771"/>
                  </a:lnTo>
                  <a:lnTo>
                    <a:pt x="19064" y="11771"/>
                  </a:lnTo>
                  <a:cubicBezTo>
                    <a:pt x="23837" y="4614"/>
                    <a:pt x="32429" y="0"/>
                    <a:pt x="42930" y="0"/>
                  </a:cubicBezTo>
                  <a:cubicBezTo>
                    <a:pt x="61386" y="0"/>
                    <a:pt x="69660" y="13521"/>
                    <a:pt x="69660" y="32773"/>
                  </a:cubicBezTo>
                  <a:lnTo>
                    <a:pt x="69660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6" name="Freihandform: Form 160">
              <a:extLst>
                <a:ext uri="{FF2B5EF4-FFF2-40B4-BE49-F238E27FC236}">
                  <a16:creationId xmlns:a16="http://schemas.microsoft.com/office/drawing/2014/main" id="{6F7D40AA-8216-3F4D-B0C3-71A79AFF0C2E}"/>
                </a:ext>
              </a:extLst>
            </p:cNvPr>
            <p:cNvSpPr/>
            <p:nvPr/>
          </p:nvSpPr>
          <p:spPr>
            <a:xfrm>
              <a:off x="3890769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7" name="Freihandform: Form 161">
              <a:extLst>
                <a:ext uri="{FF2B5EF4-FFF2-40B4-BE49-F238E27FC236}">
                  <a16:creationId xmlns:a16="http://schemas.microsoft.com/office/drawing/2014/main" id="{D9E9066E-64FE-6E4C-BD43-295BF897ED12}"/>
                </a:ext>
              </a:extLst>
            </p:cNvPr>
            <p:cNvSpPr/>
            <p:nvPr/>
          </p:nvSpPr>
          <p:spPr>
            <a:xfrm>
              <a:off x="3928290" y="365297"/>
              <a:ext cx="78598" cy="80973"/>
            </a:xfrm>
            <a:custGeom>
              <a:avLst/>
              <a:gdLst>
                <a:gd name="connsiteX0" fmla="*/ 78599 w 78598"/>
                <a:gd name="connsiteY0" fmla="*/ 0 h 80973"/>
                <a:gd name="connsiteX1" fmla="*/ 49150 w 78598"/>
                <a:gd name="connsiteY1" fmla="*/ 80974 h 80973"/>
                <a:gd name="connsiteX2" fmla="*/ 29420 w 78598"/>
                <a:gd name="connsiteY2" fmla="*/ 80974 h 80973"/>
                <a:gd name="connsiteX3" fmla="*/ 0 w 78598"/>
                <a:gd name="connsiteY3" fmla="*/ 0 h 80973"/>
                <a:gd name="connsiteX4" fmla="*/ 20857 w 78598"/>
                <a:gd name="connsiteY4" fmla="*/ 0 h 80973"/>
                <a:gd name="connsiteX5" fmla="*/ 39459 w 78598"/>
                <a:gd name="connsiteY5" fmla="*/ 58861 h 80973"/>
                <a:gd name="connsiteX6" fmla="*/ 39777 w 78598"/>
                <a:gd name="connsiteY6" fmla="*/ 58861 h 80973"/>
                <a:gd name="connsiteX7" fmla="*/ 58378 w 78598"/>
                <a:gd name="connsiteY7" fmla="*/ 0 h 80973"/>
                <a:gd name="connsiteX8" fmla="*/ 78599 w 78598"/>
                <a:gd name="connsiteY8" fmla="*/ 0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598" h="80973">
                  <a:moveTo>
                    <a:pt x="78599" y="0"/>
                  </a:moveTo>
                  <a:lnTo>
                    <a:pt x="49150" y="80974"/>
                  </a:lnTo>
                  <a:lnTo>
                    <a:pt x="29420" y="80974"/>
                  </a:lnTo>
                  <a:lnTo>
                    <a:pt x="0" y="0"/>
                  </a:lnTo>
                  <a:lnTo>
                    <a:pt x="20857" y="0"/>
                  </a:lnTo>
                  <a:lnTo>
                    <a:pt x="39459" y="58861"/>
                  </a:lnTo>
                  <a:lnTo>
                    <a:pt x="39777" y="58861"/>
                  </a:lnTo>
                  <a:lnTo>
                    <a:pt x="58378" y="0"/>
                  </a:lnTo>
                  <a:lnTo>
                    <a:pt x="78599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8" name="Freihandform: Form 162">
              <a:extLst>
                <a:ext uri="{FF2B5EF4-FFF2-40B4-BE49-F238E27FC236}">
                  <a16:creationId xmlns:a16="http://schemas.microsoft.com/office/drawing/2014/main" id="{68CF4112-BA48-9545-8E98-601E7348F2D2}"/>
                </a:ext>
              </a:extLst>
            </p:cNvPr>
            <p:cNvSpPr/>
            <p:nvPr/>
          </p:nvSpPr>
          <p:spPr>
            <a:xfrm>
              <a:off x="4015683" y="363231"/>
              <a:ext cx="73999" cy="84948"/>
            </a:xfrm>
            <a:custGeom>
              <a:avLst/>
              <a:gdLst>
                <a:gd name="connsiteX0" fmla="*/ 40095 w 73999"/>
                <a:gd name="connsiteY0" fmla="*/ 84949 h 84948"/>
                <a:gd name="connsiteX1" fmla="*/ 0 w 73999"/>
                <a:gd name="connsiteY1" fmla="*/ 42317 h 84948"/>
                <a:gd name="connsiteX2" fmla="*/ 38041 w 73999"/>
                <a:gd name="connsiteY2" fmla="*/ 0 h 84948"/>
                <a:gd name="connsiteX3" fmla="*/ 73999 w 73999"/>
                <a:gd name="connsiteY3" fmla="*/ 41203 h 84948"/>
                <a:gd name="connsiteX4" fmla="*/ 73681 w 73999"/>
                <a:gd name="connsiteY4" fmla="*/ 48999 h 84948"/>
                <a:gd name="connsiteX5" fmla="*/ 19267 w 73999"/>
                <a:gd name="connsiteY5" fmla="*/ 48999 h 84948"/>
                <a:gd name="connsiteX6" fmla="*/ 40269 w 73999"/>
                <a:gd name="connsiteY6" fmla="*/ 68725 h 84948"/>
                <a:gd name="connsiteX7" fmla="*/ 60143 w 73999"/>
                <a:gd name="connsiteY7" fmla="*/ 59179 h 84948"/>
                <a:gd name="connsiteX8" fmla="*/ 71916 w 73999"/>
                <a:gd name="connsiteY8" fmla="*/ 71589 h 84948"/>
                <a:gd name="connsiteX9" fmla="*/ 40095 w 73999"/>
                <a:gd name="connsiteY9" fmla="*/ 84949 h 84948"/>
                <a:gd name="connsiteX10" fmla="*/ 18948 w 73999"/>
                <a:gd name="connsiteY10" fmla="*/ 35154 h 84948"/>
                <a:gd name="connsiteX11" fmla="*/ 55688 w 73999"/>
                <a:gd name="connsiteY11" fmla="*/ 35154 h 84948"/>
                <a:gd name="connsiteX12" fmla="*/ 37723 w 73999"/>
                <a:gd name="connsiteY12" fmla="*/ 15587 h 84948"/>
                <a:gd name="connsiteX13" fmla="*/ 18948 w 73999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48">
                  <a:moveTo>
                    <a:pt x="40095" y="84949"/>
                  </a:moveTo>
                  <a:cubicBezTo>
                    <a:pt x="16084" y="84949"/>
                    <a:pt x="0" y="67927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3"/>
                    <a:pt x="52332" y="84949"/>
                    <a:pt x="40095" y="84949"/>
                  </a:cubicBezTo>
                  <a:close/>
                  <a:moveTo>
                    <a:pt x="18948" y="35154"/>
                  </a:moveTo>
                  <a:lnTo>
                    <a:pt x="55688" y="35154"/>
                  </a:lnTo>
                  <a:cubicBezTo>
                    <a:pt x="54906" y="22744"/>
                    <a:pt x="48368" y="15587"/>
                    <a:pt x="37723" y="15587"/>
                  </a:cubicBezTo>
                  <a:cubicBezTo>
                    <a:pt x="27222" y="15587"/>
                    <a:pt x="20539" y="22587"/>
                    <a:pt x="1894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9" name="Freihandform: Form 163">
              <a:extLst>
                <a:ext uri="{FF2B5EF4-FFF2-40B4-BE49-F238E27FC236}">
                  <a16:creationId xmlns:a16="http://schemas.microsoft.com/office/drawing/2014/main" id="{294B8099-63F1-A849-AE50-F33094E0359C}"/>
                </a:ext>
              </a:extLst>
            </p:cNvPr>
            <p:cNvSpPr/>
            <p:nvPr/>
          </p:nvSpPr>
          <p:spPr>
            <a:xfrm>
              <a:off x="4110337" y="363231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68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68" y="21155"/>
                  </a:lnTo>
                  <a:cubicBezTo>
                    <a:pt x="43104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0" name="Freihandform: Form 165">
              <a:extLst>
                <a:ext uri="{FF2B5EF4-FFF2-40B4-BE49-F238E27FC236}">
                  <a16:creationId xmlns:a16="http://schemas.microsoft.com/office/drawing/2014/main" id="{44DEF6B5-34CF-FD40-AFA6-85004B3200CA}"/>
                </a:ext>
              </a:extLst>
            </p:cNvPr>
            <p:cNvSpPr/>
            <p:nvPr/>
          </p:nvSpPr>
          <p:spPr>
            <a:xfrm>
              <a:off x="4168165" y="363231"/>
              <a:ext cx="62370" cy="84951"/>
            </a:xfrm>
            <a:custGeom>
              <a:avLst/>
              <a:gdLst>
                <a:gd name="connsiteX0" fmla="*/ 9084 w 62370"/>
                <a:gd name="connsiteY0" fmla="*/ 60134 h 84951"/>
                <a:gd name="connsiteX1" fmla="*/ 31995 w 62370"/>
                <a:gd name="connsiteY1" fmla="*/ 69203 h 84951"/>
                <a:gd name="connsiteX2" fmla="*/ 43914 w 62370"/>
                <a:gd name="connsiteY2" fmla="*/ 61088 h 84951"/>
                <a:gd name="connsiteX3" fmla="*/ 3356 w 62370"/>
                <a:gd name="connsiteY3" fmla="*/ 25136 h 84951"/>
                <a:gd name="connsiteX4" fmla="*/ 33905 w 62370"/>
                <a:gd name="connsiteY4" fmla="*/ 0 h 84951"/>
                <a:gd name="connsiteX5" fmla="*/ 61907 w 62370"/>
                <a:gd name="connsiteY5" fmla="*/ 8433 h 84951"/>
                <a:gd name="connsiteX6" fmla="*/ 52997 w 62370"/>
                <a:gd name="connsiteY6" fmla="*/ 23227 h 84951"/>
                <a:gd name="connsiteX7" fmla="*/ 33586 w 62370"/>
                <a:gd name="connsiteY7" fmla="*/ 16067 h 84951"/>
                <a:gd name="connsiteX8" fmla="*/ 21957 w 62370"/>
                <a:gd name="connsiteY8" fmla="*/ 23545 h 84951"/>
                <a:gd name="connsiteX9" fmla="*/ 62370 w 62370"/>
                <a:gd name="connsiteY9" fmla="*/ 59338 h 84951"/>
                <a:gd name="connsiteX10" fmla="*/ 31185 w 62370"/>
                <a:gd name="connsiteY10" fmla="*/ 84951 h 84951"/>
                <a:gd name="connsiteX11" fmla="*/ 0 w 62370"/>
                <a:gd name="connsiteY11" fmla="*/ 75090 h 84951"/>
                <a:gd name="connsiteX12" fmla="*/ 9084 w 62370"/>
                <a:gd name="connsiteY12" fmla="*/ 6013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370" h="84951">
                  <a:moveTo>
                    <a:pt x="9084" y="60134"/>
                  </a:moveTo>
                  <a:cubicBezTo>
                    <a:pt x="17039" y="66177"/>
                    <a:pt x="24821" y="69203"/>
                    <a:pt x="31995" y="69203"/>
                  </a:cubicBezTo>
                  <a:cubicBezTo>
                    <a:pt x="38996" y="69203"/>
                    <a:pt x="43914" y="66018"/>
                    <a:pt x="43914" y="61088"/>
                  </a:cubicBezTo>
                  <a:cubicBezTo>
                    <a:pt x="43914" y="47246"/>
                    <a:pt x="3356" y="52178"/>
                    <a:pt x="3356" y="25136"/>
                  </a:cubicBezTo>
                  <a:cubicBezTo>
                    <a:pt x="3356" y="10183"/>
                    <a:pt x="15766" y="0"/>
                    <a:pt x="33905" y="0"/>
                  </a:cubicBezTo>
                  <a:cubicBezTo>
                    <a:pt x="43596" y="0"/>
                    <a:pt x="53316" y="2864"/>
                    <a:pt x="61907" y="8433"/>
                  </a:cubicBezTo>
                  <a:lnTo>
                    <a:pt x="52997" y="23227"/>
                  </a:lnTo>
                  <a:cubicBezTo>
                    <a:pt x="45997" y="18454"/>
                    <a:pt x="39777" y="16067"/>
                    <a:pt x="33586" y="16067"/>
                  </a:cubicBezTo>
                  <a:cubicBezTo>
                    <a:pt x="26586" y="16067"/>
                    <a:pt x="21957" y="19090"/>
                    <a:pt x="21957" y="23545"/>
                  </a:cubicBezTo>
                  <a:cubicBezTo>
                    <a:pt x="21957" y="36748"/>
                    <a:pt x="62370" y="32134"/>
                    <a:pt x="62370" y="59338"/>
                  </a:cubicBezTo>
                  <a:cubicBezTo>
                    <a:pt x="62370" y="74610"/>
                    <a:pt x="49815" y="84951"/>
                    <a:pt x="31185" y="84951"/>
                  </a:cubicBezTo>
                  <a:cubicBezTo>
                    <a:pt x="20366" y="84951"/>
                    <a:pt x="9402" y="81610"/>
                    <a:pt x="0" y="75090"/>
                  </a:cubicBezTo>
                  <a:lnTo>
                    <a:pt x="9084" y="6013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1" name="Freihandform: Form 166">
              <a:extLst>
                <a:ext uri="{FF2B5EF4-FFF2-40B4-BE49-F238E27FC236}">
                  <a16:creationId xmlns:a16="http://schemas.microsoft.com/office/drawing/2014/main" id="{89A9C444-34C9-DB4A-BE65-859DC1375A06}"/>
                </a:ext>
              </a:extLst>
            </p:cNvPr>
            <p:cNvSpPr/>
            <p:nvPr/>
          </p:nvSpPr>
          <p:spPr>
            <a:xfrm>
              <a:off x="4248240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2" name="Freihandform: Form 168">
              <a:extLst>
                <a:ext uri="{FF2B5EF4-FFF2-40B4-BE49-F238E27FC236}">
                  <a16:creationId xmlns:a16="http://schemas.microsoft.com/office/drawing/2014/main" id="{B300F914-6CCF-EF45-A727-8BEB97882AD5}"/>
                </a:ext>
              </a:extLst>
            </p:cNvPr>
            <p:cNvSpPr/>
            <p:nvPr/>
          </p:nvSpPr>
          <p:spPr>
            <a:xfrm>
              <a:off x="4285760" y="339047"/>
              <a:ext cx="50451" cy="109132"/>
            </a:xfrm>
            <a:custGeom>
              <a:avLst/>
              <a:gdLst>
                <a:gd name="connsiteX0" fmla="*/ 50452 w 50451"/>
                <a:gd name="connsiteY0" fmla="*/ 89887 h 109132"/>
                <a:gd name="connsiteX1" fmla="*/ 50452 w 50451"/>
                <a:gd name="connsiteY1" fmla="*/ 106113 h 109132"/>
                <a:gd name="connsiteX2" fmla="*/ 34541 w 50451"/>
                <a:gd name="connsiteY2" fmla="*/ 109133 h 109132"/>
                <a:gd name="connsiteX3" fmla="*/ 12410 w 50451"/>
                <a:gd name="connsiteY3" fmla="*/ 86383 h 109132"/>
                <a:gd name="connsiteX4" fmla="*/ 12410 w 50451"/>
                <a:gd name="connsiteY4" fmla="*/ 41998 h 109132"/>
                <a:gd name="connsiteX5" fmla="*/ 0 w 50451"/>
                <a:gd name="connsiteY5" fmla="*/ 41998 h 109132"/>
                <a:gd name="connsiteX6" fmla="*/ 0 w 50451"/>
                <a:gd name="connsiteY6" fmla="*/ 26250 h 109132"/>
                <a:gd name="connsiteX7" fmla="*/ 12266 w 50451"/>
                <a:gd name="connsiteY7" fmla="*/ 26250 h 109132"/>
                <a:gd name="connsiteX8" fmla="*/ 12266 w 50451"/>
                <a:gd name="connsiteY8" fmla="*/ 4137 h 109132"/>
                <a:gd name="connsiteX9" fmla="*/ 31185 w 50451"/>
                <a:gd name="connsiteY9" fmla="*/ 0 h 109132"/>
                <a:gd name="connsiteX10" fmla="*/ 31185 w 50451"/>
                <a:gd name="connsiteY10" fmla="*/ 26250 h 109132"/>
                <a:gd name="connsiteX11" fmla="*/ 50452 w 50451"/>
                <a:gd name="connsiteY11" fmla="*/ 26250 h 109132"/>
                <a:gd name="connsiteX12" fmla="*/ 50452 w 50451"/>
                <a:gd name="connsiteY12" fmla="*/ 41998 h 109132"/>
                <a:gd name="connsiteX13" fmla="*/ 31185 w 50451"/>
                <a:gd name="connsiteY13" fmla="*/ 41998 h 109132"/>
                <a:gd name="connsiteX14" fmla="*/ 31185 w 50451"/>
                <a:gd name="connsiteY14" fmla="*/ 81928 h 109132"/>
                <a:gd name="connsiteX15" fmla="*/ 39951 w 50451"/>
                <a:gd name="connsiteY15" fmla="*/ 92589 h 109132"/>
                <a:gd name="connsiteX16" fmla="*/ 50452 w 50451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51" h="109132">
                  <a:moveTo>
                    <a:pt x="50452" y="89887"/>
                  </a:moveTo>
                  <a:lnTo>
                    <a:pt x="50452" y="106113"/>
                  </a:lnTo>
                  <a:cubicBezTo>
                    <a:pt x="46315" y="108022"/>
                    <a:pt x="40095" y="109133"/>
                    <a:pt x="34541" y="109133"/>
                  </a:cubicBezTo>
                  <a:cubicBezTo>
                    <a:pt x="20221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66" y="26250"/>
                  </a:lnTo>
                  <a:lnTo>
                    <a:pt x="12266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52" y="26250"/>
                  </a:lnTo>
                  <a:lnTo>
                    <a:pt x="50452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51" y="92589"/>
                  </a:cubicBezTo>
                  <a:cubicBezTo>
                    <a:pt x="43451" y="92589"/>
                    <a:pt x="47269" y="91475"/>
                    <a:pt x="50452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3" name="Freihandform: Form 169">
              <a:extLst>
                <a:ext uri="{FF2B5EF4-FFF2-40B4-BE49-F238E27FC236}">
                  <a16:creationId xmlns:a16="http://schemas.microsoft.com/office/drawing/2014/main" id="{D16D12E7-124F-6047-8449-4E906C545F8C}"/>
                </a:ext>
              </a:extLst>
            </p:cNvPr>
            <p:cNvSpPr/>
            <p:nvPr/>
          </p:nvSpPr>
          <p:spPr>
            <a:xfrm>
              <a:off x="4350994" y="330617"/>
              <a:ext cx="68734" cy="117562"/>
            </a:xfrm>
            <a:custGeom>
              <a:avLst/>
              <a:gdLst>
                <a:gd name="connsiteX0" fmla="*/ 34830 w 68734"/>
                <a:gd name="connsiteY0" fmla="*/ 65384 h 117562"/>
                <a:gd name="connsiteX1" fmla="*/ 50104 w 68734"/>
                <a:gd name="connsiteY1" fmla="*/ 67132 h 117562"/>
                <a:gd name="connsiteX2" fmla="*/ 50104 w 68734"/>
                <a:gd name="connsiteY2" fmla="*/ 64268 h 117562"/>
                <a:gd name="connsiteX3" fmla="*/ 32284 w 68734"/>
                <a:gd name="connsiteY3" fmla="*/ 48519 h 117562"/>
                <a:gd name="connsiteX4" fmla="*/ 11774 w 68734"/>
                <a:gd name="connsiteY4" fmla="*/ 53133 h 117562"/>
                <a:gd name="connsiteX5" fmla="*/ 7637 w 68734"/>
                <a:gd name="connsiteY5" fmla="*/ 37225 h 117562"/>
                <a:gd name="connsiteX6" fmla="*/ 34193 w 68734"/>
                <a:gd name="connsiteY6" fmla="*/ 32611 h 117562"/>
                <a:gd name="connsiteX7" fmla="*/ 68734 w 68734"/>
                <a:gd name="connsiteY7" fmla="*/ 63949 h 117562"/>
                <a:gd name="connsiteX8" fmla="*/ 68734 w 68734"/>
                <a:gd name="connsiteY8" fmla="*/ 115653 h 117562"/>
                <a:gd name="connsiteX9" fmla="*/ 50740 w 68734"/>
                <a:gd name="connsiteY9" fmla="*/ 115653 h 117562"/>
                <a:gd name="connsiteX10" fmla="*/ 50740 w 68734"/>
                <a:gd name="connsiteY10" fmla="*/ 107064 h 117562"/>
                <a:gd name="connsiteX11" fmla="*/ 50422 w 68734"/>
                <a:gd name="connsiteY11" fmla="*/ 107064 h 117562"/>
                <a:gd name="connsiteX12" fmla="*/ 26730 w 68734"/>
                <a:gd name="connsiteY12" fmla="*/ 117563 h 117562"/>
                <a:gd name="connsiteX13" fmla="*/ 0 w 68734"/>
                <a:gd name="connsiteY13" fmla="*/ 91790 h 117562"/>
                <a:gd name="connsiteX14" fmla="*/ 34830 w 68734"/>
                <a:gd name="connsiteY14" fmla="*/ 65384 h 117562"/>
                <a:gd name="connsiteX15" fmla="*/ 19411 w 68734"/>
                <a:gd name="connsiteY15" fmla="*/ 22113 h 117562"/>
                <a:gd name="connsiteX16" fmla="*/ 8100 w 68734"/>
                <a:gd name="connsiteY16" fmla="*/ 11135 h 117562"/>
                <a:gd name="connsiteX17" fmla="*/ 19411 w 68734"/>
                <a:gd name="connsiteY17" fmla="*/ 0 h 117562"/>
                <a:gd name="connsiteX18" fmla="*/ 30693 w 68734"/>
                <a:gd name="connsiteY18" fmla="*/ 11135 h 117562"/>
                <a:gd name="connsiteX19" fmla="*/ 19411 w 68734"/>
                <a:gd name="connsiteY19" fmla="*/ 22113 h 117562"/>
                <a:gd name="connsiteX20" fmla="*/ 31648 w 68734"/>
                <a:gd name="connsiteY20" fmla="*/ 103405 h 117562"/>
                <a:gd name="connsiteX21" fmla="*/ 50104 w 68734"/>
                <a:gd name="connsiteY21" fmla="*/ 93702 h 117562"/>
                <a:gd name="connsiteX22" fmla="*/ 50104 w 68734"/>
                <a:gd name="connsiteY22" fmla="*/ 79545 h 117562"/>
                <a:gd name="connsiteX23" fmla="*/ 36913 w 68734"/>
                <a:gd name="connsiteY23" fmla="*/ 77954 h 117562"/>
                <a:gd name="connsiteX24" fmla="*/ 18138 w 68734"/>
                <a:gd name="connsiteY24" fmla="*/ 91316 h 117562"/>
                <a:gd name="connsiteX25" fmla="*/ 31648 w 68734"/>
                <a:gd name="connsiteY25" fmla="*/ 103405 h 117562"/>
                <a:gd name="connsiteX26" fmla="*/ 52505 w 68734"/>
                <a:gd name="connsiteY26" fmla="*/ 22113 h 117562"/>
                <a:gd name="connsiteX27" fmla="*/ 41194 w 68734"/>
                <a:gd name="connsiteY27" fmla="*/ 11135 h 117562"/>
                <a:gd name="connsiteX28" fmla="*/ 52505 w 68734"/>
                <a:gd name="connsiteY28" fmla="*/ 0 h 117562"/>
                <a:gd name="connsiteX29" fmla="*/ 63787 w 68734"/>
                <a:gd name="connsiteY29" fmla="*/ 11135 h 117562"/>
                <a:gd name="connsiteX30" fmla="*/ 52505 w 68734"/>
                <a:gd name="connsiteY3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8734" h="117562">
                  <a:moveTo>
                    <a:pt x="34830" y="65384"/>
                  </a:moveTo>
                  <a:cubicBezTo>
                    <a:pt x="40095" y="65384"/>
                    <a:pt x="44868" y="65702"/>
                    <a:pt x="50104" y="67132"/>
                  </a:cubicBezTo>
                  <a:lnTo>
                    <a:pt x="50104" y="64268"/>
                  </a:lnTo>
                  <a:cubicBezTo>
                    <a:pt x="50104" y="53926"/>
                    <a:pt x="44058" y="48519"/>
                    <a:pt x="32284" y="48519"/>
                  </a:cubicBezTo>
                  <a:cubicBezTo>
                    <a:pt x="25775" y="48519"/>
                    <a:pt x="18456" y="50110"/>
                    <a:pt x="11774" y="53133"/>
                  </a:cubicBezTo>
                  <a:lnTo>
                    <a:pt x="7637" y="37225"/>
                  </a:lnTo>
                  <a:cubicBezTo>
                    <a:pt x="15101" y="34361"/>
                    <a:pt x="24965" y="32611"/>
                    <a:pt x="34193" y="32611"/>
                  </a:cubicBezTo>
                  <a:cubicBezTo>
                    <a:pt x="56931" y="32611"/>
                    <a:pt x="68734" y="43271"/>
                    <a:pt x="68734" y="63949"/>
                  </a:cubicBezTo>
                  <a:lnTo>
                    <a:pt x="68734" y="115653"/>
                  </a:lnTo>
                  <a:lnTo>
                    <a:pt x="50740" y="115653"/>
                  </a:lnTo>
                  <a:lnTo>
                    <a:pt x="50740" y="107064"/>
                  </a:lnTo>
                  <a:lnTo>
                    <a:pt x="50422" y="107064"/>
                  </a:lnTo>
                  <a:cubicBezTo>
                    <a:pt x="43422" y="114221"/>
                    <a:pt x="36103" y="117563"/>
                    <a:pt x="26730" y="117563"/>
                  </a:cubicBezTo>
                  <a:cubicBezTo>
                    <a:pt x="10501" y="117563"/>
                    <a:pt x="0" y="107542"/>
                    <a:pt x="0" y="91790"/>
                  </a:cubicBezTo>
                  <a:cubicBezTo>
                    <a:pt x="0" y="74610"/>
                    <a:pt x="12237" y="65384"/>
                    <a:pt x="34830" y="65384"/>
                  </a:cubicBezTo>
                  <a:close/>
                  <a:moveTo>
                    <a:pt x="19411" y="22113"/>
                  </a:moveTo>
                  <a:cubicBezTo>
                    <a:pt x="13365" y="22113"/>
                    <a:pt x="8100" y="17022"/>
                    <a:pt x="8100" y="11135"/>
                  </a:cubicBezTo>
                  <a:cubicBezTo>
                    <a:pt x="8100" y="5248"/>
                    <a:pt x="13365" y="0"/>
                    <a:pt x="19411" y="0"/>
                  </a:cubicBezTo>
                  <a:cubicBezTo>
                    <a:pt x="25457" y="0"/>
                    <a:pt x="30693" y="5248"/>
                    <a:pt x="30693" y="11135"/>
                  </a:cubicBezTo>
                  <a:cubicBezTo>
                    <a:pt x="30693" y="17022"/>
                    <a:pt x="25457" y="22113"/>
                    <a:pt x="19411" y="22113"/>
                  </a:cubicBezTo>
                  <a:close/>
                  <a:moveTo>
                    <a:pt x="31648" y="103405"/>
                  </a:moveTo>
                  <a:cubicBezTo>
                    <a:pt x="38475" y="103405"/>
                    <a:pt x="44868" y="100064"/>
                    <a:pt x="50104" y="93702"/>
                  </a:cubicBezTo>
                  <a:lnTo>
                    <a:pt x="50104" y="79545"/>
                  </a:lnTo>
                  <a:cubicBezTo>
                    <a:pt x="45649" y="78431"/>
                    <a:pt x="41021" y="77954"/>
                    <a:pt x="36913" y="77954"/>
                  </a:cubicBezTo>
                  <a:cubicBezTo>
                    <a:pt x="24965" y="77954"/>
                    <a:pt x="18138" y="82727"/>
                    <a:pt x="18138" y="91316"/>
                  </a:cubicBezTo>
                  <a:cubicBezTo>
                    <a:pt x="18138" y="98791"/>
                    <a:pt x="23374" y="103405"/>
                    <a:pt x="31648" y="103405"/>
                  </a:cubicBezTo>
                  <a:close/>
                  <a:moveTo>
                    <a:pt x="52505" y="22113"/>
                  </a:moveTo>
                  <a:cubicBezTo>
                    <a:pt x="46430" y="22113"/>
                    <a:pt x="41194" y="17022"/>
                    <a:pt x="41194" y="11135"/>
                  </a:cubicBezTo>
                  <a:cubicBezTo>
                    <a:pt x="41194" y="5248"/>
                    <a:pt x="46430" y="0"/>
                    <a:pt x="52505" y="0"/>
                  </a:cubicBezTo>
                  <a:cubicBezTo>
                    <a:pt x="58551" y="0"/>
                    <a:pt x="63787" y="5248"/>
                    <a:pt x="63787" y="11135"/>
                  </a:cubicBezTo>
                  <a:cubicBezTo>
                    <a:pt x="63787" y="17022"/>
                    <a:pt x="58551" y="22113"/>
                    <a:pt x="52505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4" name="Freihandform: Form 170">
              <a:extLst>
                <a:ext uri="{FF2B5EF4-FFF2-40B4-BE49-F238E27FC236}">
                  <a16:creationId xmlns:a16="http://schemas.microsoft.com/office/drawing/2014/main" id="{86C698F4-DBF4-0940-A3A4-4B524AA2C6A4}"/>
                </a:ext>
              </a:extLst>
            </p:cNvPr>
            <p:cNvSpPr/>
            <p:nvPr/>
          </p:nvSpPr>
          <p:spPr>
            <a:xfrm>
              <a:off x="4434424" y="339047"/>
              <a:ext cx="50422" cy="109132"/>
            </a:xfrm>
            <a:custGeom>
              <a:avLst/>
              <a:gdLst>
                <a:gd name="connsiteX0" fmla="*/ 50423 w 50422"/>
                <a:gd name="connsiteY0" fmla="*/ 89887 h 109132"/>
                <a:gd name="connsiteX1" fmla="*/ 50423 w 50422"/>
                <a:gd name="connsiteY1" fmla="*/ 106113 h 109132"/>
                <a:gd name="connsiteX2" fmla="*/ 34512 w 50422"/>
                <a:gd name="connsiteY2" fmla="*/ 109133 h 109132"/>
                <a:gd name="connsiteX3" fmla="*/ 12410 w 50422"/>
                <a:gd name="connsiteY3" fmla="*/ 86383 h 109132"/>
                <a:gd name="connsiteX4" fmla="*/ 12410 w 50422"/>
                <a:gd name="connsiteY4" fmla="*/ 41998 h 109132"/>
                <a:gd name="connsiteX5" fmla="*/ 0 w 50422"/>
                <a:gd name="connsiteY5" fmla="*/ 41998 h 109132"/>
                <a:gd name="connsiteX6" fmla="*/ 0 w 50422"/>
                <a:gd name="connsiteY6" fmla="*/ 26250 h 109132"/>
                <a:gd name="connsiteX7" fmla="*/ 12237 w 50422"/>
                <a:gd name="connsiteY7" fmla="*/ 26250 h 109132"/>
                <a:gd name="connsiteX8" fmla="*/ 12237 w 50422"/>
                <a:gd name="connsiteY8" fmla="*/ 4137 h 109132"/>
                <a:gd name="connsiteX9" fmla="*/ 31185 w 50422"/>
                <a:gd name="connsiteY9" fmla="*/ 0 h 109132"/>
                <a:gd name="connsiteX10" fmla="*/ 31185 w 50422"/>
                <a:gd name="connsiteY10" fmla="*/ 26250 h 109132"/>
                <a:gd name="connsiteX11" fmla="*/ 50423 w 50422"/>
                <a:gd name="connsiteY11" fmla="*/ 26250 h 109132"/>
                <a:gd name="connsiteX12" fmla="*/ 50423 w 50422"/>
                <a:gd name="connsiteY12" fmla="*/ 41998 h 109132"/>
                <a:gd name="connsiteX13" fmla="*/ 31185 w 50422"/>
                <a:gd name="connsiteY13" fmla="*/ 41998 h 109132"/>
                <a:gd name="connsiteX14" fmla="*/ 31185 w 50422"/>
                <a:gd name="connsiteY14" fmla="*/ 81928 h 109132"/>
                <a:gd name="connsiteX15" fmla="*/ 39922 w 50422"/>
                <a:gd name="connsiteY15" fmla="*/ 92589 h 109132"/>
                <a:gd name="connsiteX16" fmla="*/ 50423 w 50422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22" h="109132">
                  <a:moveTo>
                    <a:pt x="50423" y="89887"/>
                  </a:moveTo>
                  <a:lnTo>
                    <a:pt x="50423" y="106113"/>
                  </a:lnTo>
                  <a:cubicBezTo>
                    <a:pt x="46286" y="108022"/>
                    <a:pt x="40095" y="109133"/>
                    <a:pt x="34512" y="109133"/>
                  </a:cubicBezTo>
                  <a:cubicBezTo>
                    <a:pt x="20192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37" y="26250"/>
                  </a:lnTo>
                  <a:lnTo>
                    <a:pt x="12237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23" y="26250"/>
                  </a:lnTo>
                  <a:lnTo>
                    <a:pt x="50423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22" y="92589"/>
                  </a:cubicBezTo>
                  <a:cubicBezTo>
                    <a:pt x="43422" y="92589"/>
                    <a:pt x="47240" y="91475"/>
                    <a:pt x="50423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5" name="Freihandform: Form 171">
              <a:extLst>
                <a:ext uri="{FF2B5EF4-FFF2-40B4-BE49-F238E27FC236}">
                  <a16:creationId xmlns:a16="http://schemas.microsoft.com/office/drawing/2014/main" id="{7F4BB4FC-615C-DD42-8309-9E37AD345494}"/>
                </a:ext>
              </a:extLst>
            </p:cNvPr>
            <p:cNvSpPr/>
            <p:nvPr/>
          </p:nvSpPr>
          <p:spPr>
            <a:xfrm>
              <a:off x="2151789" y="509291"/>
              <a:ext cx="73180" cy="111996"/>
            </a:xfrm>
            <a:custGeom>
              <a:avLst/>
              <a:gdLst>
                <a:gd name="connsiteX0" fmla="*/ 73178 w 73180"/>
                <a:gd name="connsiteY0" fmla="*/ 111997 h 111996"/>
                <a:gd name="connsiteX1" fmla="*/ 0 w 73180"/>
                <a:gd name="connsiteY1" fmla="*/ 111997 h 111996"/>
                <a:gd name="connsiteX2" fmla="*/ 0 w 73180"/>
                <a:gd name="connsiteY2" fmla="*/ 0 h 111996"/>
                <a:gd name="connsiteX3" fmla="*/ 71112 w 73180"/>
                <a:gd name="connsiteY3" fmla="*/ 0 h 111996"/>
                <a:gd name="connsiteX4" fmla="*/ 71112 w 73180"/>
                <a:gd name="connsiteY4" fmla="*/ 18135 h 111996"/>
                <a:gd name="connsiteX5" fmla="*/ 19726 w 73180"/>
                <a:gd name="connsiteY5" fmla="*/ 18135 h 111996"/>
                <a:gd name="connsiteX6" fmla="*/ 19726 w 73180"/>
                <a:gd name="connsiteY6" fmla="*/ 44862 h 111996"/>
                <a:gd name="connsiteX7" fmla="*/ 58861 w 73180"/>
                <a:gd name="connsiteY7" fmla="*/ 44862 h 111996"/>
                <a:gd name="connsiteX8" fmla="*/ 58861 w 73180"/>
                <a:gd name="connsiteY8" fmla="*/ 62839 h 111996"/>
                <a:gd name="connsiteX9" fmla="*/ 19726 w 73180"/>
                <a:gd name="connsiteY9" fmla="*/ 62839 h 111996"/>
                <a:gd name="connsiteX10" fmla="*/ 19726 w 73180"/>
                <a:gd name="connsiteY10" fmla="*/ 93861 h 111996"/>
                <a:gd name="connsiteX11" fmla="*/ 73181 w 73180"/>
                <a:gd name="connsiteY11" fmla="*/ 93861 h 111996"/>
                <a:gd name="connsiteX12" fmla="*/ 73181 w 73180"/>
                <a:gd name="connsiteY12" fmla="*/ 11199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180" h="111996">
                  <a:moveTo>
                    <a:pt x="73178" y="111997"/>
                  </a:moveTo>
                  <a:lnTo>
                    <a:pt x="0" y="111997"/>
                  </a:lnTo>
                  <a:lnTo>
                    <a:pt x="0" y="0"/>
                  </a:lnTo>
                  <a:lnTo>
                    <a:pt x="71112" y="0"/>
                  </a:lnTo>
                  <a:lnTo>
                    <a:pt x="71112" y="18135"/>
                  </a:lnTo>
                  <a:lnTo>
                    <a:pt x="19726" y="18135"/>
                  </a:lnTo>
                  <a:lnTo>
                    <a:pt x="19726" y="44862"/>
                  </a:lnTo>
                  <a:lnTo>
                    <a:pt x="58861" y="44862"/>
                  </a:lnTo>
                  <a:lnTo>
                    <a:pt x="58861" y="62839"/>
                  </a:lnTo>
                  <a:lnTo>
                    <a:pt x="19726" y="62839"/>
                  </a:lnTo>
                  <a:lnTo>
                    <a:pt x="19726" y="93861"/>
                  </a:lnTo>
                  <a:lnTo>
                    <a:pt x="73181" y="93861"/>
                  </a:lnTo>
                  <a:lnTo>
                    <a:pt x="73181" y="11199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6" name="Freihandform: Form 172">
              <a:extLst>
                <a:ext uri="{FF2B5EF4-FFF2-40B4-BE49-F238E27FC236}">
                  <a16:creationId xmlns:a16="http://schemas.microsoft.com/office/drawing/2014/main" id="{4E337B14-E8A4-EE46-9AFA-7389F01DDA71}"/>
                </a:ext>
              </a:extLst>
            </p:cNvPr>
            <p:cNvSpPr/>
            <p:nvPr/>
          </p:nvSpPr>
          <p:spPr>
            <a:xfrm>
              <a:off x="2244499" y="538249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4" y="-3"/>
                    <a:pt x="46135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7" name="Freihandform: Form 173">
              <a:extLst>
                <a:ext uri="{FF2B5EF4-FFF2-40B4-BE49-F238E27FC236}">
                  <a16:creationId xmlns:a16="http://schemas.microsoft.com/office/drawing/2014/main" id="{748DE230-78C3-A342-B74E-FABD8C18EF17}"/>
                </a:ext>
              </a:extLst>
            </p:cNvPr>
            <p:cNvSpPr/>
            <p:nvPr/>
          </p:nvSpPr>
          <p:spPr>
            <a:xfrm>
              <a:off x="2309493" y="503089"/>
              <a:ext cx="18930" cy="118199"/>
            </a:xfrm>
            <a:custGeom>
              <a:avLst/>
              <a:gdLst>
                <a:gd name="connsiteX0" fmla="*/ 18931 w 18930"/>
                <a:gd name="connsiteY0" fmla="*/ 118199 h 118199"/>
                <a:gd name="connsiteX1" fmla="*/ 0 w 18930"/>
                <a:gd name="connsiteY1" fmla="*/ 118199 h 118199"/>
                <a:gd name="connsiteX2" fmla="*/ 0 w 18930"/>
                <a:gd name="connsiteY2" fmla="*/ 4293 h 118199"/>
                <a:gd name="connsiteX3" fmla="*/ 18931 w 18930"/>
                <a:gd name="connsiteY3" fmla="*/ 0 h 118199"/>
                <a:gd name="connsiteX4" fmla="*/ 18931 w 18930"/>
                <a:gd name="connsiteY4" fmla="*/ 118199 h 11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9">
                  <a:moveTo>
                    <a:pt x="18931" y="118199"/>
                  </a:moveTo>
                  <a:lnTo>
                    <a:pt x="0" y="118199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8" name="Freihandform: Form 174">
              <a:extLst>
                <a:ext uri="{FF2B5EF4-FFF2-40B4-BE49-F238E27FC236}">
                  <a16:creationId xmlns:a16="http://schemas.microsoft.com/office/drawing/2014/main" id="{EB1E7C3F-9EA6-9D46-B482-0759E634735A}"/>
                </a:ext>
              </a:extLst>
            </p:cNvPr>
            <p:cNvSpPr/>
            <p:nvPr/>
          </p:nvSpPr>
          <p:spPr>
            <a:xfrm>
              <a:off x="2348159" y="538246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6 w 68722"/>
                <a:gd name="connsiteY9" fmla="*/ 83042 h 84951"/>
                <a:gd name="connsiteX10" fmla="*/ 50746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6" y="32773"/>
                    <a:pt x="44859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4" y="15908"/>
                    <a:pt x="32290" y="15908"/>
                  </a:cubicBezTo>
                  <a:cubicBezTo>
                    <a:pt x="25769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6" y="83042"/>
                  </a:lnTo>
                  <a:lnTo>
                    <a:pt x="50746" y="74453"/>
                  </a:lnTo>
                  <a:lnTo>
                    <a:pt x="50428" y="74453"/>
                  </a:lnTo>
                  <a:cubicBezTo>
                    <a:pt x="43427" y="81610"/>
                    <a:pt x="36109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5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41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2" y="66180"/>
                    <a:pt x="23380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9" name="Freihandform: Form 175">
              <a:extLst>
                <a:ext uri="{FF2B5EF4-FFF2-40B4-BE49-F238E27FC236}">
                  <a16:creationId xmlns:a16="http://schemas.microsoft.com/office/drawing/2014/main" id="{291DE392-895B-284A-AA63-5AFCC895203A}"/>
                </a:ext>
              </a:extLst>
            </p:cNvPr>
            <p:cNvSpPr/>
            <p:nvPr/>
          </p:nvSpPr>
          <p:spPr>
            <a:xfrm>
              <a:off x="2440884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0" name="Freihandform: Form 176">
              <a:extLst>
                <a:ext uri="{FF2B5EF4-FFF2-40B4-BE49-F238E27FC236}">
                  <a16:creationId xmlns:a16="http://schemas.microsoft.com/office/drawing/2014/main" id="{8BAFF7C0-6D95-DF40-9EAB-C66759424FE3}"/>
                </a:ext>
              </a:extLst>
            </p:cNvPr>
            <p:cNvSpPr/>
            <p:nvPr/>
          </p:nvSpPr>
          <p:spPr>
            <a:xfrm>
              <a:off x="2530661" y="538246"/>
              <a:ext cx="75726" cy="115656"/>
            </a:xfrm>
            <a:custGeom>
              <a:avLst/>
              <a:gdLst>
                <a:gd name="connsiteX0" fmla="*/ 21320 w 75726"/>
                <a:gd name="connsiteY0" fmla="*/ 100700 h 115656"/>
                <a:gd name="connsiteX1" fmla="*/ 25457 w 75726"/>
                <a:gd name="connsiteY1" fmla="*/ 100541 h 115656"/>
                <a:gd name="connsiteX2" fmla="*/ 56795 w 75726"/>
                <a:gd name="connsiteY2" fmla="*/ 77473 h 115656"/>
                <a:gd name="connsiteX3" fmla="*/ 56795 w 75726"/>
                <a:gd name="connsiteY3" fmla="*/ 72223 h 115656"/>
                <a:gd name="connsiteX4" fmla="*/ 56636 w 75726"/>
                <a:gd name="connsiteY4" fmla="*/ 72223 h 115656"/>
                <a:gd name="connsiteX5" fmla="*/ 32137 w 75726"/>
                <a:gd name="connsiteY5" fmla="*/ 83520 h 115656"/>
                <a:gd name="connsiteX6" fmla="*/ 0 w 75726"/>
                <a:gd name="connsiteY6" fmla="*/ 42476 h 115656"/>
                <a:gd name="connsiteX7" fmla="*/ 32932 w 75726"/>
                <a:gd name="connsiteY7" fmla="*/ 0 h 115656"/>
                <a:gd name="connsiteX8" fmla="*/ 56795 w 75726"/>
                <a:gd name="connsiteY8" fmla="*/ 11297 h 115656"/>
                <a:gd name="connsiteX9" fmla="*/ 57114 w 75726"/>
                <a:gd name="connsiteY9" fmla="*/ 11297 h 115656"/>
                <a:gd name="connsiteX10" fmla="*/ 57114 w 75726"/>
                <a:gd name="connsiteY10" fmla="*/ 2068 h 115656"/>
                <a:gd name="connsiteX11" fmla="*/ 75726 w 75726"/>
                <a:gd name="connsiteY11" fmla="*/ 2068 h 115656"/>
                <a:gd name="connsiteX12" fmla="*/ 75726 w 75726"/>
                <a:gd name="connsiteY12" fmla="*/ 74769 h 115656"/>
                <a:gd name="connsiteX13" fmla="*/ 27204 w 75726"/>
                <a:gd name="connsiteY13" fmla="*/ 115494 h 115656"/>
                <a:gd name="connsiteX14" fmla="*/ 23227 w 75726"/>
                <a:gd name="connsiteY14" fmla="*/ 115656 h 115656"/>
                <a:gd name="connsiteX15" fmla="*/ 21320 w 75726"/>
                <a:gd name="connsiteY15" fmla="*/ 100700 h 115656"/>
                <a:gd name="connsiteX16" fmla="*/ 18778 w 75726"/>
                <a:gd name="connsiteY16" fmla="*/ 41998 h 115656"/>
                <a:gd name="connsiteX17" fmla="*/ 37708 w 75726"/>
                <a:gd name="connsiteY17" fmla="*/ 67293 h 115656"/>
                <a:gd name="connsiteX18" fmla="*/ 56798 w 75726"/>
                <a:gd name="connsiteY18" fmla="*/ 56633 h 115656"/>
                <a:gd name="connsiteX19" fmla="*/ 56798 w 75726"/>
                <a:gd name="connsiteY19" fmla="*/ 27682 h 115656"/>
                <a:gd name="connsiteX20" fmla="*/ 37549 w 75726"/>
                <a:gd name="connsiteY20" fmla="*/ 17022 h 115656"/>
                <a:gd name="connsiteX21" fmla="*/ 18778 w 7572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2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39" y="99586"/>
                    <a:pt x="56795" y="92745"/>
                    <a:pt x="56795" y="77473"/>
                  </a:cubicBezTo>
                  <a:lnTo>
                    <a:pt x="56795" y="72223"/>
                  </a:lnTo>
                  <a:lnTo>
                    <a:pt x="56636" y="72223"/>
                  </a:lnTo>
                  <a:cubicBezTo>
                    <a:pt x="50909" y="79542"/>
                    <a:pt x="41842" y="83520"/>
                    <a:pt x="32137" y="83520"/>
                  </a:cubicBezTo>
                  <a:cubicBezTo>
                    <a:pt x="12570" y="83520"/>
                    <a:pt x="0" y="67450"/>
                    <a:pt x="0" y="42476"/>
                  </a:cubicBezTo>
                  <a:cubicBezTo>
                    <a:pt x="0" y="16862"/>
                    <a:pt x="13203" y="0"/>
                    <a:pt x="32932" y="0"/>
                  </a:cubicBezTo>
                  <a:cubicBezTo>
                    <a:pt x="42635" y="0"/>
                    <a:pt x="51386" y="4137"/>
                    <a:pt x="56795" y="11297"/>
                  </a:cubicBezTo>
                  <a:lnTo>
                    <a:pt x="57114" y="11297"/>
                  </a:lnTo>
                  <a:lnTo>
                    <a:pt x="57114" y="2068"/>
                  </a:lnTo>
                  <a:lnTo>
                    <a:pt x="75726" y="2068"/>
                  </a:lnTo>
                  <a:lnTo>
                    <a:pt x="75726" y="74769"/>
                  </a:lnTo>
                  <a:cubicBezTo>
                    <a:pt x="75726" y="101018"/>
                    <a:pt x="62361" y="114062"/>
                    <a:pt x="27204" y="115494"/>
                  </a:cubicBezTo>
                  <a:lnTo>
                    <a:pt x="23227" y="115656"/>
                  </a:lnTo>
                  <a:lnTo>
                    <a:pt x="21320" y="100700"/>
                  </a:lnTo>
                  <a:close/>
                  <a:moveTo>
                    <a:pt x="18778" y="41998"/>
                  </a:moveTo>
                  <a:cubicBezTo>
                    <a:pt x="18778" y="57906"/>
                    <a:pt x="25778" y="67293"/>
                    <a:pt x="37708" y="67293"/>
                  </a:cubicBezTo>
                  <a:cubicBezTo>
                    <a:pt x="44868" y="67293"/>
                    <a:pt x="50911" y="63793"/>
                    <a:pt x="56798" y="56633"/>
                  </a:cubicBezTo>
                  <a:lnTo>
                    <a:pt x="56798" y="27682"/>
                  </a:lnTo>
                  <a:cubicBezTo>
                    <a:pt x="51233" y="20681"/>
                    <a:pt x="44868" y="17022"/>
                    <a:pt x="37549" y="17022"/>
                  </a:cubicBezTo>
                  <a:cubicBezTo>
                    <a:pt x="25775" y="17022"/>
                    <a:pt x="18778" y="26091"/>
                    <a:pt x="18778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1" name="Freihandform: Form 177">
              <a:extLst>
                <a:ext uri="{FF2B5EF4-FFF2-40B4-BE49-F238E27FC236}">
                  <a16:creationId xmlns:a16="http://schemas.microsoft.com/office/drawing/2014/main" id="{A03CEEF6-D953-2843-8DA4-0E41BB44042F}"/>
                </a:ext>
              </a:extLst>
            </p:cNvPr>
            <p:cNvSpPr/>
            <p:nvPr/>
          </p:nvSpPr>
          <p:spPr>
            <a:xfrm>
              <a:off x="2626796" y="538246"/>
              <a:ext cx="73976" cy="84951"/>
            </a:xfrm>
            <a:custGeom>
              <a:avLst/>
              <a:gdLst>
                <a:gd name="connsiteX0" fmla="*/ 40089 w 73976"/>
                <a:gd name="connsiteY0" fmla="*/ 84951 h 84951"/>
                <a:gd name="connsiteX1" fmla="*/ 0 w 73976"/>
                <a:gd name="connsiteY1" fmla="*/ 42317 h 84951"/>
                <a:gd name="connsiteX2" fmla="*/ 38024 w 73976"/>
                <a:gd name="connsiteY2" fmla="*/ 0 h 84951"/>
                <a:gd name="connsiteX3" fmla="*/ 73976 w 73976"/>
                <a:gd name="connsiteY3" fmla="*/ 41203 h 84951"/>
                <a:gd name="connsiteX4" fmla="*/ 73658 w 73976"/>
                <a:gd name="connsiteY4" fmla="*/ 48999 h 84951"/>
                <a:gd name="connsiteX5" fmla="*/ 19249 w 73976"/>
                <a:gd name="connsiteY5" fmla="*/ 48999 h 84951"/>
                <a:gd name="connsiteX6" fmla="*/ 40248 w 73976"/>
                <a:gd name="connsiteY6" fmla="*/ 68725 h 84951"/>
                <a:gd name="connsiteX7" fmla="*/ 60134 w 73976"/>
                <a:gd name="connsiteY7" fmla="*/ 59179 h 84951"/>
                <a:gd name="connsiteX8" fmla="*/ 71905 w 73976"/>
                <a:gd name="connsiteY8" fmla="*/ 71589 h 84951"/>
                <a:gd name="connsiteX9" fmla="*/ 40089 w 73976"/>
                <a:gd name="connsiteY9" fmla="*/ 84951 h 84951"/>
                <a:gd name="connsiteX10" fmla="*/ 18931 w 73976"/>
                <a:gd name="connsiteY10" fmla="*/ 35157 h 84951"/>
                <a:gd name="connsiteX11" fmla="*/ 55679 w 73976"/>
                <a:gd name="connsiteY11" fmla="*/ 35157 h 84951"/>
                <a:gd name="connsiteX12" fmla="*/ 37703 w 73976"/>
                <a:gd name="connsiteY12" fmla="*/ 15590 h 84951"/>
                <a:gd name="connsiteX13" fmla="*/ 18931 w 73976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51">
                  <a:moveTo>
                    <a:pt x="40089" y="84951"/>
                  </a:moveTo>
                  <a:cubicBezTo>
                    <a:pt x="16067" y="84951"/>
                    <a:pt x="0" y="67930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9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70" y="65862"/>
                    <a:pt x="60134" y="59179"/>
                  </a:cubicBezTo>
                  <a:lnTo>
                    <a:pt x="71905" y="71589"/>
                  </a:lnTo>
                  <a:cubicBezTo>
                    <a:pt x="62680" y="80656"/>
                    <a:pt x="52341" y="84951"/>
                    <a:pt x="40089" y="84951"/>
                  </a:cubicBezTo>
                  <a:close/>
                  <a:moveTo>
                    <a:pt x="18931" y="35157"/>
                  </a:moveTo>
                  <a:lnTo>
                    <a:pt x="55679" y="35157"/>
                  </a:lnTo>
                  <a:cubicBezTo>
                    <a:pt x="54883" y="22746"/>
                    <a:pt x="48360" y="15590"/>
                    <a:pt x="37703" y="15590"/>
                  </a:cubicBezTo>
                  <a:cubicBezTo>
                    <a:pt x="27204" y="15590"/>
                    <a:pt x="20522" y="22590"/>
                    <a:pt x="18931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2" name="Freihandform: Form 178">
              <a:extLst>
                <a:ext uri="{FF2B5EF4-FFF2-40B4-BE49-F238E27FC236}">
                  <a16:creationId xmlns:a16="http://schemas.microsoft.com/office/drawing/2014/main" id="{A865A2BD-3B58-584F-8E9A-1077EB59BB0C}"/>
                </a:ext>
              </a:extLst>
            </p:cNvPr>
            <p:cNvSpPr/>
            <p:nvPr/>
          </p:nvSpPr>
          <p:spPr>
            <a:xfrm>
              <a:off x="2721451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3" name="Freihandform: Form 179">
              <a:extLst>
                <a:ext uri="{FF2B5EF4-FFF2-40B4-BE49-F238E27FC236}">
                  <a16:creationId xmlns:a16="http://schemas.microsoft.com/office/drawing/2014/main" id="{EE1E76F1-760B-D94B-9F45-2EE8D3D41C0B}"/>
                </a:ext>
              </a:extLst>
            </p:cNvPr>
            <p:cNvSpPr/>
            <p:nvPr/>
          </p:nvSpPr>
          <p:spPr>
            <a:xfrm>
              <a:off x="2812856" y="562586"/>
              <a:ext cx="39770" cy="17976"/>
            </a:xfrm>
            <a:custGeom>
              <a:avLst/>
              <a:gdLst>
                <a:gd name="connsiteX0" fmla="*/ 39771 w 39770"/>
                <a:gd name="connsiteY0" fmla="*/ 17976 h 17976"/>
                <a:gd name="connsiteX1" fmla="*/ 0 w 39770"/>
                <a:gd name="connsiteY1" fmla="*/ 17976 h 17976"/>
                <a:gd name="connsiteX2" fmla="*/ 0 w 39770"/>
                <a:gd name="connsiteY2" fmla="*/ 0 h 17976"/>
                <a:gd name="connsiteX3" fmla="*/ 39771 w 39770"/>
                <a:gd name="connsiteY3" fmla="*/ 0 h 17976"/>
                <a:gd name="connsiteX4" fmla="*/ 39771 w 39770"/>
                <a:gd name="connsiteY4" fmla="*/ 17976 h 1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6">
                  <a:moveTo>
                    <a:pt x="39771" y="17976"/>
                  </a:moveTo>
                  <a:lnTo>
                    <a:pt x="0" y="17976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4" name="Freihandform: Form 180">
              <a:extLst>
                <a:ext uri="{FF2B5EF4-FFF2-40B4-BE49-F238E27FC236}">
                  <a16:creationId xmlns:a16="http://schemas.microsoft.com/office/drawing/2014/main" id="{2C0AC463-5E0F-1A4F-9749-2B212AB5CAFB}"/>
                </a:ext>
              </a:extLst>
            </p:cNvPr>
            <p:cNvSpPr/>
            <p:nvPr/>
          </p:nvSpPr>
          <p:spPr>
            <a:xfrm>
              <a:off x="2877211" y="509291"/>
              <a:ext cx="89088" cy="111996"/>
            </a:xfrm>
            <a:custGeom>
              <a:avLst/>
              <a:gdLst>
                <a:gd name="connsiteX0" fmla="*/ 3 w 89088"/>
                <a:gd name="connsiteY0" fmla="*/ 0 h 111996"/>
                <a:gd name="connsiteX1" fmla="*/ 20207 w 89088"/>
                <a:gd name="connsiteY1" fmla="*/ 0 h 111996"/>
                <a:gd name="connsiteX2" fmla="*/ 69999 w 89088"/>
                <a:gd name="connsiteY2" fmla="*/ 78110 h 111996"/>
                <a:gd name="connsiteX3" fmla="*/ 70317 w 89088"/>
                <a:gd name="connsiteY3" fmla="*/ 78110 h 111996"/>
                <a:gd name="connsiteX4" fmla="*/ 69839 w 89088"/>
                <a:gd name="connsiteY4" fmla="*/ 0 h 111996"/>
                <a:gd name="connsiteX5" fmla="*/ 89088 w 89088"/>
                <a:gd name="connsiteY5" fmla="*/ 0 h 111996"/>
                <a:gd name="connsiteX6" fmla="*/ 89088 w 89088"/>
                <a:gd name="connsiteY6" fmla="*/ 111997 h 111996"/>
                <a:gd name="connsiteX7" fmla="*/ 69362 w 89088"/>
                <a:gd name="connsiteY7" fmla="*/ 111997 h 111996"/>
                <a:gd name="connsiteX8" fmla="*/ 19408 w 89088"/>
                <a:gd name="connsiteY8" fmla="*/ 33407 h 111996"/>
                <a:gd name="connsiteX9" fmla="*/ 19090 w 89088"/>
                <a:gd name="connsiteY9" fmla="*/ 33407 h 111996"/>
                <a:gd name="connsiteX10" fmla="*/ 19408 w 89088"/>
                <a:gd name="connsiteY10" fmla="*/ 111997 h 111996"/>
                <a:gd name="connsiteX11" fmla="*/ 0 w 89088"/>
                <a:gd name="connsiteY11" fmla="*/ 111997 h 111996"/>
                <a:gd name="connsiteX12" fmla="*/ 0 w 89088"/>
                <a:gd name="connsiteY12" fmla="*/ 0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088" h="111996">
                  <a:moveTo>
                    <a:pt x="3" y="0"/>
                  </a:moveTo>
                  <a:lnTo>
                    <a:pt x="20207" y="0"/>
                  </a:lnTo>
                  <a:lnTo>
                    <a:pt x="69999" y="78110"/>
                  </a:lnTo>
                  <a:lnTo>
                    <a:pt x="70317" y="78110"/>
                  </a:lnTo>
                  <a:lnTo>
                    <a:pt x="69839" y="0"/>
                  </a:lnTo>
                  <a:lnTo>
                    <a:pt x="89088" y="0"/>
                  </a:lnTo>
                  <a:lnTo>
                    <a:pt x="89088" y="111997"/>
                  </a:lnTo>
                  <a:lnTo>
                    <a:pt x="69362" y="111997"/>
                  </a:lnTo>
                  <a:lnTo>
                    <a:pt x="19408" y="33407"/>
                  </a:lnTo>
                  <a:lnTo>
                    <a:pt x="19090" y="33407"/>
                  </a:lnTo>
                  <a:lnTo>
                    <a:pt x="19408" y="111997"/>
                  </a:lnTo>
                  <a:lnTo>
                    <a:pt x="0" y="111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5" name="Freihandform: Form 181">
              <a:extLst>
                <a:ext uri="{FF2B5EF4-FFF2-40B4-BE49-F238E27FC236}">
                  <a16:creationId xmlns:a16="http://schemas.microsoft.com/office/drawing/2014/main" id="{B22A4E0F-EF2B-2749-AA27-050C5BE5D303}"/>
                </a:ext>
              </a:extLst>
            </p:cNvPr>
            <p:cNvSpPr/>
            <p:nvPr/>
          </p:nvSpPr>
          <p:spPr>
            <a:xfrm>
              <a:off x="2992135" y="505635"/>
              <a:ext cx="69677" cy="117562"/>
            </a:xfrm>
            <a:custGeom>
              <a:avLst/>
              <a:gdLst>
                <a:gd name="connsiteX0" fmla="*/ 18931 w 69677"/>
                <a:gd name="connsiteY0" fmla="*/ 83360 h 117562"/>
                <a:gd name="connsiteX1" fmla="*/ 34998 w 69677"/>
                <a:gd name="connsiteY1" fmla="*/ 100382 h 117562"/>
                <a:gd name="connsiteX2" fmla="*/ 50746 w 69677"/>
                <a:gd name="connsiteY2" fmla="*/ 83201 h 117562"/>
                <a:gd name="connsiteX3" fmla="*/ 50746 w 69677"/>
                <a:gd name="connsiteY3" fmla="*/ 34680 h 117562"/>
                <a:gd name="connsiteX4" fmla="*/ 69677 w 69677"/>
                <a:gd name="connsiteY4" fmla="*/ 34680 h 117562"/>
                <a:gd name="connsiteX5" fmla="*/ 69677 w 69677"/>
                <a:gd name="connsiteY5" fmla="*/ 83838 h 117562"/>
                <a:gd name="connsiteX6" fmla="*/ 35475 w 69677"/>
                <a:gd name="connsiteY6" fmla="*/ 117563 h 117562"/>
                <a:gd name="connsiteX7" fmla="*/ 0 w 69677"/>
                <a:gd name="connsiteY7" fmla="*/ 83997 h 117562"/>
                <a:gd name="connsiteX8" fmla="*/ 0 w 69677"/>
                <a:gd name="connsiteY8" fmla="*/ 34680 h 117562"/>
                <a:gd name="connsiteX9" fmla="*/ 18931 w 69677"/>
                <a:gd name="connsiteY9" fmla="*/ 34680 h 117562"/>
                <a:gd name="connsiteX10" fmla="*/ 18931 w 69677"/>
                <a:gd name="connsiteY10" fmla="*/ 83360 h 117562"/>
                <a:gd name="connsiteX11" fmla="*/ 18294 w 69677"/>
                <a:gd name="connsiteY11" fmla="*/ 22113 h 117562"/>
                <a:gd name="connsiteX12" fmla="*/ 6998 w 69677"/>
                <a:gd name="connsiteY12" fmla="*/ 11135 h 117562"/>
                <a:gd name="connsiteX13" fmla="*/ 18294 w 69677"/>
                <a:gd name="connsiteY13" fmla="*/ 0 h 117562"/>
                <a:gd name="connsiteX14" fmla="*/ 29588 w 69677"/>
                <a:gd name="connsiteY14" fmla="*/ 11135 h 117562"/>
                <a:gd name="connsiteX15" fmla="*/ 18294 w 69677"/>
                <a:gd name="connsiteY15" fmla="*/ 22113 h 117562"/>
                <a:gd name="connsiteX16" fmla="*/ 51383 w 69677"/>
                <a:gd name="connsiteY16" fmla="*/ 22113 h 117562"/>
                <a:gd name="connsiteX17" fmla="*/ 40089 w 69677"/>
                <a:gd name="connsiteY17" fmla="*/ 11135 h 117562"/>
                <a:gd name="connsiteX18" fmla="*/ 51383 w 69677"/>
                <a:gd name="connsiteY18" fmla="*/ 0 h 117562"/>
                <a:gd name="connsiteX19" fmla="*/ 62680 w 69677"/>
                <a:gd name="connsiteY19" fmla="*/ 11135 h 117562"/>
                <a:gd name="connsiteX20" fmla="*/ 51383 w 69677"/>
                <a:gd name="connsiteY2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677" h="117562">
                  <a:moveTo>
                    <a:pt x="18931" y="83360"/>
                  </a:moveTo>
                  <a:cubicBezTo>
                    <a:pt x="18931" y="94498"/>
                    <a:pt x="24500" y="100382"/>
                    <a:pt x="34998" y="100382"/>
                  </a:cubicBezTo>
                  <a:cubicBezTo>
                    <a:pt x="45340" y="100382"/>
                    <a:pt x="50746" y="94654"/>
                    <a:pt x="50746" y="83201"/>
                  </a:cubicBezTo>
                  <a:lnTo>
                    <a:pt x="50746" y="34680"/>
                  </a:lnTo>
                  <a:lnTo>
                    <a:pt x="69677" y="34680"/>
                  </a:lnTo>
                  <a:lnTo>
                    <a:pt x="69677" y="83838"/>
                  </a:lnTo>
                  <a:cubicBezTo>
                    <a:pt x="69677" y="105155"/>
                    <a:pt x="57747" y="117563"/>
                    <a:pt x="35475" y="117563"/>
                  </a:cubicBezTo>
                  <a:cubicBezTo>
                    <a:pt x="13362" y="117563"/>
                    <a:pt x="0" y="105155"/>
                    <a:pt x="0" y="83997"/>
                  </a:cubicBezTo>
                  <a:lnTo>
                    <a:pt x="0" y="34680"/>
                  </a:lnTo>
                  <a:lnTo>
                    <a:pt x="18931" y="34680"/>
                  </a:lnTo>
                  <a:lnTo>
                    <a:pt x="18931" y="83360"/>
                  </a:lnTo>
                  <a:close/>
                  <a:moveTo>
                    <a:pt x="18294" y="22113"/>
                  </a:moveTo>
                  <a:cubicBezTo>
                    <a:pt x="12248" y="22113"/>
                    <a:pt x="6998" y="17022"/>
                    <a:pt x="6998" y="11135"/>
                  </a:cubicBezTo>
                  <a:cubicBezTo>
                    <a:pt x="6998" y="5248"/>
                    <a:pt x="12248" y="0"/>
                    <a:pt x="18294" y="0"/>
                  </a:cubicBezTo>
                  <a:cubicBezTo>
                    <a:pt x="24338" y="0"/>
                    <a:pt x="29588" y="5248"/>
                    <a:pt x="29588" y="11135"/>
                  </a:cubicBezTo>
                  <a:cubicBezTo>
                    <a:pt x="29591" y="17022"/>
                    <a:pt x="24338" y="22113"/>
                    <a:pt x="18294" y="22113"/>
                  </a:cubicBezTo>
                  <a:close/>
                  <a:moveTo>
                    <a:pt x="51383" y="22113"/>
                  </a:moveTo>
                  <a:cubicBezTo>
                    <a:pt x="45340" y="22113"/>
                    <a:pt x="40089" y="17022"/>
                    <a:pt x="40089" y="11135"/>
                  </a:cubicBezTo>
                  <a:cubicBezTo>
                    <a:pt x="40089" y="5248"/>
                    <a:pt x="45340" y="0"/>
                    <a:pt x="51383" y="0"/>
                  </a:cubicBezTo>
                  <a:cubicBezTo>
                    <a:pt x="57429" y="0"/>
                    <a:pt x="62680" y="5248"/>
                    <a:pt x="62680" y="11135"/>
                  </a:cubicBezTo>
                  <a:cubicBezTo>
                    <a:pt x="62680" y="17022"/>
                    <a:pt x="57429" y="22113"/>
                    <a:pt x="51383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182">
              <a:extLst>
                <a:ext uri="{FF2B5EF4-FFF2-40B4-BE49-F238E27FC236}">
                  <a16:creationId xmlns:a16="http://schemas.microsoft.com/office/drawing/2014/main" id="{57A78547-2F01-A94D-878E-8FC0C84B0D82}"/>
                </a:ext>
              </a:extLst>
            </p:cNvPr>
            <p:cNvSpPr/>
            <p:nvPr/>
          </p:nvSpPr>
          <p:spPr>
            <a:xfrm>
              <a:off x="3085817" y="538249"/>
              <a:ext cx="48999" cy="83039"/>
            </a:xfrm>
            <a:custGeom>
              <a:avLst/>
              <a:gdLst>
                <a:gd name="connsiteX0" fmla="*/ 48999 w 48999"/>
                <a:gd name="connsiteY0" fmla="*/ 1747 h 83039"/>
                <a:gd name="connsiteX1" fmla="*/ 45976 w 48999"/>
                <a:gd name="connsiteY1" fmla="*/ 21155 h 83039"/>
                <a:gd name="connsiteX2" fmla="*/ 35475 w 48999"/>
                <a:gd name="connsiteY2" fmla="*/ 18610 h 83039"/>
                <a:gd name="connsiteX3" fmla="*/ 18931 w 48999"/>
                <a:gd name="connsiteY3" fmla="*/ 41518 h 83039"/>
                <a:gd name="connsiteX4" fmla="*/ 18931 w 48999"/>
                <a:gd name="connsiteY4" fmla="*/ 83039 h 83039"/>
                <a:gd name="connsiteX5" fmla="*/ 0 w 48999"/>
                <a:gd name="connsiteY5" fmla="*/ 83039 h 83039"/>
                <a:gd name="connsiteX6" fmla="*/ 0 w 48999"/>
                <a:gd name="connsiteY6" fmla="*/ 2066 h 83039"/>
                <a:gd name="connsiteX7" fmla="*/ 18613 w 48999"/>
                <a:gd name="connsiteY7" fmla="*/ 2066 h 83039"/>
                <a:gd name="connsiteX8" fmla="*/ 18613 w 48999"/>
                <a:gd name="connsiteY8" fmla="*/ 12248 h 83039"/>
                <a:gd name="connsiteX9" fmla="*/ 18931 w 48999"/>
                <a:gd name="connsiteY9" fmla="*/ 12248 h 83039"/>
                <a:gd name="connsiteX10" fmla="*/ 40089 w 48999"/>
                <a:gd name="connsiteY10" fmla="*/ 0 h 83039"/>
                <a:gd name="connsiteX11" fmla="*/ 48999 w 48999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9" h="83039">
                  <a:moveTo>
                    <a:pt x="48999" y="1747"/>
                  </a:moveTo>
                  <a:lnTo>
                    <a:pt x="45976" y="21155"/>
                  </a:lnTo>
                  <a:cubicBezTo>
                    <a:pt x="43115" y="19564"/>
                    <a:pt x="39615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4" y="4614"/>
                    <a:pt x="30861" y="0"/>
                    <a:pt x="40089" y="0"/>
                  </a:cubicBezTo>
                  <a:cubicBezTo>
                    <a:pt x="42794" y="-3"/>
                    <a:pt x="46132" y="474"/>
                    <a:pt x="48999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ihandform: Form 183">
              <a:extLst>
                <a:ext uri="{FF2B5EF4-FFF2-40B4-BE49-F238E27FC236}">
                  <a16:creationId xmlns:a16="http://schemas.microsoft.com/office/drawing/2014/main" id="{6108107A-1066-B142-AA34-78CCACBEA4E6}"/>
                </a:ext>
              </a:extLst>
            </p:cNvPr>
            <p:cNvSpPr/>
            <p:nvPr/>
          </p:nvSpPr>
          <p:spPr>
            <a:xfrm>
              <a:off x="3150589" y="538249"/>
              <a:ext cx="69680" cy="83042"/>
            </a:xfrm>
            <a:custGeom>
              <a:avLst/>
              <a:gdLst>
                <a:gd name="connsiteX0" fmla="*/ 69680 w 69680"/>
                <a:gd name="connsiteY0" fmla="*/ 83039 h 83042"/>
                <a:gd name="connsiteX1" fmla="*/ 50749 w 69680"/>
                <a:gd name="connsiteY1" fmla="*/ 83039 h 83042"/>
                <a:gd name="connsiteX2" fmla="*/ 50749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87 w 69680"/>
                <a:gd name="connsiteY10" fmla="*/ 11771 h 83042"/>
                <a:gd name="connsiteX11" fmla="*/ 42950 w 69680"/>
                <a:gd name="connsiteY11" fmla="*/ 0 h 83042"/>
                <a:gd name="connsiteX12" fmla="*/ 69677 w 69680"/>
                <a:gd name="connsiteY12" fmla="*/ 32773 h 83042"/>
                <a:gd name="connsiteX13" fmla="*/ 69677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80" y="83039"/>
                  </a:moveTo>
                  <a:lnTo>
                    <a:pt x="50749" y="83039"/>
                  </a:lnTo>
                  <a:lnTo>
                    <a:pt x="50749" y="36748"/>
                  </a:lnTo>
                  <a:cubicBezTo>
                    <a:pt x="50749" y="24974"/>
                    <a:pt x="47249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52" y="0"/>
                    <a:pt x="42950" y="0"/>
                  </a:cubicBezTo>
                  <a:cubicBezTo>
                    <a:pt x="61404" y="0"/>
                    <a:pt x="69677" y="13521"/>
                    <a:pt x="69677" y="32773"/>
                  </a:cubicBezTo>
                  <a:lnTo>
                    <a:pt x="69677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ihandform: Form 184">
              <a:extLst>
                <a:ext uri="{FF2B5EF4-FFF2-40B4-BE49-F238E27FC236}">
                  <a16:creationId xmlns:a16="http://schemas.microsoft.com/office/drawing/2014/main" id="{80ACC0C7-FC1E-744B-9FE9-F70C76F356EC}"/>
                </a:ext>
              </a:extLst>
            </p:cNvPr>
            <p:cNvSpPr/>
            <p:nvPr/>
          </p:nvSpPr>
          <p:spPr>
            <a:xfrm>
              <a:off x="3244410" y="502930"/>
              <a:ext cx="75570" cy="120267"/>
            </a:xfrm>
            <a:custGeom>
              <a:avLst/>
              <a:gdLst>
                <a:gd name="connsiteX0" fmla="*/ 75570 w 75570"/>
                <a:gd name="connsiteY0" fmla="*/ 77314 h 120267"/>
                <a:gd name="connsiteX1" fmla="*/ 42479 w 75570"/>
                <a:gd name="connsiteY1" fmla="*/ 120267 h 120267"/>
                <a:gd name="connsiteX2" fmla="*/ 18453 w 75570"/>
                <a:gd name="connsiteY2" fmla="*/ 108974 h 120267"/>
                <a:gd name="connsiteX3" fmla="*/ 18138 w 75570"/>
                <a:gd name="connsiteY3" fmla="*/ 108974 h 120267"/>
                <a:gd name="connsiteX4" fmla="*/ 18138 w 75570"/>
                <a:gd name="connsiteY4" fmla="*/ 118361 h 120267"/>
                <a:gd name="connsiteX5" fmla="*/ 0 w 75570"/>
                <a:gd name="connsiteY5" fmla="*/ 118361 h 120267"/>
                <a:gd name="connsiteX6" fmla="*/ 0 w 75570"/>
                <a:gd name="connsiteY6" fmla="*/ 4773 h 120267"/>
                <a:gd name="connsiteX7" fmla="*/ 18931 w 75570"/>
                <a:gd name="connsiteY7" fmla="*/ 0 h 120267"/>
                <a:gd name="connsiteX8" fmla="*/ 18931 w 75570"/>
                <a:gd name="connsiteY8" fmla="*/ 46772 h 120267"/>
                <a:gd name="connsiteX9" fmla="*/ 19249 w 75570"/>
                <a:gd name="connsiteY9" fmla="*/ 46772 h 120267"/>
                <a:gd name="connsiteX10" fmla="*/ 42953 w 75570"/>
                <a:gd name="connsiteY10" fmla="*/ 35319 h 120267"/>
                <a:gd name="connsiteX11" fmla="*/ 75570 w 75570"/>
                <a:gd name="connsiteY11" fmla="*/ 77314 h 120267"/>
                <a:gd name="connsiteX12" fmla="*/ 56955 w 75570"/>
                <a:gd name="connsiteY12" fmla="*/ 77792 h 120267"/>
                <a:gd name="connsiteX13" fmla="*/ 38024 w 75570"/>
                <a:gd name="connsiteY13" fmla="*/ 52337 h 120267"/>
                <a:gd name="connsiteX14" fmla="*/ 18931 w 75570"/>
                <a:gd name="connsiteY14" fmla="*/ 62836 h 120267"/>
                <a:gd name="connsiteX15" fmla="*/ 18931 w 75570"/>
                <a:gd name="connsiteY15" fmla="*/ 92427 h 120267"/>
                <a:gd name="connsiteX16" fmla="*/ 38180 w 75570"/>
                <a:gd name="connsiteY16" fmla="*/ 103402 h 120267"/>
                <a:gd name="connsiteX17" fmla="*/ 56955 w 75570"/>
                <a:gd name="connsiteY17" fmla="*/ 77792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570" h="120267">
                  <a:moveTo>
                    <a:pt x="75570" y="77314"/>
                  </a:moveTo>
                  <a:cubicBezTo>
                    <a:pt x="75570" y="103405"/>
                    <a:pt x="62379" y="120267"/>
                    <a:pt x="42479" y="120267"/>
                  </a:cubicBezTo>
                  <a:cubicBezTo>
                    <a:pt x="32296" y="120267"/>
                    <a:pt x="23863" y="115974"/>
                    <a:pt x="18453" y="108974"/>
                  </a:cubicBezTo>
                  <a:lnTo>
                    <a:pt x="18138" y="108974"/>
                  </a:lnTo>
                  <a:lnTo>
                    <a:pt x="18138" y="118361"/>
                  </a:lnTo>
                  <a:lnTo>
                    <a:pt x="0" y="118361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6772"/>
                  </a:lnTo>
                  <a:lnTo>
                    <a:pt x="19249" y="46772"/>
                  </a:lnTo>
                  <a:cubicBezTo>
                    <a:pt x="24659" y="39612"/>
                    <a:pt x="32929" y="35319"/>
                    <a:pt x="42953" y="35319"/>
                  </a:cubicBezTo>
                  <a:cubicBezTo>
                    <a:pt x="62379" y="35316"/>
                    <a:pt x="75570" y="51065"/>
                    <a:pt x="75570" y="77314"/>
                  </a:cubicBezTo>
                  <a:close/>
                  <a:moveTo>
                    <a:pt x="56955" y="77792"/>
                  </a:moveTo>
                  <a:cubicBezTo>
                    <a:pt x="56955" y="61088"/>
                    <a:pt x="50116" y="52337"/>
                    <a:pt x="38024" y="52337"/>
                  </a:cubicBezTo>
                  <a:cubicBezTo>
                    <a:pt x="30705" y="52337"/>
                    <a:pt x="24821" y="55520"/>
                    <a:pt x="18931" y="62836"/>
                  </a:cubicBezTo>
                  <a:lnTo>
                    <a:pt x="18931" y="92427"/>
                  </a:lnTo>
                  <a:cubicBezTo>
                    <a:pt x="24341" y="99586"/>
                    <a:pt x="30386" y="103402"/>
                    <a:pt x="38180" y="103402"/>
                  </a:cubicBezTo>
                  <a:cubicBezTo>
                    <a:pt x="50431" y="103405"/>
                    <a:pt x="56955" y="94018"/>
                    <a:pt x="56955" y="77792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ihandform: Form 185">
              <a:extLst>
                <a:ext uri="{FF2B5EF4-FFF2-40B4-BE49-F238E27FC236}">
                  <a16:creationId xmlns:a16="http://schemas.microsoft.com/office/drawing/2014/main" id="{0DD3BF84-7149-FB46-ADCF-3FB4B6BA4A16}"/>
                </a:ext>
              </a:extLst>
            </p:cNvPr>
            <p:cNvSpPr/>
            <p:nvPr/>
          </p:nvSpPr>
          <p:spPr>
            <a:xfrm>
              <a:off x="3336585" y="538246"/>
              <a:ext cx="73999" cy="84951"/>
            </a:xfrm>
            <a:custGeom>
              <a:avLst/>
              <a:gdLst>
                <a:gd name="connsiteX0" fmla="*/ 40095 w 73999"/>
                <a:gd name="connsiteY0" fmla="*/ 84951 h 84951"/>
                <a:gd name="connsiteX1" fmla="*/ 0 w 73999"/>
                <a:gd name="connsiteY1" fmla="*/ 42317 h 84951"/>
                <a:gd name="connsiteX2" fmla="*/ 38041 w 73999"/>
                <a:gd name="connsiteY2" fmla="*/ 0 h 84951"/>
                <a:gd name="connsiteX3" fmla="*/ 73999 w 73999"/>
                <a:gd name="connsiteY3" fmla="*/ 41203 h 84951"/>
                <a:gd name="connsiteX4" fmla="*/ 73681 w 73999"/>
                <a:gd name="connsiteY4" fmla="*/ 48999 h 84951"/>
                <a:gd name="connsiteX5" fmla="*/ 19267 w 73999"/>
                <a:gd name="connsiteY5" fmla="*/ 48999 h 84951"/>
                <a:gd name="connsiteX6" fmla="*/ 40269 w 73999"/>
                <a:gd name="connsiteY6" fmla="*/ 68725 h 84951"/>
                <a:gd name="connsiteX7" fmla="*/ 60143 w 73999"/>
                <a:gd name="connsiteY7" fmla="*/ 59179 h 84951"/>
                <a:gd name="connsiteX8" fmla="*/ 71916 w 73999"/>
                <a:gd name="connsiteY8" fmla="*/ 71589 h 84951"/>
                <a:gd name="connsiteX9" fmla="*/ 40095 w 73999"/>
                <a:gd name="connsiteY9" fmla="*/ 84951 h 84951"/>
                <a:gd name="connsiteX10" fmla="*/ 18948 w 73999"/>
                <a:gd name="connsiteY10" fmla="*/ 35157 h 84951"/>
                <a:gd name="connsiteX11" fmla="*/ 55688 w 73999"/>
                <a:gd name="connsiteY11" fmla="*/ 35157 h 84951"/>
                <a:gd name="connsiteX12" fmla="*/ 37723 w 73999"/>
                <a:gd name="connsiteY12" fmla="*/ 15590 h 84951"/>
                <a:gd name="connsiteX13" fmla="*/ 18948 w 73999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51">
                  <a:moveTo>
                    <a:pt x="40095" y="84951"/>
                  </a:moveTo>
                  <a:cubicBezTo>
                    <a:pt x="16084" y="84951"/>
                    <a:pt x="0" y="67930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6"/>
                    <a:pt x="52361" y="84951"/>
                    <a:pt x="40095" y="84951"/>
                  </a:cubicBezTo>
                  <a:close/>
                  <a:moveTo>
                    <a:pt x="18948" y="35157"/>
                  </a:moveTo>
                  <a:lnTo>
                    <a:pt x="55688" y="35157"/>
                  </a:lnTo>
                  <a:cubicBezTo>
                    <a:pt x="54906" y="22746"/>
                    <a:pt x="48368" y="15590"/>
                    <a:pt x="37723" y="15590"/>
                  </a:cubicBezTo>
                  <a:cubicBezTo>
                    <a:pt x="27222" y="15590"/>
                    <a:pt x="20539" y="22590"/>
                    <a:pt x="18948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0" name="Freihandform: Form 186">
              <a:extLst>
                <a:ext uri="{FF2B5EF4-FFF2-40B4-BE49-F238E27FC236}">
                  <a16:creationId xmlns:a16="http://schemas.microsoft.com/office/drawing/2014/main" id="{BE90CF33-B0AF-ED42-BEDB-EAE8E0CCF621}"/>
                </a:ext>
              </a:extLst>
            </p:cNvPr>
            <p:cNvSpPr/>
            <p:nvPr/>
          </p:nvSpPr>
          <p:spPr>
            <a:xfrm>
              <a:off x="3431239" y="538249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97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97" y="21155"/>
                  </a:lnTo>
                  <a:cubicBezTo>
                    <a:pt x="43133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1" name="Freihandform: Form 187">
              <a:extLst>
                <a:ext uri="{FF2B5EF4-FFF2-40B4-BE49-F238E27FC236}">
                  <a16:creationId xmlns:a16="http://schemas.microsoft.com/office/drawing/2014/main" id="{17F15B30-128C-8745-B06C-7248351F974E}"/>
                </a:ext>
              </a:extLst>
            </p:cNvPr>
            <p:cNvSpPr/>
            <p:nvPr/>
          </p:nvSpPr>
          <p:spPr>
            <a:xfrm>
              <a:off x="3490948" y="538246"/>
              <a:ext cx="75706" cy="115656"/>
            </a:xfrm>
            <a:custGeom>
              <a:avLst/>
              <a:gdLst>
                <a:gd name="connsiteX0" fmla="*/ 21320 w 75706"/>
                <a:gd name="connsiteY0" fmla="*/ 100700 h 115656"/>
                <a:gd name="connsiteX1" fmla="*/ 25457 w 75706"/>
                <a:gd name="connsiteY1" fmla="*/ 100541 h 115656"/>
                <a:gd name="connsiteX2" fmla="*/ 56787 w 75706"/>
                <a:gd name="connsiteY2" fmla="*/ 77473 h 115656"/>
                <a:gd name="connsiteX3" fmla="*/ 56787 w 75706"/>
                <a:gd name="connsiteY3" fmla="*/ 72223 h 115656"/>
                <a:gd name="connsiteX4" fmla="*/ 56642 w 75706"/>
                <a:gd name="connsiteY4" fmla="*/ 72223 h 115656"/>
                <a:gd name="connsiteX5" fmla="*/ 32140 w 75706"/>
                <a:gd name="connsiteY5" fmla="*/ 83520 h 115656"/>
                <a:gd name="connsiteX6" fmla="*/ 0 w 75706"/>
                <a:gd name="connsiteY6" fmla="*/ 42476 h 115656"/>
                <a:gd name="connsiteX7" fmla="*/ 32921 w 75706"/>
                <a:gd name="connsiteY7" fmla="*/ 0 h 115656"/>
                <a:gd name="connsiteX8" fmla="*/ 56787 w 75706"/>
                <a:gd name="connsiteY8" fmla="*/ 11297 h 115656"/>
                <a:gd name="connsiteX9" fmla="*/ 57105 w 75706"/>
                <a:gd name="connsiteY9" fmla="*/ 11297 h 115656"/>
                <a:gd name="connsiteX10" fmla="*/ 57105 w 75706"/>
                <a:gd name="connsiteY10" fmla="*/ 2068 h 115656"/>
                <a:gd name="connsiteX11" fmla="*/ 75706 w 75706"/>
                <a:gd name="connsiteY11" fmla="*/ 2068 h 115656"/>
                <a:gd name="connsiteX12" fmla="*/ 75706 w 75706"/>
                <a:gd name="connsiteY12" fmla="*/ 74769 h 115656"/>
                <a:gd name="connsiteX13" fmla="*/ 27193 w 75706"/>
                <a:gd name="connsiteY13" fmla="*/ 115494 h 115656"/>
                <a:gd name="connsiteX14" fmla="*/ 23230 w 75706"/>
                <a:gd name="connsiteY14" fmla="*/ 115656 h 115656"/>
                <a:gd name="connsiteX15" fmla="*/ 21320 w 75706"/>
                <a:gd name="connsiteY15" fmla="*/ 100700 h 115656"/>
                <a:gd name="connsiteX16" fmla="*/ 18775 w 75706"/>
                <a:gd name="connsiteY16" fmla="*/ 41998 h 115656"/>
                <a:gd name="connsiteX17" fmla="*/ 37694 w 75706"/>
                <a:gd name="connsiteY17" fmla="*/ 67293 h 115656"/>
                <a:gd name="connsiteX18" fmla="*/ 56787 w 75706"/>
                <a:gd name="connsiteY18" fmla="*/ 56633 h 115656"/>
                <a:gd name="connsiteX19" fmla="*/ 56787 w 75706"/>
                <a:gd name="connsiteY19" fmla="*/ 27682 h 115656"/>
                <a:gd name="connsiteX20" fmla="*/ 37549 w 75706"/>
                <a:gd name="connsiteY20" fmla="*/ 17022 h 115656"/>
                <a:gd name="connsiteX21" fmla="*/ 18775 w 7570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0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42" y="99586"/>
                    <a:pt x="56787" y="92745"/>
                    <a:pt x="56787" y="77473"/>
                  </a:cubicBezTo>
                  <a:lnTo>
                    <a:pt x="56787" y="72223"/>
                  </a:lnTo>
                  <a:lnTo>
                    <a:pt x="56642" y="72223"/>
                  </a:lnTo>
                  <a:cubicBezTo>
                    <a:pt x="50914" y="79542"/>
                    <a:pt x="41831" y="83520"/>
                    <a:pt x="32140" y="83520"/>
                  </a:cubicBezTo>
                  <a:cubicBezTo>
                    <a:pt x="12555" y="83520"/>
                    <a:pt x="0" y="67450"/>
                    <a:pt x="0" y="42476"/>
                  </a:cubicBezTo>
                  <a:cubicBezTo>
                    <a:pt x="0" y="16862"/>
                    <a:pt x="13192" y="0"/>
                    <a:pt x="32921" y="0"/>
                  </a:cubicBezTo>
                  <a:cubicBezTo>
                    <a:pt x="42612" y="0"/>
                    <a:pt x="51377" y="4137"/>
                    <a:pt x="56787" y="11297"/>
                  </a:cubicBezTo>
                  <a:lnTo>
                    <a:pt x="57105" y="11297"/>
                  </a:lnTo>
                  <a:lnTo>
                    <a:pt x="57105" y="2068"/>
                  </a:lnTo>
                  <a:lnTo>
                    <a:pt x="75706" y="2068"/>
                  </a:lnTo>
                  <a:lnTo>
                    <a:pt x="75706" y="74769"/>
                  </a:lnTo>
                  <a:cubicBezTo>
                    <a:pt x="75706" y="101018"/>
                    <a:pt x="62370" y="114062"/>
                    <a:pt x="27193" y="115494"/>
                  </a:cubicBezTo>
                  <a:lnTo>
                    <a:pt x="23230" y="115656"/>
                  </a:lnTo>
                  <a:lnTo>
                    <a:pt x="21320" y="100700"/>
                  </a:lnTo>
                  <a:close/>
                  <a:moveTo>
                    <a:pt x="18775" y="41998"/>
                  </a:moveTo>
                  <a:cubicBezTo>
                    <a:pt x="18775" y="57906"/>
                    <a:pt x="25775" y="67293"/>
                    <a:pt x="37694" y="67293"/>
                  </a:cubicBezTo>
                  <a:cubicBezTo>
                    <a:pt x="44868" y="67293"/>
                    <a:pt x="50885" y="63793"/>
                    <a:pt x="56787" y="56633"/>
                  </a:cubicBezTo>
                  <a:lnTo>
                    <a:pt x="56787" y="27682"/>
                  </a:lnTo>
                  <a:cubicBezTo>
                    <a:pt x="51232" y="20681"/>
                    <a:pt x="44868" y="17022"/>
                    <a:pt x="37549" y="17022"/>
                  </a:cubicBezTo>
                  <a:cubicBezTo>
                    <a:pt x="25775" y="17022"/>
                    <a:pt x="18775" y="26091"/>
                    <a:pt x="18775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1098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folie |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430C106-4EB7-47B9-8F1D-0BFCFBEAEC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097280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1CD45B2-C7E2-4C43-84ED-BFB6DC4E84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6487" y="3431381"/>
            <a:ext cx="3214080" cy="2769394"/>
          </a:xfrm>
          <a:solidFill>
            <a:schemeClr val="bg1"/>
          </a:solidFill>
        </p:spPr>
        <p:txBody>
          <a:bodyPr wrap="square" lIns="180000" tIns="180000" rIns="360000" bIns="18000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FE029E8-09EC-45DC-B2BB-25B2B1C145AC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D3613C15-D9EF-4DBF-8B74-3D509941276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8E0568E8-B36B-404B-9E38-F367F7DFCF81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4EB1BCB-8EFE-43BA-AE53-9984B9F11B54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B189016C-ED2A-474D-A417-5E0F497B51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9856DE16-FDEC-4063-8C73-CBF95C803B59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3759D02-378A-4C73-8CA4-E4FB217B94E6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612F9041-226E-4E23-B398-1F7D9044B5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618D5641-3E9B-4072-8388-BB46336975A8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70072D5-E220-4946-9EE1-80DFB58C3A38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0A43D9D6-7790-4E94-8493-67757E3373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E7E0758-62D1-453D-B55E-FDC4CCE3C6E4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4310EC5-28E5-4146-A748-79C1FCA769F0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2D5BC590-E7B8-48F8-AAC5-6799BCBDEB4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DF5B0BA6-3F36-41A3-8125-15AA496849C8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7018BC3-E9D3-4DC9-9093-D415FD96426D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38F1A063-9C9E-48DF-9813-A4EA4497C2D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F79F31FE-DC89-4DED-A231-3D8DCBF48D98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7DF8EA8-3E45-431B-90A0-140583E1D079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B300055A-A6D6-4CE1-986A-0930765E029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B2C23E7-0482-498A-B984-44C6CF40F3B6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C7A65B2-F352-4DA5-9A36-9105D478D2C2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4D9AE9BE-891D-491B-98F9-78F552DDC8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259A48F-52D3-481E-86F8-360FED16B872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7ADB04CE-94F5-430A-9FF1-01DE211731F2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50411913-7BEC-4F33-BDE8-154F93D079C8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A40BADBF-D4AC-4B48-AE66-D79BD3055404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CB5DA2A5-4F29-4DF6-A342-0A7B4878AAB5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E820BD84-9211-4C19-A40B-4121AD892514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21C7D9CA-751B-4809-9338-47DDC5D1A7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D1C22B97-CFD8-4E78-BF7E-02A71F190F83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556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 | 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6A4CB3A7-ACED-41D0-8E35-318CD3693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1FE3678F-E977-4C19-90B6-B0E629A1CC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EBFE18BD-74E5-4328-B98A-9C6FC4FCA59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66486" y="1631156"/>
            <a:ext cx="10041971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A51E223D-AC82-4D54-A383-0E2DF84E2EF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6486" y="5690271"/>
            <a:ext cx="10041971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05EC4CE8-43C6-428F-9E62-CB38E0CE6447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1707489F-24DC-2148-B3B4-C1A670E25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2796D0E7-7211-A749-A6AF-B6B16E956D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5A6563-09D4-C548-AF05-2146A3FBD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392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 |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8C7F934-D7F3-42CA-88CC-3AEB50FF1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E5921DB5-C487-446D-8EFE-53C3F04AF6A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B4B72DA6-61BE-42F9-8894-08B159BC7C7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66485" y="1631156"/>
            <a:ext cx="4922759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0E2D86CD-8C0A-461A-82DE-DEB73A6F9AC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6485" y="5690271"/>
            <a:ext cx="4922759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B4E7C39B-83E8-467B-AD57-55CA08888B5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585698" y="1631156"/>
            <a:ext cx="4922759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CE124A50-74B4-4E32-AA56-DCD775B1300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585698" y="5690271"/>
            <a:ext cx="4922759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BF87D6FE-3E8F-49D4-B36A-217C95B23AF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92C61B81-1B10-1040-A896-276D145DF3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5FD855F6-17B0-9043-AE32-306AD36FC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6146A8CE-52D2-7448-BCC9-28D5C5360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080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 |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>
            <a:extLst>
              <a:ext uri="{FF2B5EF4-FFF2-40B4-BE49-F238E27FC236}">
                <a16:creationId xmlns:a16="http://schemas.microsoft.com/office/drawing/2014/main" id="{9995CF9C-9826-4946-A085-FF49199BE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0" name="Textplatzhalter 9">
            <a:extLst>
              <a:ext uri="{FF2B5EF4-FFF2-40B4-BE49-F238E27FC236}">
                <a16:creationId xmlns:a16="http://schemas.microsoft.com/office/drawing/2014/main" id="{6AAB2FBA-AC5D-4A9E-A6B0-6FC88EB49D7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E2430412-20B6-4F53-A77B-A26A49135E4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66485" y="1631156"/>
            <a:ext cx="3212782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22" name="Textplatzhalter 10">
            <a:extLst>
              <a:ext uri="{FF2B5EF4-FFF2-40B4-BE49-F238E27FC236}">
                <a16:creationId xmlns:a16="http://schemas.microsoft.com/office/drawing/2014/main" id="{48CA2DF0-5B92-4CE6-AF1A-CC648431BB9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6485" y="5690271"/>
            <a:ext cx="3212782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Bildplatzhalter 8">
            <a:extLst>
              <a:ext uri="{FF2B5EF4-FFF2-40B4-BE49-F238E27FC236}">
                <a16:creationId xmlns:a16="http://schemas.microsoft.com/office/drawing/2014/main" id="{002E2471-F223-4896-A895-CE0AF20E1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295675" y="1631156"/>
            <a:ext cx="3212782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470E7482-A37A-44BE-ADE5-A0B3B10E8FC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295675" y="5690271"/>
            <a:ext cx="3212782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Bildplatzhalter 8">
            <a:extLst>
              <a:ext uri="{FF2B5EF4-FFF2-40B4-BE49-F238E27FC236}">
                <a16:creationId xmlns:a16="http://schemas.microsoft.com/office/drawing/2014/main" id="{3FD09289-F115-4464-A726-812A11720CA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881080" y="1631156"/>
            <a:ext cx="3212782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F3F11CE6-C8CF-4ABE-B3B8-C00D74678A9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81080" y="5690271"/>
            <a:ext cx="3212782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A7347480-9F70-4378-B138-B8B7C593F86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AB5652A8-DB0B-BB44-8A97-F06BD6F34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1650FC6F-7F3E-894D-8AA4-98837955B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A1216DB9-2811-7A4B-AD6D-C66CD2EA6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319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A3EEDC1-9ABB-471E-855E-52CC8C208FB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6486" y="1631156"/>
            <a:ext cx="10039829" cy="4569619"/>
          </a:xfrm>
        </p:spPr>
        <p:txBody>
          <a:bodyPr/>
          <a:lstStyle/>
          <a:p>
            <a:pPr lvl="0"/>
            <a:r>
              <a:rPr lang="de-DE" dirty="0"/>
              <a:t> 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BBD0D2AE-225B-47F4-A359-0020AE80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1D129A85-2DE5-4A1E-9787-1EAAF84A553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451A9BBC-9F96-4260-BC40-C6D3D23D6FB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17582004-E2A1-8045-B58F-ED065A5BD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3B7DA477-3B25-A743-9BCB-6D6C29FA3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C24E7EE5-502E-0741-A8D0-238FA49B2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237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|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A3EEDC1-9ABB-471E-855E-52CC8C208FB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6486" y="1631156"/>
            <a:ext cx="4922760" cy="4569619"/>
          </a:xfrm>
        </p:spPr>
        <p:txBody>
          <a:bodyPr/>
          <a:lstStyle/>
          <a:p>
            <a:pPr lvl="0"/>
            <a:r>
              <a:rPr lang="de-DE" dirty="0"/>
              <a:t> 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BBD0D2AE-225B-47F4-A359-0020AE80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1D129A85-2DE5-4A1E-9787-1EAAF84A553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451A9BBC-9F96-4260-BC40-C6D3D23D6FB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1" name="Inhaltsplatzhalter 7">
            <a:extLst>
              <a:ext uri="{FF2B5EF4-FFF2-40B4-BE49-F238E27FC236}">
                <a16:creationId xmlns:a16="http://schemas.microsoft.com/office/drawing/2014/main" id="{33608DEB-69EC-4E8F-A567-9E3EA36C362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5585697" y="1631156"/>
            <a:ext cx="4922760" cy="4569619"/>
          </a:xfrm>
        </p:spPr>
        <p:txBody>
          <a:bodyPr/>
          <a:lstStyle/>
          <a:p>
            <a:pPr lvl="0"/>
            <a:r>
              <a:rPr lang="de-DE" dirty="0"/>
              <a:t> 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8C967B7E-D7B9-7E4C-A11C-EAAF6DFDA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1B5419E-4829-894F-BAD9-9D063BF84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033DF24F-E962-9D4E-AB05-ECDB83139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053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|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5086500-15A5-49F2-8B64-748C19FDA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94375" y="1631156"/>
            <a:ext cx="3214080" cy="456962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84BE64F-DBB2-4BF3-ABE7-E92BB978D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0D6633D6-CA56-460E-AA1C-9A4D6A62324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66485" y="1631157"/>
            <a:ext cx="6627377" cy="4569620"/>
          </a:xfrm>
        </p:spPr>
        <p:txBody>
          <a:bodyPr/>
          <a:lstStyle/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BEB0DE0-0528-4763-98E8-6E08E83F85C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7CDDF36A-B7A5-4E95-A5D6-07C5FCED28B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CFB40E60-1692-7049-8038-6F118CA62B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F241BB8-851D-9B44-A015-815B6FD91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35598C57-3763-6C46-BBD1-6936515DE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51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 | Blau">
    <p:bg>
      <p:bgPr>
        <a:solidFill>
          <a:srgbClr val="0431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4048C-0B54-437F-B99C-D1780047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87F00BE4-512D-4F35-B132-4E5C5CF1413D}"/>
              </a:ext>
            </a:extLst>
          </p:cNvPr>
          <p:cNvSpPr/>
          <p:nvPr userDrawn="1"/>
        </p:nvSpPr>
        <p:spPr>
          <a:xfrm>
            <a:off x="465480" y="6538526"/>
            <a:ext cx="10507320" cy="108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F1925060-7FCF-4CBC-B0DA-0731E3E98579}"/>
              </a:ext>
            </a:extLst>
          </p:cNvPr>
          <p:cNvSpPr/>
          <p:nvPr userDrawn="1"/>
        </p:nvSpPr>
        <p:spPr>
          <a:xfrm>
            <a:off x="466560" y="1196733"/>
            <a:ext cx="10508456" cy="720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sp>
        <p:nvSpPr>
          <p:cNvPr id="60" name="Textplatzhalter 9">
            <a:extLst>
              <a:ext uri="{FF2B5EF4-FFF2-40B4-BE49-F238E27FC236}">
                <a16:creationId xmlns:a16="http://schemas.microsoft.com/office/drawing/2014/main" id="{A9FF3927-CA7B-4361-998A-3A60E5D23F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93DCB95B-459E-4AC2-8E4B-6C459242A9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ECEE8D8-DF92-4CFD-A29A-DD98DFA7EC69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E89218EB-083A-44EC-89C4-86451CE1FC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9474D3-E53E-4ABA-9B61-C9BB08A3276B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7879191-3BE6-4B4E-A6B9-7EE964614B47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4484379-E642-433C-B53A-1DEE6A9DD4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7C54D7A6-C6ED-4572-B49C-338FB11A042A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82F9D16-DA93-44FA-B850-67D0B6AD397D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7201A13C-71DC-4465-B39F-F196A50353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957CB6E-B09B-4A22-86F0-6C38F81B2E90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8DB7D0C-ACAA-4A6B-8088-624B0BC24502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E8B86ED7-0F29-451E-8C7D-9B396D5E209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ED76FB85-7BBB-4E8D-A853-5FCC744835E1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E1524020-40DB-450A-AEE5-3E1B459B16B5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539CBAAA-C79F-4BC9-9AF3-18ED0AF9EE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65F01F83-E434-491F-8893-1CE5848F9B6D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9ECB07F-83AC-4A69-A930-C51459FBE5BA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EB6DF347-64CA-4BE1-8952-3E80EBD0082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82628F6-8442-4626-962B-E947FDA8C0C0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C9B4EC5D-DF7B-4D80-86D6-C95B0B60B325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A230F03-8AA4-4AAE-999A-6E872C727A8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C36145D-6FFB-4D3A-85D6-2ACFDAE5F5D2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0D1EC147-B041-40BC-BA8D-878A722616DE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4A4E226E-C413-42F0-AA69-108B05313D4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4A93327E-EEC7-45A4-9C35-410D17ECB865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EC1AF1A-26A7-479B-A176-8997B58ED4D1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80D76042-D322-4CD0-B41A-CE295CEC6835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397EC952-23B6-4728-82B6-3D733107C66E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D8CEDBB7-9662-435E-8F5A-F3EE555D9908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24365663-FE3F-47D4-A8D7-729A38C4987D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92EE37E1-8647-4AEB-9AEE-FF0711435F3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C2B4E3D7-0BC3-4BC1-B86B-DD51E9785755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sp>
        <p:nvSpPr>
          <p:cNvPr id="43" name="Freihandform: Form 43">
            <a:extLst>
              <a:ext uri="{FF2B5EF4-FFF2-40B4-BE49-F238E27FC236}">
                <a16:creationId xmlns:a16="http://schemas.microsoft.com/office/drawing/2014/main" id="{5371D84A-8F9B-7F4A-8CC5-53AED36D8304}"/>
              </a:ext>
            </a:extLst>
          </p:cNvPr>
          <p:cNvSpPr>
            <a:spLocks noChangeAspect="1"/>
          </p:cNvSpPr>
          <p:nvPr userDrawn="1"/>
        </p:nvSpPr>
        <p:spPr>
          <a:xfrm>
            <a:off x="9431581" y="313149"/>
            <a:ext cx="1080000" cy="412328"/>
          </a:xfrm>
          <a:custGeom>
            <a:avLst/>
            <a:gdLst>
              <a:gd name="connsiteX0" fmla="*/ 0 w 4797018"/>
              <a:gd name="connsiteY0" fmla="*/ 170736 h 1831428"/>
              <a:gd name="connsiteX1" fmla="*/ 92812 w 4797018"/>
              <a:gd name="connsiteY1" fmla="*/ 77924 h 1831428"/>
              <a:gd name="connsiteX2" fmla="*/ 92812 w 4797018"/>
              <a:gd name="connsiteY2" fmla="*/ 1763373 h 1831428"/>
              <a:gd name="connsiteX3" fmla="*/ 0 w 4797018"/>
              <a:gd name="connsiteY3" fmla="*/ 1763373 h 1831428"/>
              <a:gd name="connsiteX4" fmla="*/ 0 w 4797018"/>
              <a:gd name="connsiteY4" fmla="*/ 170736 h 1831428"/>
              <a:gd name="connsiteX5" fmla="*/ 278425 w 4797018"/>
              <a:gd name="connsiteY5" fmla="*/ 92812 h 1831428"/>
              <a:gd name="connsiteX6" fmla="*/ 1392136 w 4797018"/>
              <a:gd name="connsiteY6" fmla="*/ 92812 h 1831428"/>
              <a:gd name="connsiteX7" fmla="*/ 1392136 w 4797018"/>
              <a:gd name="connsiteY7" fmla="*/ 0 h 1831428"/>
              <a:gd name="connsiteX8" fmla="*/ 185614 w 4797018"/>
              <a:gd name="connsiteY8" fmla="*/ 0 h 1831428"/>
              <a:gd name="connsiteX9" fmla="*/ 185614 w 4797018"/>
              <a:gd name="connsiteY9" fmla="*/ 1113701 h 1831428"/>
              <a:gd name="connsiteX10" fmla="*/ 1210723 w 4797018"/>
              <a:gd name="connsiteY10" fmla="*/ 1113701 h 1831428"/>
              <a:gd name="connsiteX11" fmla="*/ 1210723 w 4797018"/>
              <a:gd name="connsiteY11" fmla="*/ 1020899 h 1831428"/>
              <a:gd name="connsiteX12" fmla="*/ 278425 w 4797018"/>
              <a:gd name="connsiteY12" fmla="*/ 1020899 h 1831428"/>
              <a:gd name="connsiteX13" fmla="*/ 278425 w 4797018"/>
              <a:gd name="connsiteY13" fmla="*/ 92812 h 1831428"/>
              <a:gd name="connsiteX14" fmla="*/ 1350464 w 4797018"/>
              <a:gd name="connsiteY14" fmla="*/ 835285 h 1831428"/>
              <a:gd name="connsiteX15" fmla="*/ 464048 w 4797018"/>
              <a:gd name="connsiteY15" fmla="*/ 835285 h 1831428"/>
              <a:gd name="connsiteX16" fmla="*/ 464048 w 4797018"/>
              <a:gd name="connsiteY16" fmla="*/ 464048 h 1831428"/>
              <a:gd name="connsiteX17" fmla="*/ 1222124 w 4797018"/>
              <a:gd name="connsiteY17" fmla="*/ 464048 h 1831428"/>
              <a:gd name="connsiteX18" fmla="*/ 1314926 w 4797018"/>
              <a:gd name="connsiteY18" fmla="*/ 371237 h 1831428"/>
              <a:gd name="connsiteX19" fmla="*/ 464048 w 4797018"/>
              <a:gd name="connsiteY19" fmla="*/ 371237 h 1831428"/>
              <a:gd name="connsiteX20" fmla="*/ 464048 w 4797018"/>
              <a:gd name="connsiteY20" fmla="*/ 278425 h 1831428"/>
              <a:gd name="connsiteX21" fmla="*/ 1392146 w 4797018"/>
              <a:gd name="connsiteY21" fmla="*/ 278425 h 1831428"/>
              <a:gd name="connsiteX22" fmla="*/ 1392146 w 4797018"/>
              <a:gd name="connsiteY22" fmla="*/ 185614 h 1831428"/>
              <a:gd name="connsiteX23" fmla="*/ 371237 w 4797018"/>
              <a:gd name="connsiteY23" fmla="*/ 185614 h 1831428"/>
              <a:gd name="connsiteX24" fmla="*/ 371237 w 4797018"/>
              <a:gd name="connsiteY24" fmla="*/ 928087 h 1831428"/>
              <a:gd name="connsiteX25" fmla="*/ 1258872 w 4797018"/>
              <a:gd name="connsiteY25" fmla="*/ 928087 h 1831428"/>
              <a:gd name="connsiteX26" fmla="*/ 1350464 w 4797018"/>
              <a:gd name="connsiteY26" fmla="*/ 835285 h 1831428"/>
              <a:gd name="connsiteX27" fmla="*/ 185614 w 4797018"/>
              <a:gd name="connsiteY27" fmla="*/ 1763373 h 1831428"/>
              <a:gd name="connsiteX28" fmla="*/ 278425 w 4797018"/>
              <a:gd name="connsiteY28" fmla="*/ 1763373 h 1831428"/>
              <a:gd name="connsiteX29" fmla="*/ 278425 w 4797018"/>
              <a:gd name="connsiteY29" fmla="*/ 1299324 h 1831428"/>
              <a:gd name="connsiteX30" fmla="*/ 371237 w 4797018"/>
              <a:gd name="connsiteY30" fmla="*/ 1299324 h 1831428"/>
              <a:gd name="connsiteX31" fmla="*/ 371237 w 4797018"/>
              <a:gd name="connsiteY31" fmla="*/ 1685449 h 1831428"/>
              <a:gd name="connsiteX32" fmla="*/ 464039 w 4797018"/>
              <a:gd name="connsiteY32" fmla="*/ 1592647 h 1831428"/>
              <a:gd name="connsiteX33" fmla="*/ 464039 w 4797018"/>
              <a:gd name="connsiteY33" fmla="*/ 1299324 h 1831428"/>
              <a:gd name="connsiteX34" fmla="*/ 1210723 w 4797018"/>
              <a:gd name="connsiteY34" fmla="*/ 1299324 h 1831428"/>
              <a:gd name="connsiteX35" fmla="*/ 1210723 w 4797018"/>
              <a:gd name="connsiteY35" fmla="*/ 1206522 h 1831428"/>
              <a:gd name="connsiteX36" fmla="*/ 185614 w 4797018"/>
              <a:gd name="connsiteY36" fmla="*/ 1206522 h 1831428"/>
              <a:gd name="connsiteX37" fmla="*/ 185614 w 4797018"/>
              <a:gd name="connsiteY37" fmla="*/ 1763373 h 1831428"/>
              <a:gd name="connsiteX38" fmla="*/ 4704207 w 4797018"/>
              <a:gd name="connsiteY38" fmla="*/ 0 h 1831428"/>
              <a:gd name="connsiteX39" fmla="*/ 4704207 w 4797018"/>
              <a:gd name="connsiteY39" fmla="*/ 1067314 h 1831428"/>
              <a:gd name="connsiteX40" fmla="*/ 4334837 w 4797018"/>
              <a:gd name="connsiteY40" fmla="*/ 1692688 h 1831428"/>
              <a:gd name="connsiteX41" fmla="*/ 4332742 w 4797018"/>
              <a:gd name="connsiteY41" fmla="*/ 1689954 h 1831428"/>
              <a:gd name="connsiteX42" fmla="*/ 4611405 w 4797018"/>
              <a:gd name="connsiteY42" fmla="*/ 1158564 h 1831428"/>
              <a:gd name="connsiteX43" fmla="*/ 4611405 w 4797018"/>
              <a:gd name="connsiteY43" fmla="*/ 0 h 1831428"/>
              <a:gd name="connsiteX44" fmla="*/ 4518594 w 4797018"/>
              <a:gd name="connsiteY44" fmla="*/ 0 h 1831428"/>
              <a:gd name="connsiteX45" fmla="*/ 4518594 w 4797018"/>
              <a:gd name="connsiteY45" fmla="*/ 1157021 h 1831428"/>
              <a:gd name="connsiteX46" fmla="*/ 3915337 w 4797018"/>
              <a:gd name="connsiteY46" fmla="*/ 1740170 h 1831428"/>
              <a:gd name="connsiteX47" fmla="*/ 3312081 w 4797018"/>
              <a:gd name="connsiteY47" fmla="*/ 1157021 h 1831428"/>
              <a:gd name="connsiteX48" fmla="*/ 3312081 w 4797018"/>
              <a:gd name="connsiteY48" fmla="*/ 77924 h 1831428"/>
              <a:gd name="connsiteX49" fmla="*/ 3219269 w 4797018"/>
              <a:gd name="connsiteY49" fmla="*/ 170736 h 1831428"/>
              <a:gd name="connsiteX50" fmla="*/ 3219269 w 4797018"/>
              <a:gd name="connsiteY50" fmla="*/ 1158564 h 1831428"/>
              <a:gd name="connsiteX51" fmla="*/ 3915337 w 4797018"/>
              <a:gd name="connsiteY51" fmla="*/ 1831429 h 1831428"/>
              <a:gd name="connsiteX52" fmla="*/ 4008139 w 4797018"/>
              <a:gd name="connsiteY52" fmla="*/ 1831429 h 1831428"/>
              <a:gd name="connsiteX53" fmla="*/ 4797019 w 4797018"/>
              <a:gd name="connsiteY53" fmla="*/ 1068667 h 1831428"/>
              <a:gd name="connsiteX54" fmla="*/ 4797019 w 4797018"/>
              <a:gd name="connsiteY54" fmla="*/ 0 h 1831428"/>
              <a:gd name="connsiteX55" fmla="*/ 4704207 w 4797018"/>
              <a:gd name="connsiteY55" fmla="*/ 0 h 1831428"/>
              <a:gd name="connsiteX56" fmla="*/ 3915328 w 4797018"/>
              <a:gd name="connsiteY56" fmla="*/ 1647358 h 1831428"/>
              <a:gd name="connsiteX57" fmla="*/ 4425773 w 4797018"/>
              <a:gd name="connsiteY57" fmla="*/ 1157021 h 1831428"/>
              <a:gd name="connsiteX58" fmla="*/ 4425782 w 4797018"/>
              <a:gd name="connsiteY58" fmla="*/ 1157021 h 1831428"/>
              <a:gd name="connsiteX59" fmla="*/ 4425782 w 4797018"/>
              <a:gd name="connsiteY59" fmla="*/ 77924 h 1831428"/>
              <a:gd name="connsiteX60" fmla="*/ 4332970 w 4797018"/>
              <a:gd name="connsiteY60" fmla="*/ 170736 h 1831428"/>
              <a:gd name="connsiteX61" fmla="*/ 4332970 w 4797018"/>
              <a:gd name="connsiteY61" fmla="*/ 1067305 h 1831428"/>
              <a:gd name="connsiteX62" fmla="*/ 4008130 w 4797018"/>
              <a:gd name="connsiteY62" fmla="*/ 1368933 h 1831428"/>
              <a:gd name="connsiteX63" fmla="*/ 3683298 w 4797018"/>
              <a:gd name="connsiteY63" fmla="*/ 1067305 h 1831428"/>
              <a:gd name="connsiteX64" fmla="*/ 3683289 w 4797018"/>
              <a:gd name="connsiteY64" fmla="*/ 0 h 1831428"/>
              <a:gd name="connsiteX65" fmla="*/ 3590487 w 4797018"/>
              <a:gd name="connsiteY65" fmla="*/ 0 h 1831428"/>
              <a:gd name="connsiteX66" fmla="*/ 3590487 w 4797018"/>
              <a:gd name="connsiteY66" fmla="*/ 1067305 h 1831428"/>
              <a:gd name="connsiteX67" fmla="*/ 4008130 w 4797018"/>
              <a:gd name="connsiteY67" fmla="*/ 1461745 h 1831428"/>
              <a:gd name="connsiteX68" fmla="*/ 4294699 w 4797018"/>
              <a:gd name="connsiteY68" fmla="*/ 1333129 h 1831428"/>
              <a:gd name="connsiteX69" fmla="*/ 4296785 w 4797018"/>
              <a:gd name="connsiteY69" fmla="*/ 1335862 h 1831428"/>
              <a:gd name="connsiteX70" fmla="*/ 3915328 w 4797018"/>
              <a:gd name="connsiteY70" fmla="*/ 1554556 h 1831428"/>
              <a:gd name="connsiteX71" fmla="*/ 3497742 w 4797018"/>
              <a:gd name="connsiteY71" fmla="*/ 1160116 h 1831428"/>
              <a:gd name="connsiteX72" fmla="*/ 3497685 w 4797018"/>
              <a:gd name="connsiteY72" fmla="*/ 1160116 h 1831428"/>
              <a:gd name="connsiteX73" fmla="*/ 3497685 w 4797018"/>
              <a:gd name="connsiteY73" fmla="*/ 0 h 1831428"/>
              <a:gd name="connsiteX74" fmla="*/ 3404873 w 4797018"/>
              <a:gd name="connsiteY74" fmla="*/ 0 h 1831428"/>
              <a:gd name="connsiteX75" fmla="*/ 3404873 w 4797018"/>
              <a:gd name="connsiteY75" fmla="*/ 1160107 h 1831428"/>
              <a:gd name="connsiteX76" fmla="*/ 3404921 w 4797018"/>
              <a:gd name="connsiteY76" fmla="*/ 1160107 h 1831428"/>
              <a:gd name="connsiteX77" fmla="*/ 3915328 w 4797018"/>
              <a:gd name="connsiteY77" fmla="*/ 1647358 h 1831428"/>
              <a:gd name="connsiteX78" fmla="*/ 1852984 w 4797018"/>
              <a:gd name="connsiteY78" fmla="*/ 1206522 h 1831428"/>
              <a:gd name="connsiteX79" fmla="*/ 1618288 w 4797018"/>
              <a:gd name="connsiteY79" fmla="*/ 1763373 h 1831428"/>
              <a:gd name="connsiteX80" fmla="*/ 1711119 w 4797018"/>
              <a:gd name="connsiteY80" fmla="*/ 1763363 h 1831428"/>
              <a:gd name="connsiteX81" fmla="*/ 1711100 w 4797018"/>
              <a:gd name="connsiteY81" fmla="*/ 1763373 h 1831428"/>
              <a:gd name="connsiteX82" fmla="*/ 1711119 w 4797018"/>
              <a:gd name="connsiteY82" fmla="*/ 1763373 h 1831428"/>
              <a:gd name="connsiteX83" fmla="*/ 1828448 w 4797018"/>
              <a:gd name="connsiteY83" fmla="*/ 1484948 h 1831428"/>
              <a:gd name="connsiteX84" fmla="*/ 2614774 w 4797018"/>
              <a:gd name="connsiteY84" fmla="*/ 1484948 h 1831428"/>
              <a:gd name="connsiteX85" fmla="*/ 2732018 w 4797018"/>
              <a:gd name="connsiteY85" fmla="*/ 1763373 h 1831428"/>
              <a:gd name="connsiteX86" fmla="*/ 2824820 w 4797018"/>
              <a:gd name="connsiteY86" fmla="*/ 1763373 h 1831428"/>
              <a:gd name="connsiteX87" fmla="*/ 2668515 w 4797018"/>
              <a:gd name="connsiteY87" fmla="*/ 1392136 h 1831428"/>
              <a:gd name="connsiteX88" fmla="*/ 1867567 w 4797018"/>
              <a:gd name="connsiteY88" fmla="*/ 1392136 h 1831428"/>
              <a:gd name="connsiteX89" fmla="*/ 1906676 w 4797018"/>
              <a:gd name="connsiteY89" fmla="*/ 1299324 h 1831428"/>
              <a:gd name="connsiteX90" fmla="*/ 2722236 w 4797018"/>
              <a:gd name="connsiteY90" fmla="*/ 1299324 h 1831428"/>
              <a:gd name="connsiteX91" fmla="*/ 2917632 w 4797018"/>
              <a:gd name="connsiteY91" fmla="*/ 1763373 h 1831428"/>
              <a:gd name="connsiteX92" fmla="*/ 3010443 w 4797018"/>
              <a:gd name="connsiteY92" fmla="*/ 1763373 h 1831428"/>
              <a:gd name="connsiteX93" fmla="*/ 2775976 w 4797018"/>
              <a:gd name="connsiteY93" fmla="*/ 1206522 h 1831428"/>
              <a:gd name="connsiteX94" fmla="*/ 1852984 w 4797018"/>
              <a:gd name="connsiteY94" fmla="*/ 1206522 h 1831428"/>
              <a:gd name="connsiteX95" fmla="*/ 1989544 w 4797018"/>
              <a:gd name="connsiteY95" fmla="*/ 0 h 1831428"/>
              <a:gd name="connsiteX96" fmla="*/ 1307459 w 4797018"/>
              <a:gd name="connsiteY96" fmla="*/ 1617898 h 1831428"/>
              <a:gd name="connsiteX97" fmla="*/ 1366533 w 4797018"/>
              <a:gd name="connsiteY97" fmla="*/ 1698098 h 1831428"/>
              <a:gd name="connsiteX98" fmla="*/ 2082356 w 4797018"/>
              <a:gd name="connsiteY98" fmla="*/ 0 h 1831428"/>
              <a:gd name="connsiteX99" fmla="*/ 1989544 w 4797018"/>
              <a:gd name="connsiteY99" fmla="*/ 0 h 1831428"/>
              <a:gd name="connsiteX100" fmla="*/ 2360771 w 4797018"/>
              <a:gd name="connsiteY100" fmla="*/ 0 h 1831428"/>
              <a:gd name="connsiteX101" fmla="*/ 3075708 w 4797018"/>
              <a:gd name="connsiteY101" fmla="*/ 1698098 h 1831428"/>
              <a:gd name="connsiteX102" fmla="*/ 3134639 w 4797018"/>
              <a:gd name="connsiteY102" fmla="*/ 1617898 h 1831428"/>
              <a:gd name="connsiteX103" fmla="*/ 2453592 w 4797018"/>
              <a:gd name="connsiteY103" fmla="*/ 0 h 1831428"/>
              <a:gd name="connsiteX104" fmla="*/ 2360771 w 4797018"/>
              <a:gd name="connsiteY104" fmla="*/ 0 h 1831428"/>
              <a:gd name="connsiteX105" fmla="*/ 1799101 w 4797018"/>
              <a:gd name="connsiteY105" fmla="*/ 1113711 h 1831428"/>
              <a:gd name="connsiteX106" fmla="*/ 1524610 w 4797018"/>
              <a:gd name="connsiteY106" fmla="*/ 1763373 h 1831428"/>
              <a:gd name="connsiteX107" fmla="*/ 1431798 w 4797018"/>
              <a:gd name="connsiteY107" fmla="*/ 1763373 h 1831428"/>
              <a:gd name="connsiteX108" fmla="*/ 2128761 w 4797018"/>
              <a:gd name="connsiteY108" fmla="*/ 110195 h 1831428"/>
              <a:gd name="connsiteX109" fmla="*/ 2512219 w 4797018"/>
              <a:gd name="connsiteY109" fmla="*/ 1020899 h 1831428"/>
              <a:gd name="connsiteX110" fmla="*/ 2605021 w 4797018"/>
              <a:gd name="connsiteY110" fmla="*/ 1020899 h 1831428"/>
              <a:gd name="connsiteX111" fmla="*/ 2175158 w 4797018"/>
              <a:gd name="connsiteY111" fmla="*/ 0 h 1831428"/>
              <a:gd name="connsiteX112" fmla="*/ 2267969 w 4797018"/>
              <a:gd name="connsiteY112" fmla="*/ 0 h 1831428"/>
              <a:gd name="connsiteX113" fmla="*/ 2736895 w 4797018"/>
              <a:gd name="connsiteY113" fmla="*/ 1113701 h 1831428"/>
              <a:gd name="connsiteX114" fmla="*/ 1799101 w 4797018"/>
              <a:gd name="connsiteY114" fmla="*/ 1113701 h 1831428"/>
              <a:gd name="connsiteX115" fmla="*/ 2221802 w 4797018"/>
              <a:gd name="connsiteY115" fmla="*/ 551602 h 1831428"/>
              <a:gd name="connsiteX116" fmla="*/ 2024015 w 4797018"/>
              <a:gd name="connsiteY116" fmla="*/ 1020899 h 1831428"/>
              <a:gd name="connsiteX117" fmla="*/ 2419398 w 4797018"/>
              <a:gd name="connsiteY117" fmla="*/ 1020899 h 1831428"/>
              <a:gd name="connsiteX118" fmla="*/ 2221802 w 4797018"/>
              <a:gd name="connsiteY118" fmla="*/ 551602 h 1831428"/>
              <a:gd name="connsiteX119" fmla="*/ 1838163 w 4797018"/>
              <a:gd name="connsiteY119" fmla="*/ 1020899 h 1831428"/>
              <a:gd name="connsiteX120" fmla="*/ 1931213 w 4797018"/>
              <a:gd name="connsiteY120" fmla="*/ 1020899 h 1831428"/>
              <a:gd name="connsiteX121" fmla="*/ 2175415 w 4797018"/>
              <a:gd name="connsiteY121" fmla="*/ 441436 h 1831428"/>
              <a:gd name="connsiteX122" fmla="*/ 2128942 w 4797018"/>
              <a:gd name="connsiteY122" fmla="*/ 331070 h 1831428"/>
              <a:gd name="connsiteX123" fmla="*/ 1838163 w 4797018"/>
              <a:gd name="connsiteY123" fmla="*/ 1020899 h 183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797018" h="1831428">
                <a:moveTo>
                  <a:pt x="0" y="170736"/>
                </a:moveTo>
                <a:lnTo>
                  <a:pt x="92812" y="77924"/>
                </a:lnTo>
                <a:lnTo>
                  <a:pt x="92812" y="1763373"/>
                </a:lnTo>
                <a:lnTo>
                  <a:pt x="0" y="1763373"/>
                </a:lnTo>
                <a:lnTo>
                  <a:pt x="0" y="170736"/>
                </a:lnTo>
                <a:close/>
                <a:moveTo>
                  <a:pt x="278425" y="92812"/>
                </a:moveTo>
                <a:lnTo>
                  <a:pt x="1392136" y="92812"/>
                </a:lnTo>
                <a:lnTo>
                  <a:pt x="1392136" y="0"/>
                </a:lnTo>
                <a:lnTo>
                  <a:pt x="185614" y="0"/>
                </a:lnTo>
                <a:lnTo>
                  <a:pt x="185614" y="1113701"/>
                </a:lnTo>
                <a:lnTo>
                  <a:pt x="1210723" y="1113701"/>
                </a:lnTo>
                <a:lnTo>
                  <a:pt x="1210723" y="1020899"/>
                </a:lnTo>
                <a:lnTo>
                  <a:pt x="278425" y="1020899"/>
                </a:lnTo>
                <a:lnTo>
                  <a:pt x="278425" y="92812"/>
                </a:lnTo>
                <a:close/>
                <a:moveTo>
                  <a:pt x="1350464" y="835285"/>
                </a:moveTo>
                <a:lnTo>
                  <a:pt x="464048" y="835285"/>
                </a:lnTo>
                <a:lnTo>
                  <a:pt x="464048" y="464048"/>
                </a:lnTo>
                <a:lnTo>
                  <a:pt x="1222124" y="464048"/>
                </a:lnTo>
                <a:lnTo>
                  <a:pt x="1314926" y="371237"/>
                </a:lnTo>
                <a:lnTo>
                  <a:pt x="464048" y="371237"/>
                </a:lnTo>
                <a:lnTo>
                  <a:pt x="464048" y="278425"/>
                </a:lnTo>
                <a:lnTo>
                  <a:pt x="1392146" y="278425"/>
                </a:lnTo>
                <a:lnTo>
                  <a:pt x="1392146" y="185614"/>
                </a:lnTo>
                <a:lnTo>
                  <a:pt x="371237" y="185614"/>
                </a:lnTo>
                <a:lnTo>
                  <a:pt x="371237" y="928087"/>
                </a:lnTo>
                <a:lnTo>
                  <a:pt x="1258872" y="928087"/>
                </a:lnTo>
                <a:lnTo>
                  <a:pt x="1350464" y="835285"/>
                </a:lnTo>
                <a:close/>
                <a:moveTo>
                  <a:pt x="185614" y="1763373"/>
                </a:moveTo>
                <a:lnTo>
                  <a:pt x="278425" y="1763373"/>
                </a:lnTo>
                <a:lnTo>
                  <a:pt x="278425" y="1299324"/>
                </a:lnTo>
                <a:lnTo>
                  <a:pt x="371237" y="1299324"/>
                </a:lnTo>
                <a:lnTo>
                  <a:pt x="371237" y="1685449"/>
                </a:lnTo>
                <a:lnTo>
                  <a:pt x="464039" y="1592647"/>
                </a:lnTo>
                <a:lnTo>
                  <a:pt x="464039" y="1299324"/>
                </a:lnTo>
                <a:lnTo>
                  <a:pt x="1210723" y="1299324"/>
                </a:lnTo>
                <a:lnTo>
                  <a:pt x="1210723" y="1206522"/>
                </a:lnTo>
                <a:lnTo>
                  <a:pt x="185614" y="1206522"/>
                </a:lnTo>
                <a:lnTo>
                  <a:pt x="185614" y="1763373"/>
                </a:lnTo>
                <a:close/>
                <a:moveTo>
                  <a:pt x="4704207" y="0"/>
                </a:moveTo>
                <a:lnTo>
                  <a:pt x="4704207" y="1067314"/>
                </a:lnTo>
                <a:cubicBezTo>
                  <a:pt x="4704207" y="1315669"/>
                  <a:pt x="4593393" y="1529039"/>
                  <a:pt x="4334837" y="1692688"/>
                </a:cubicBezTo>
                <a:lnTo>
                  <a:pt x="4332742" y="1689954"/>
                </a:lnTo>
                <a:cubicBezTo>
                  <a:pt x="4502639" y="1555213"/>
                  <a:pt x="4611405" y="1382144"/>
                  <a:pt x="4611405" y="1158564"/>
                </a:cubicBezTo>
                <a:lnTo>
                  <a:pt x="4611405" y="0"/>
                </a:lnTo>
                <a:lnTo>
                  <a:pt x="4518594" y="0"/>
                </a:lnTo>
                <a:lnTo>
                  <a:pt x="4518594" y="1157021"/>
                </a:lnTo>
                <a:cubicBezTo>
                  <a:pt x="4518594" y="1490196"/>
                  <a:pt x="4248512" y="1740170"/>
                  <a:pt x="3915337" y="1740170"/>
                </a:cubicBezTo>
                <a:cubicBezTo>
                  <a:pt x="3582162" y="1740170"/>
                  <a:pt x="3312081" y="1490186"/>
                  <a:pt x="3312081" y="1157021"/>
                </a:cubicBezTo>
                <a:lnTo>
                  <a:pt x="3312081" y="77924"/>
                </a:lnTo>
                <a:lnTo>
                  <a:pt x="3219269" y="170736"/>
                </a:lnTo>
                <a:lnTo>
                  <a:pt x="3219269" y="1158564"/>
                </a:lnTo>
                <a:cubicBezTo>
                  <a:pt x="3219269" y="1542993"/>
                  <a:pt x="3530908" y="1831429"/>
                  <a:pt x="3915337" y="1831429"/>
                </a:cubicBezTo>
                <a:cubicBezTo>
                  <a:pt x="3924233" y="1831429"/>
                  <a:pt x="4008139" y="1831429"/>
                  <a:pt x="4008139" y="1831429"/>
                </a:cubicBezTo>
                <a:cubicBezTo>
                  <a:pt x="4386691" y="1831429"/>
                  <a:pt x="4797019" y="1551870"/>
                  <a:pt x="4797019" y="1068667"/>
                </a:cubicBezTo>
                <a:cubicBezTo>
                  <a:pt x="4797019" y="1068210"/>
                  <a:pt x="4797019" y="0"/>
                  <a:pt x="4797019" y="0"/>
                </a:cubicBezTo>
                <a:lnTo>
                  <a:pt x="4704207" y="0"/>
                </a:lnTo>
                <a:close/>
                <a:moveTo>
                  <a:pt x="3915328" y="1647358"/>
                </a:moveTo>
                <a:cubicBezTo>
                  <a:pt x="4197077" y="1647358"/>
                  <a:pt x="4425515" y="1438694"/>
                  <a:pt x="4425773" y="1157021"/>
                </a:cubicBezTo>
                <a:lnTo>
                  <a:pt x="4425782" y="1157021"/>
                </a:lnTo>
                <a:lnTo>
                  <a:pt x="4425782" y="77924"/>
                </a:lnTo>
                <a:lnTo>
                  <a:pt x="4332970" y="170736"/>
                </a:lnTo>
                <a:lnTo>
                  <a:pt x="4332970" y="1067305"/>
                </a:lnTo>
                <a:cubicBezTo>
                  <a:pt x="4332970" y="1246699"/>
                  <a:pt x="4187533" y="1368933"/>
                  <a:pt x="4008130" y="1368933"/>
                </a:cubicBezTo>
                <a:cubicBezTo>
                  <a:pt x="3828736" y="1368933"/>
                  <a:pt x="3683298" y="1246699"/>
                  <a:pt x="3683298" y="1067305"/>
                </a:cubicBezTo>
                <a:lnTo>
                  <a:pt x="3683289" y="0"/>
                </a:lnTo>
                <a:lnTo>
                  <a:pt x="3590487" y="0"/>
                </a:lnTo>
                <a:lnTo>
                  <a:pt x="3590487" y="1067305"/>
                </a:lnTo>
                <a:cubicBezTo>
                  <a:pt x="3590487" y="1297962"/>
                  <a:pt x="3777472" y="1461745"/>
                  <a:pt x="4008130" y="1461745"/>
                </a:cubicBezTo>
                <a:cubicBezTo>
                  <a:pt x="4102446" y="1461745"/>
                  <a:pt x="4216937" y="1415148"/>
                  <a:pt x="4294699" y="1333129"/>
                </a:cubicBezTo>
                <a:lnTo>
                  <a:pt x="4296785" y="1335862"/>
                </a:lnTo>
                <a:cubicBezTo>
                  <a:pt x="4223881" y="1471070"/>
                  <a:pt x="4089102" y="1554556"/>
                  <a:pt x="3915328" y="1554556"/>
                </a:cubicBezTo>
                <a:cubicBezTo>
                  <a:pt x="3686090" y="1554556"/>
                  <a:pt x="3500009" y="1388593"/>
                  <a:pt x="3497742" y="1160116"/>
                </a:cubicBezTo>
                <a:lnTo>
                  <a:pt x="3497685" y="1160116"/>
                </a:lnTo>
                <a:lnTo>
                  <a:pt x="3497685" y="0"/>
                </a:lnTo>
                <a:lnTo>
                  <a:pt x="3404873" y="0"/>
                </a:lnTo>
                <a:lnTo>
                  <a:pt x="3404873" y="1160107"/>
                </a:lnTo>
                <a:lnTo>
                  <a:pt x="3404921" y="1160107"/>
                </a:lnTo>
                <a:cubicBezTo>
                  <a:pt x="3406855" y="1440218"/>
                  <a:pt x="3634616" y="1647358"/>
                  <a:pt x="3915328" y="1647358"/>
                </a:cubicBezTo>
                <a:close/>
                <a:moveTo>
                  <a:pt x="1852984" y="1206522"/>
                </a:moveTo>
                <a:lnTo>
                  <a:pt x="1618288" y="1763373"/>
                </a:lnTo>
                <a:lnTo>
                  <a:pt x="1711119" y="1763363"/>
                </a:lnTo>
                <a:lnTo>
                  <a:pt x="1711100" y="1763373"/>
                </a:lnTo>
                <a:lnTo>
                  <a:pt x="1711119" y="1763373"/>
                </a:lnTo>
                <a:lnTo>
                  <a:pt x="1828448" y="1484948"/>
                </a:lnTo>
                <a:lnTo>
                  <a:pt x="2614774" y="1484948"/>
                </a:lnTo>
                <a:lnTo>
                  <a:pt x="2732018" y="1763373"/>
                </a:lnTo>
                <a:lnTo>
                  <a:pt x="2824820" y="1763373"/>
                </a:lnTo>
                <a:lnTo>
                  <a:pt x="2668515" y="1392136"/>
                </a:lnTo>
                <a:lnTo>
                  <a:pt x="1867567" y="1392136"/>
                </a:lnTo>
                <a:lnTo>
                  <a:pt x="1906676" y="1299324"/>
                </a:lnTo>
                <a:lnTo>
                  <a:pt x="2722236" y="1299324"/>
                </a:lnTo>
                <a:lnTo>
                  <a:pt x="2917632" y="1763373"/>
                </a:lnTo>
                <a:lnTo>
                  <a:pt x="3010443" y="1763373"/>
                </a:lnTo>
                <a:lnTo>
                  <a:pt x="2775976" y="1206522"/>
                </a:lnTo>
                <a:lnTo>
                  <a:pt x="1852984" y="1206522"/>
                </a:lnTo>
                <a:close/>
                <a:moveTo>
                  <a:pt x="1989544" y="0"/>
                </a:moveTo>
                <a:lnTo>
                  <a:pt x="1307459" y="1617898"/>
                </a:lnTo>
                <a:lnTo>
                  <a:pt x="1366533" y="1698098"/>
                </a:lnTo>
                <a:lnTo>
                  <a:pt x="2082356" y="0"/>
                </a:lnTo>
                <a:lnTo>
                  <a:pt x="1989544" y="0"/>
                </a:lnTo>
                <a:close/>
                <a:moveTo>
                  <a:pt x="2360771" y="0"/>
                </a:moveTo>
                <a:lnTo>
                  <a:pt x="3075708" y="1698098"/>
                </a:lnTo>
                <a:lnTo>
                  <a:pt x="3134639" y="1617898"/>
                </a:lnTo>
                <a:lnTo>
                  <a:pt x="2453592" y="0"/>
                </a:lnTo>
                <a:lnTo>
                  <a:pt x="2360771" y="0"/>
                </a:lnTo>
                <a:close/>
                <a:moveTo>
                  <a:pt x="1799101" y="1113711"/>
                </a:moveTo>
                <a:lnTo>
                  <a:pt x="1524610" y="1763373"/>
                </a:lnTo>
                <a:lnTo>
                  <a:pt x="1431798" y="1763373"/>
                </a:lnTo>
                <a:lnTo>
                  <a:pt x="2128761" y="110195"/>
                </a:lnTo>
                <a:lnTo>
                  <a:pt x="2512219" y="1020899"/>
                </a:lnTo>
                <a:lnTo>
                  <a:pt x="2605021" y="1020899"/>
                </a:lnTo>
                <a:lnTo>
                  <a:pt x="2175158" y="0"/>
                </a:lnTo>
                <a:lnTo>
                  <a:pt x="2267969" y="0"/>
                </a:lnTo>
                <a:lnTo>
                  <a:pt x="2736895" y="1113701"/>
                </a:lnTo>
                <a:lnTo>
                  <a:pt x="1799101" y="1113701"/>
                </a:lnTo>
                <a:close/>
                <a:moveTo>
                  <a:pt x="2221802" y="551602"/>
                </a:moveTo>
                <a:lnTo>
                  <a:pt x="2024015" y="1020899"/>
                </a:lnTo>
                <a:lnTo>
                  <a:pt x="2419398" y="1020899"/>
                </a:lnTo>
                <a:lnTo>
                  <a:pt x="2221802" y="551602"/>
                </a:lnTo>
                <a:close/>
                <a:moveTo>
                  <a:pt x="1838163" y="1020899"/>
                </a:moveTo>
                <a:lnTo>
                  <a:pt x="1931213" y="1020899"/>
                </a:lnTo>
                <a:lnTo>
                  <a:pt x="2175415" y="441436"/>
                </a:lnTo>
                <a:lnTo>
                  <a:pt x="2128942" y="331070"/>
                </a:lnTo>
                <a:lnTo>
                  <a:pt x="1838163" y="1020899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2" name="Datumsplatzhalter 3">
            <a:extLst>
              <a:ext uri="{FF2B5EF4-FFF2-40B4-BE49-F238E27FC236}">
                <a16:creationId xmlns:a16="http://schemas.microsoft.com/office/drawing/2014/main" id="{37C14AA6-5ED5-6642-A68F-864FE6B27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44" name="Fußzeilenplatzhalter 4">
            <a:extLst>
              <a:ext uri="{FF2B5EF4-FFF2-40B4-BE49-F238E27FC236}">
                <a16:creationId xmlns:a16="http://schemas.microsoft.com/office/drawing/2014/main" id="{D8E94F45-889F-C944-81F5-8003508C3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Friedrich-Alexander-Universität Erlangen-Nürnberg</a:t>
            </a:r>
            <a:endParaRPr lang="de-DE" dirty="0"/>
          </a:p>
        </p:txBody>
      </p:sp>
      <p:sp>
        <p:nvSpPr>
          <p:cNvPr id="45" name="Foliennummernplatzhalter 5">
            <a:extLst>
              <a:ext uri="{FF2B5EF4-FFF2-40B4-BE49-F238E27FC236}">
                <a16:creationId xmlns:a16="http://schemas.microsoft.com/office/drawing/2014/main" id="{A17937B5-2EBA-0B4B-8ADB-1BA91DB02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772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|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4048C-0B54-437F-B99C-D1780047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042E1E51-BB05-4BC9-B9E7-88B48544B48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18B908A7-A1D8-4FB7-9CB4-BDC3E20D2B6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0B553DD-21FF-3E48-B200-6FAEEACE6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2751F5F-1567-204F-8587-9A91488B42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Friedrich-Alexander-Universität Erlangen-Nürnberg</a:t>
            </a:r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56202C93-64D5-E642-8B71-5A0312E97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793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4048C-0B54-437F-B99C-D1780047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042E1E51-BB05-4BC9-B9E7-88B48544B48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B25E710-D493-4189-8EF7-00ABE0AB56E5}"/>
              </a:ext>
            </a:extLst>
          </p:cNvPr>
          <p:cNvSpPr/>
          <p:nvPr userDrawn="1"/>
        </p:nvSpPr>
        <p:spPr>
          <a:xfrm>
            <a:off x="466486" y="1631156"/>
            <a:ext cx="10041971" cy="45696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000" tIns="162000" rIns="162000" bIns="162000" rtlCol="0" anchor="ctr"/>
          <a:lstStyle/>
          <a:p>
            <a:pPr marL="0" marR="0" indent="0" algn="l" defTabSz="8229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de-DE" sz="144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2F509DB-422D-41FB-A02B-822A0A204E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47471" y="2835964"/>
            <a:ext cx="6480000" cy="2160000"/>
          </a:xfrm>
        </p:spPr>
        <p:txBody>
          <a:bodyPr rIns="0" anchor="ctr" anchorCtr="0">
            <a:normAutofit/>
          </a:bodyPr>
          <a:lstStyle>
            <a:lvl1pPr algn="ctr">
              <a:defRPr sz="1800" i="1">
                <a:solidFill>
                  <a:srgbClr val="041E42"/>
                </a:solidFill>
                <a:latin typeface="+mn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de-DE" dirty="0"/>
              <a:t>„Mastertextformat bearbeiten“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F862885B-685B-4384-B9F0-6266AD0BDA7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C81FC0E-6452-AF4D-BD31-963CFB5FD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716364CD-4A09-3D4B-94C1-F34A5844D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FCE1B673-924E-7143-99FD-2C16E09A4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8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F8056C4-F1A1-4860-B863-70A38CCE2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3255" y="2354712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A4B92765-C038-4DB7-B6CF-33827BB874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6487" y="2354712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02 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B48DD939-0764-4598-B8A8-5EF7FD589AF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3255" y="4525377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0169AC75-2D8F-414A-A2F5-470DEC8B53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487" y="4525377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05 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78F9E3F2-C660-4ABB-83AF-3F5B3E2F770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3255" y="3078267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CAB2683D-D5E7-45B9-9133-F4CFD483FA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6487" y="3078267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03 </a:t>
            </a:r>
          </a:p>
        </p:txBody>
      </p:sp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952E3AD3-9675-4713-A437-FEFA1B54002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3255" y="3801822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1852432A-5FDF-42C2-BC07-F1752012B84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6487" y="3801822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04 </a:t>
            </a:r>
          </a:p>
        </p:txBody>
      </p:sp>
      <p:sp>
        <p:nvSpPr>
          <p:cNvPr id="24" name="Textplatzhalter 6">
            <a:extLst>
              <a:ext uri="{FF2B5EF4-FFF2-40B4-BE49-F238E27FC236}">
                <a16:creationId xmlns:a16="http://schemas.microsoft.com/office/drawing/2014/main" id="{B2468A8B-4816-458C-AEB6-53AB9CF88AF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255" y="5248931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25" name="Textplatzhalter 6">
            <a:extLst>
              <a:ext uri="{FF2B5EF4-FFF2-40B4-BE49-F238E27FC236}">
                <a16:creationId xmlns:a16="http://schemas.microsoft.com/office/drawing/2014/main" id="{F92C0AC2-BCD1-47F5-99DB-35823E79AB9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6487" y="5248931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06 </a:t>
            </a:r>
          </a:p>
        </p:txBody>
      </p:sp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6E5C8951-ED83-4B8D-A041-11DC6291DD8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72571" y="1632185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27" name="Textplatzhalter 6">
            <a:extLst>
              <a:ext uri="{FF2B5EF4-FFF2-40B4-BE49-F238E27FC236}">
                <a16:creationId xmlns:a16="http://schemas.microsoft.com/office/drawing/2014/main" id="{7D6B79FA-8C76-4CA9-AF55-F7541503ECB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85699" y="1632185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07 </a:t>
            </a:r>
          </a:p>
        </p:txBody>
      </p:sp>
      <p:sp>
        <p:nvSpPr>
          <p:cNvPr id="28" name="Textplatzhalter 6">
            <a:extLst>
              <a:ext uri="{FF2B5EF4-FFF2-40B4-BE49-F238E27FC236}">
                <a16:creationId xmlns:a16="http://schemas.microsoft.com/office/drawing/2014/main" id="{89249A36-CB58-4007-8E81-30FA75194BA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72571" y="2355534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29" name="Textplatzhalter 6">
            <a:extLst>
              <a:ext uri="{FF2B5EF4-FFF2-40B4-BE49-F238E27FC236}">
                <a16:creationId xmlns:a16="http://schemas.microsoft.com/office/drawing/2014/main" id="{953A9A61-99D0-44B5-89EB-1D1035F914B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85699" y="2355534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08 </a:t>
            </a:r>
          </a:p>
        </p:txBody>
      </p:sp>
      <p:sp>
        <p:nvSpPr>
          <p:cNvPr id="30" name="Textplatzhalter 6">
            <a:extLst>
              <a:ext uri="{FF2B5EF4-FFF2-40B4-BE49-F238E27FC236}">
                <a16:creationId xmlns:a16="http://schemas.microsoft.com/office/drawing/2014/main" id="{E80B7F99-D2A6-486E-BB92-8192AB563EF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72571" y="4525581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C08D70F6-D151-42E1-8F5E-DD5ADD0927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585699" y="4525581"/>
            <a:ext cx="277057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11 </a:t>
            </a:r>
          </a:p>
        </p:txBody>
      </p:sp>
      <p:sp>
        <p:nvSpPr>
          <p:cNvPr id="32" name="Textplatzhalter 6">
            <a:extLst>
              <a:ext uri="{FF2B5EF4-FFF2-40B4-BE49-F238E27FC236}">
                <a16:creationId xmlns:a16="http://schemas.microsoft.com/office/drawing/2014/main" id="{34991AD2-EBFD-4358-9611-2BE7F693C7F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72571" y="3078883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33" name="Textplatzhalter 6">
            <a:extLst>
              <a:ext uri="{FF2B5EF4-FFF2-40B4-BE49-F238E27FC236}">
                <a16:creationId xmlns:a16="http://schemas.microsoft.com/office/drawing/2014/main" id="{E6132B6E-46AD-4F19-ACEF-FC5E2EBEEE7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585699" y="3078883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09 </a:t>
            </a:r>
          </a:p>
        </p:txBody>
      </p:sp>
      <p:sp>
        <p:nvSpPr>
          <p:cNvPr id="34" name="Textplatzhalter 6">
            <a:extLst>
              <a:ext uri="{FF2B5EF4-FFF2-40B4-BE49-F238E27FC236}">
                <a16:creationId xmlns:a16="http://schemas.microsoft.com/office/drawing/2014/main" id="{5B29B58B-9C14-4145-95A8-C62AC51F1A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72571" y="3802232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35" name="Textplatzhalter 6">
            <a:extLst>
              <a:ext uri="{FF2B5EF4-FFF2-40B4-BE49-F238E27FC236}">
                <a16:creationId xmlns:a16="http://schemas.microsoft.com/office/drawing/2014/main" id="{5E6DB4F9-1F61-4B1E-8694-CF32F6ABEB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585699" y="3802232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10 </a:t>
            </a:r>
          </a:p>
        </p:txBody>
      </p:sp>
      <p:sp>
        <p:nvSpPr>
          <p:cNvPr id="36" name="Textplatzhalter 6">
            <a:extLst>
              <a:ext uri="{FF2B5EF4-FFF2-40B4-BE49-F238E27FC236}">
                <a16:creationId xmlns:a16="http://schemas.microsoft.com/office/drawing/2014/main" id="{F139CCA6-FA40-4FAD-991E-8F0D932F40B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972571" y="5248931"/>
            <a:ext cx="4535886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/>
              <a:t>Agendapunkt / Kapitelthema</a:t>
            </a:r>
            <a:endParaRPr lang="de-DE" dirty="0"/>
          </a:p>
        </p:txBody>
      </p:sp>
      <p:sp>
        <p:nvSpPr>
          <p:cNvPr id="37" name="Textplatzhalter 6">
            <a:extLst>
              <a:ext uri="{FF2B5EF4-FFF2-40B4-BE49-F238E27FC236}">
                <a16:creationId xmlns:a16="http://schemas.microsoft.com/office/drawing/2014/main" id="{4ABC58A4-2FF6-4DD6-B7CE-07D57A9854B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585699" y="5248931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12 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83D1D4D-3108-48AF-9002-E2787CA11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6"/>
            <a:ext cx="6159947" cy="299184"/>
          </a:xfrm>
        </p:spPr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8" name="Textplatzhalter 9">
            <a:extLst>
              <a:ext uri="{FF2B5EF4-FFF2-40B4-BE49-F238E27FC236}">
                <a16:creationId xmlns:a16="http://schemas.microsoft.com/office/drawing/2014/main" id="{37A4DE60-6537-42AA-B80E-663634EF66B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485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9" name="Textplatzhalter 6">
            <a:extLst>
              <a:ext uri="{FF2B5EF4-FFF2-40B4-BE49-F238E27FC236}">
                <a16:creationId xmlns:a16="http://schemas.microsoft.com/office/drawing/2014/main" id="{D6F3326C-A71E-4096-84A9-CBF2623C8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3255" y="1631156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40" name="Textplatzhalter 6">
            <a:extLst>
              <a:ext uri="{FF2B5EF4-FFF2-40B4-BE49-F238E27FC236}">
                <a16:creationId xmlns:a16="http://schemas.microsoft.com/office/drawing/2014/main" id="{E6C7796D-6ED1-4B91-AD58-8FB5EA6F6F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487" y="1631156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01 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6D31599-AF4C-4469-80F6-AA369A20BF0B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41" name="Datumsplatzhalter 3">
            <a:extLst>
              <a:ext uri="{FF2B5EF4-FFF2-40B4-BE49-F238E27FC236}">
                <a16:creationId xmlns:a16="http://schemas.microsoft.com/office/drawing/2014/main" id="{E35921EA-3842-5147-93D2-FC97EAD47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42" name="Fußzeilenplatzhalter 4">
            <a:extLst>
              <a:ext uri="{FF2B5EF4-FFF2-40B4-BE49-F238E27FC236}">
                <a16:creationId xmlns:a16="http://schemas.microsoft.com/office/drawing/2014/main" id="{103B571F-2D25-654A-9EC5-4C1795291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43" name="Foliennummernplatzhalter 5">
            <a:extLst>
              <a:ext uri="{FF2B5EF4-FFF2-40B4-BE49-F238E27FC236}">
                <a16:creationId xmlns:a16="http://schemas.microsoft.com/office/drawing/2014/main" id="{C7543837-DA78-A14D-92B6-7EACE8813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198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>
      <p:bgPr>
        <a:solidFill>
          <a:srgbClr val="0431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platzhalter 167">
            <a:extLst>
              <a:ext uri="{FF2B5EF4-FFF2-40B4-BE49-F238E27FC236}">
                <a16:creationId xmlns:a16="http://schemas.microsoft.com/office/drawing/2014/main" id="{68AB2348-B91F-4E68-BDE1-60ECCE02B4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628776"/>
            <a:ext cx="10972800" cy="5229225"/>
          </a:xfrm>
          <a:gradFill>
            <a:gsLst>
              <a:gs pos="50000">
                <a:srgbClr val="04316A">
                  <a:alpha val="50000"/>
                </a:srgbClr>
              </a:gs>
              <a:gs pos="5000">
                <a:schemeClr val="accent4"/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</p:spPr>
        <p:txBody>
          <a:bodyPr vert="horz" wrap="square" lIns="540000" tIns="1188000" rIns="0" bIns="0" rtlCol="0" anchor="t" anchorCtr="0">
            <a:noAutofit/>
          </a:bodyPr>
          <a:lstStyle>
            <a:lvl1pPr>
              <a:defRPr lang="de-DE" sz="3600" b="1" dirty="0"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 </a:t>
            </a:r>
          </a:p>
        </p:txBody>
      </p:sp>
      <p:sp>
        <p:nvSpPr>
          <p:cNvPr id="59" name="Bildplatzhalter 60">
            <a:extLst>
              <a:ext uri="{FF2B5EF4-FFF2-40B4-BE49-F238E27FC236}">
                <a16:creationId xmlns:a16="http://schemas.microsoft.com/office/drawing/2014/main" id="{92CE05A2-27DE-4191-8A63-5C7C7ACA37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28775"/>
            <a:ext cx="10972800" cy="5229226"/>
          </a:xfrm>
          <a:solidFill>
            <a:schemeClr val="tx1">
              <a:lumMod val="95000"/>
            </a:schemeClr>
          </a:solidFill>
        </p:spPr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CBD8B083-79E8-44E1-BA43-E993160F02E1}"/>
              </a:ext>
            </a:extLst>
          </p:cNvPr>
          <p:cNvSpPr/>
          <p:nvPr userDrawn="1"/>
        </p:nvSpPr>
        <p:spPr>
          <a:xfrm>
            <a:off x="466560" y="1196733"/>
            <a:ext cx="10508456" cy="720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sp>
        <p:nvSpPr>
          <p:cNvPr id="114" name="Textplatzhalter 64">
            <a:extLst>
              <a:ext uri="{FF2B5EF4-FFF2-40B4-BE49-F238E27FC236}">
                <a16:creationId xmlns:a16="http://schemas.microsoft.com/office/drawing/2014/main" id="{94E4DAD8-28C4-496D-803F-AF50BFF89A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486" y="2726052"/>
            <a:ext cx="10041971" cy="1405898"/>
          </a:xfrm>
        </p:spPr>
        <p:txBody>
          <a:bodyPr vert="horz" wrap="square" lIns="0" tIns="0" rIns="360000" bIns="0" rtlCol="0" anchor="ctr" anchorCtr="0">
            <a:spAutoFit/>
          </a:bodyPr>
          <a:lstStyle>
            <a:lvl1pPr>
              <a:spcAft>
                <a:spcPts val="0"/>
              </a:spcAft>
              <a:defRPr lang="de-DE" sz="4320" b="1" dirty="0" smtClean="0"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Vielen Dank</a:t>
            </a:r>
            <a:br>
              <a:rPr lang="de-DE" dirty="0"/>
            </a:br>
            <a:r>
              <a:rPr lang="de-DE" dirty="0"/>
              <a:t>für Ihre Aufmerksamkeit!</a:t>
            </a:r>
          </a:p>
        </p:txBody>
      </p: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0C3B9D07-F821-46AB-95B1-D19222D00FD7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22380010-0050-441D-BA9C-97B58351587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C13F555F-C26E-4B21-A77C-6CA7380155F8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705760C0-8935-4141-9AEE-BB96816B3799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EBE9DAC0-7790-4611-B602-40B3CD18C73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1FBE1EE4-3D10-40E7-9F1E-627A51E59C61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B25E0919-4E1B-4A97-A1C2-6AE7D2A59920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69" name="Gerader Verbinder 68">
              <a:extLst>
                <a:ext uri="{FF2B5EF4-FFF2-40B4-BE49-F238E27FC236}">
                  <a16:creationId xmlns:a16="http://schemas.microsoft.com/office/drawing/2014/main" id="{849FBB7D-3378-4F36-B80B-3E0BDCA8343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6141066E-6566-420D-B6EB-886DF25CCD11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87A742EA-EC3D-47DE-9C2D-533639983C8D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72" name="Gerader Verbinder 71">
              <a:extLst>
                <a:ext uri="{FF2B5EF4-FFF2-40B4-BE49-F238E27FC236}">
                  <a16:creationId xmlns:a16="http://schemas.microsoft.com/office/drawing/2014/main" id="{846719FD-F8B1-447D-8561-7A1E238E8A5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2ABDBC31-5895-4E49-887D-433A43B32DBC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AEF4BF1C-C847-48A1-A7BF-3BEE82EF1C59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id="{1CF60061-B6B2-4FE6-9482-278DFD418BD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73D29742-39CB-41E5-B346-BADC9743E285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D55A5473-7182-4B24-8843-51E2ADF3D492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204A095A-3A24-4259-92A8-4500898AC0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82971EAD-9159-4D12-8726-4FBE6AFA23F0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D1FF9524-93DA-476B-89EA-9E475617F2D9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81" name="Gerader Verbinder 80">
              <a:extLst>
                <a:ext uri="{FF2B5EF4-FFF2-40B4-BE49-F238E27FC236}">
                  <a16:creationId xmlns:a16="http://schemas.microsoft.com/office/drawing/2014/main" id="{8DFFD401-DC7D-4F6D-82BF-DC6E357E59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36A6CE9C-ECB8-42E6-B61D-3A0F3C4D7A56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20076CAA-CFEC-4359-9762-07ED0661EE26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84" name="Gerader Verbinder 83">
              <a:extLst>
                <a:ext uri="{FF2B5EF4-FFF2-40B4-BE49-F238E27FC236}">
                  <a16:creationId xmlns:a16="http://schemas.microsoft.com/office/drawing/2014/main" id="{91EF761B-D6BF-475C-8903-456E1F0576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413A99B1-6C23-41A6-A82B-0EC01B779471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16CE4EF7-E819-4747-A9E4-8C86F991481E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87" name="Gerader Verbinder 86">
              <a:extLst>
                <a:ext uri="{FF2B5EF4-FFF2-40B4-BE49-F238E27FC236}">
                  <a16:creationId xmlns:a16="http://schemas.microsoft.com/office/drawing/2014/main" id="{3B78DE36-86EF-463F-A7E5-0CD3043C9F4D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feld 87">
              <a:extLst>
                <a:ext uri="{FF2B5EF4-FFF2-40B4-BE49-F238E27FC236}">
                  <a16:creationId xmlns:a16="http://schemas.microsoft.com/office/drawing/2014/main" id="{EAD15804-28A7-4690-889A-7D8A91A7D478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9023C4F7-97EF-4D2F-9223-1AFEE89D9C68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D5072DFD-BA29-43BB-A0B1-01F593A0242E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A9C77A6D-E177-4B69-A5A1-6B77E4229F3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701274C6-5A42-4082-BC4B-8532BFB4CC40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sp>
        <p:nvSpPr>
          <p:cNvPr id="40" name="Freihandform: Form 87">
            <a:extLst>
              <a:ext uri="{FF2B5EF4-FFF2-40B4-BE49-F238E27FC236}">
                <a16:creationId xmlns:a16="http://schemas.microsoft.com/office/drawing/2014/main" id="{DC2B1849-76CB-9346-94FE-89554A7FBA03}"/>
              </a:ext>
            </a:extLst>
          </p:cNvPr>
          <p:cNvSpPr/>
          <p:nvPr userDrawn="1"/>
        </p:nvSpPr>
        <p:spPr>
          <a:xfrm>
            <a:off x="9102172" y="319369"/>
            <a:ext cx="1403903" cy="535987"/>
          </a:xfrm>
          <a:custGeom>
            <a:avLst/>
            <a:gdLst>
              <a:gd name="connsiteX0" fmla="*/ 0 w 1456912"/>
              <a:gd name="connsiteY0" fmla="*/ 51854 h 556225"/>
              <a:gd name="connsiteX1" fmla="*/ 28188 w 1456912"/>
              <a:gd name="connsiteY1" fmla="*/ 23666 h 556225"/>
              <a:gd name="connsiteX2" fmla="*/ 28188 w 1456912"/>
              <a:gd name="connsiteY2" fmla="*/ 535557 h 556225"/>
              <a:gd name="connsiteX3" fmla="*/ 0 w 1456912"/>
              <a:gd name="connsiteY3" fmla="*/ 535557 h 556225"/>
              <a:gd name="connsiteX4" fmla="*/ 0 w 1456912"/>
              <a:gd name="connsiteY4" fmla="*/ 51854 h 556225"/>
              <a:gd name="connsiteX5" fmla="*/ 84564 w 1456912"/>
              <a:gd name="connsiteY5" fmla="*/ 28188 h 556225"/>
              <a:gd name="connsiteX6" fmla="*/ 422811 w 1456912"/>
              <a:gd name="connsiteY6" fmla="*/ 28188 h 556225"/>
              <a:gd name="connsiteX7" fmla="*/ 422811 w 1456912"/>
              <a:gd name="connsiteY7" fmla="*/ 0 h 556225"/>
              <a:gd name="connsiteX8" fmla="*/ 56376 w 1456912"/>
              <a:gd name="connsiteY8" fmla="*/ 0 h 556225"/>
              <a:gd name="connsiteX9" fmla="*/ 56376 w 1456912"/>
              <a:gd name="connsiteY9" fmla="*/ 338244 h 556225"/>
              <a:gd name="connsiteX10" fmla="*/ 367711 w 1456912"/>
              <a:gd name="connsiteY10" fmla="*/ 338244 h 556225"/>
              <a:gd name="connsiteX11" fmla="*/ 367711 w 1456912"/>
              <a:gd name="connsiteY11" fmla="*/ 310062 h 556225"/>
              <a:gd name="connsiteX12" fmla="*/ 84564 w 1456912"/>
              <a:gd name="connsiteY12" fmla="*/ 310062 h 556225"/>
              <a:gd name="connsiteX13" fmla="*/ 84564 w 1456912"/>
              <a:gd name="connsiteY13" fmla="*/ 28188 h 556225"/>
              <a:gd name="connsiteX14" fmla="*/ 410152 w 1456912"/>
              <a:gd name="connsiteY14" fmla="*/ 253686 h 556225"/>
              <a:gd name="connsiteX15" fmla="*/ 140937 w 1456912"/>
              <a:gd name="connsiteY15" fmla="*/ 253686 h 556225"/>
              <a:gd name="connsiteX16" fmla="*/ 140937 w 1456912"/>
              <a:gd name="connsiteY16" fmla="*/ 140940 h 556225"/>
              <a:gd name="connsiteX17" fmla="*/ 371171 w 1456912"/>
              <a:gd name="connsiteY17" fmla="*/ 140940 h 556225"/>
              <a:gd name="connsiteX18" fmla="*/ 399359 w 1456912"/>
              <a:gd name="connsiteY18" fmla="*/ 112752 h 556225"/>
              <a:gd name="connsiteX19" fmla="*/ 140937 w 1456912"/>
              <a:gd name="connsiteY19" fmla="*/ 112752 h 556225"/>
              <a:gd name="connsiteX20" fmla="*/ 140937 w 1456912"/>
              <a:gd name="connsiteY20" fmla="*/ 84564 h 556225"/>
              <a:gd name="connsiteX21" fmla="*/ 422811 w 1456912"/>
              <a:gd name="connsiteY21" fmla="*/ 84564 h 556225"/>
              <a:gd name="connsiteX22" fmla="*/ 422811 w 1456912"/>
              <a:gd name="connsiteY22" fmla="*/ 56376 h 556225"/>
              <a:gd name="connsiteX23" fmla="*/ 112749 w 1456912"/>
              <a:gd name="connsiteY23" fmla="*/ 56376 h 556225"/>
              <a:gd name="connsiteX24" fmla="*/ 112749 w 1456912"/>
              <a:gd name="connsiteY24" fmla="*/ 281874 h 556225"/>
              <a:gd name="connsiteX25" fmla="*/ 382334 w 1456912"/>
              <a:gd name="connsiteY25" fmla="*/ 281874 h 556225"/>
              <a:gd name="connsiteX26" fmla="*/ 410152 w 1456912"/>
              <a:gd name="connsiteY26" fmla="*/ 253686 h 556225"/>
              <a:gd name="connsiteX27" fmla="*/ 56376 w 1456912"/>
              <a:gd name="connsiteY27" fmla="*/ 535557 h 556225"/>
              <a:gd name="connsiteX28" fmla="*/ 84564 w 1456912"/>
              <a:gd name="connsiteY28" fmla="*/ 535557 h 556225"/>
              <a:gd name="connsiteX29" fmla="*/ 84564 w 1456912"/>
              <a:gd name="connsiteY29" fmla="*/ 394620 h 556225"/>
              <a:gd name="connsiteX30" fmla="*/ 112752 w 1456912"/>
              <a:gd name="connsiteY30" fmla="*/ 394620 h 556225"/>
              <a:gd name="connsiteX31" fmla="*/ 112752 w 1456912"/>
              <a:gd name="connsiteY31" fmla="*/ 511890 h 556225"/>
              <a:gd name="connsiteX32" fmla="*/ 140940 w 1456912"/>
              <a:gd name="connsiteY32" fmla="*/ 483705 h 556225"/>
              <a:gd name="connsiteX33" fmla="*/ 140940 w 1456912"/>
              <a:gd name="connsiteY33" fmla="*/ 394620 h 556225"/>
              <a:gd name="connsiteX34" fmla="*/ 367714 w 1456912"/>
              <a:gd name="connsiteY34" fmla="*/ 394620 h 556225"/>
              <a:gd name="connsiteX35" fmla="*/ 367714 w 1456912"/>
              <a:gd name="connsiteY35" fmla="*/ 366435 h 556225"/>
              <a:gd name="connsiteX36" fmla="*/ 56376 w 1456912"/>
              <a:gd name="connsiteY36" fmla="*/ 366435 h 556225"/>
              <a:gd name="connsiteX37" fmla="*/ 56376 w 1456912"/>
              <a:gd name="connsiteY37" fmla="*/ 535557 h 556225"/>
              <a:gd name="connsiteX38" fmla="*/ 1428724 w 1456912"/>
              <a:gd name="connsiteY38" fmla="*/ 0 h 556225"/>
              <a:gd name="connsiteX39" fmla="*/ 1428724 w 1456912"/>
              <a:gd name="connsiteY39" fmla="*/ 324156 h 556225"/>
              <a:gd name="connsiteX40" fmla="*/ 1316539 w 1456912"/>
              <a:gd name="connsiteY40" fmla="*/ 514089 h 556225"/>
              <a:gd name="connsiteX41" fmla="*/ 1315903 w 1456912"/>
              <a:gd name="connsiteY41" fmla="*/ 513258 h 556225"/>
              <a:gd name="connsiteX42" fmla="*/ 1400536 w 1456912"/>
              <a:gd name="connsiteY42" fmla="*/ 351869 h 556225"/>
              <a:gd name="connsiteX43" fmla="*/ 1400536 w 1456912"/>
              <a:gd name="connsiteY43" fmla="*/ 3 h 556225"/>
              <a:gd name="connsiteX44" fmla="*/ 1372348 w 1456912"/>
              <a:gd name="connsiteY44" fmla="*/ 3 h 556225"/>
              <a:gd name="connsiteX45" fmla="*/ 1372348 w 1456912"/>
              <a:gd name="connsiteY45" fmla="*/ 351400 h 556225"/>
              <a:gd name="connsiteX46" fmla="*/ 1189132 w 1456912"/>
              <a:gd name="connsiteY46" fmla="*/ 528510 h 556225"/>
              <a:gd name="connsiteX47" fmla="*/ 1005916 w 1456912"/>
              <a:gd name="connsiteY47" fmla="*/ 351400 h 556225"/>
              <a:gd name="connsiteX48" fmla="*/ 1005916 w 1456912"/>
              <a:gd name="connsiteY48" fmla="*/ 23666 h 556225"/>
              <a:gd name="connsiteX49" fmla="*/ 977728 w 1456912"/>
              <a:gd name="connsiteY49" fmla="*/ 51854 h 556225"/>
              <a:gd name="connsiteX50" fmla="*/ 977728 w 1456912"/>
              <a:gd name="connsiteY50" fmla="*/ 351869 h 556225"/>
              <a:gd name="connsiteX51" fmla="*/ 1189132 w 1456912"/>
              <a:gd name="connsiteY51" fmla="*/ 556226 h 556225"/>
              <a:gd name="connsiteX52" fmla="*/ 1217320 w 1456912"/>
              <a:gd name="connsiteY52" fmla="*/ 556226 h 556225"/>
              <a:gd name="connsiteX53" fmla="*/ 1456912 w 1456912"/>
              <a:gd name="connsiteY53" fmla="*/ 324566 h 556225"/>
              <a:gd name="connsiteX54" fmla="*/ 1456912 w 1456912"/>
              <a:gd name="connsiteY54" fmla="*/ 0 h 556225"/>
              <a:gd name="connsiteX55" fmla="*/ 1428724 w 1456912"/>
              <a:gd name="connsiteY55" fmla="*/ 0 h 556225"/>
              <a:gd name="connsiteX56" fmla="*/ 1189132 w 1456912"/>
              <a:gd name="connsiteY56" fmla="*/ 500322 h 556225"/>
              <a:gd name="connsiteX57" fmla="*/ 1344160 w 1456912"/>
              <a:gd name="connsiteY57" fmla="*/ 351400 h 556225"/>
              <a:gd name="connsiteX58" fmla="*/ 1344160 w 1456912"/>
              <a:gd name="connsiteY58" fmla="*/ 351400 h 556225"/>
              <a:gd name="connsiteX59" fmla="*/ 1344160 w 1456912"/>
              <a:gd name="connsiteY59" fmla="*/ 23666 h 556225"/>
              <a:gd name="connsiteX60" fmla="*/ 1315972 w 1456912"/>
              <a:gd name="connsiteY60" fmla="*/ 51854 h 556225"/>
              <a:gd name="connsiteX61" fmla="*/ 1315972 w 1456912"/>
              <a:gd name="connsiteY61" fmla="*/ 324153 h 556225"/>
              <a:gd name="connsiteX62" fmla="*/ 1217317 w 1456912"/>
              <a:gd name="connsiteY62" fmla="*/ 415761 h 556225"/>
              <a:gd name="connsiteX63" fmla="*/ 1118662 w 1456912"/>
              <a:gd name="connsiteY63" fmla="*/ 324153 h 556225"/>
              <a:gd name="connsiteX64" fmla="*/ 1118662 w 1456912"/>
              <a:gd name="connsiteY64" fmla="*/ 3 h 556225"/>
              <a:gd name="connsiteX65" fmla="*/ 1090474 w 1456912"/>
              <a:gd name="connsiteY65" fmla="*/ 3 h 556225"/>
              <a:gd name="connsiteX66" fmla="*/ 1090474 w 1456912"/>
              <a:gd name="connsiteY66" fmla="*/ 324156 h 556225"/>
              <a:gd name="connsiteX67" fmla="*/ 1217317 w 1456912"/>
              <a:gd name="connsiteY67" fmla="*/ 443951 h 556225"/>
              <a:gd name="connsiteX68" fmla="*/ 1304349 w 1456912"/>
              <a:gd name="connsiteY68" fmla="*/ 404889 h 556225"/>
              <a:gd name="connsiteX69" fmla="*/ 1304982 w 1456912"/>
              <a:gd name="connsiteY69" fmla="*/ 405720 h 556225"/>
              <a:gd name="connsiteX70" fmla="*/ 1189129 w 1456912"/>
              <a:gd name="connsiteY70" fmla="*/ 472139 h 556225"/>
              <a:gd name="connsiteX71" fmla="*/ 1062303 w 1456912"/>
              <a:gd name="connsiteY71" fmla="*/ 352344 h 556225"/>
              <a:gd name="connsiteX72" fmla="*/ 1062286 w 1456912"/>
              <a:gd name="connsiteY72" fmla="*/ 352344 h 556225"/>
              <a:gd name="connsiteX73" fmla="*/ 1062286 w 1456912"/>
              <a:gd name="connsiteY73" fmla="*/ 3 h 556225"/>
              <a:gd name="connsiteX74" fmla="*/ 1034098 w 1456912"/>
              <a:gd name="connsiteY74" fmla="*/ 3 h 556225"/>
              <a:gd name="connsiteX75" fmla="*/ 1034098 w 1456912"/>
              <a:gd name="connsiteY75" fmla="*/ 352341 h 556225"/>
              <a:gd name="connsiteX76" fmla="*/ 1034113 w 1456912"/>
              <a:gd name="connsiteY76" fmla="*/ 352341 h 556225"/>
              <a:gd name="connsiteX77" fmla="*/ 1189132 w 1456912"/>
              <a:gd name="connsiteY77" fmla="*/ 500322 h 556225"/>
              <a:gd name="connsiteX78" fmla="*/ 562774 w 1456912"/>
              <a:gd name="connsiteY78" fmla="*/ 366435 h 556225"/>
              <a:gd name="connsiteX79" fmla="*/ 491494 w 1456912"/>
              <a:gd name="connsiteY79" fmla="*/ 535557 h 556225"/>
              <a:gd name="connsiteX80" fmla="*/ 519684 w 1456912"/>
              <a:gd name="connsiteY80" fmla="*/ 535554 h 556225"/>
              <a:gd name="connsiteX81" fmla="*/ 519682 w 1456912"/>
              <a:gd name="connsiteY81" fmla="*/ 535557 h 556225"/>
              <a:gd name="connsiteX82" fmla="*/ 519684 w 1456912"/>
              <a:gd name="connsiteY82" fmla="*/ 535557 h 556225"/>
              <a:gd name="connsiteX83" fmla="*/ 555322 w 1456912"/>
              <a:gd name="connsiteY83" fmla="*/ 450996 h 556225"/>
              <a:gd name="connsiteX84" fmla="*/ 794138 w 1456912"/>
              <a:gd name="connsiteY84" fmla="*/ 450996 h 556225"/>
              <a:gd name="connsiteX85" fmla="*/ 829744 w 1456912"/>
              <a:gd name="connsiteY85" fmla="*/ 535557 h 556225"/>
              <a:gd name="connsiteX86" fmla="*/ 857932 w 1456912"/>
              <a:gd name="connsiteY86" fmla="*/ 535557 h 556225"/>
              <a:gd name="connsiteX87" fmla="*/ 810457 w 1456912"/>
              <a:gd name="connsiteY87" fmla="*/ 422808 h 556225"/>
              <a:gd name="connsiteX88" fmla="*/ 567200 w 1456912"/>
              <a:gd name="connsiteY88" fmla="*/ 422808 h 556225"/>
              <a:gd name="connsiteX89" fmla="*/ 579078 w 1456912"/>
              <a:gd name="connsiteY89" fmla="*/ 394620 h 556225"/>
              <a:gd name="connsiteX90" fmla="*/ 826776 w 1456912"/>
              <a:gd name="connsiteY90" fmla="*/ 394620 h 556225"/>
              <a:gd name="connsiteX91" fmla="*/ 886120 w 1456912"/>
              <a:gd name="connsiteY91" fmla="*/ 535557 h 556225"/>
              <a:gd name="connsiteX92" fmla="*/ 914308 w 1456912"/>
              <a:gd name="connsiteY92" fmla="*/ 535557 h 556225"/>
              <a:gd name="connsiteX93" fmla="*/ 843097 w 1456912"/>
              <a:gd name="connsiteY93" fmla="*/ 366435 h 556225"/>
              <a:gd name="connsiteX94" fmla="*/ 562774 w 1456912"/>
              <a:gd name="connsiteY94" fmla="*/ 366435 h 556225"/>
              <a:gd name="connsiteX95" fmla="*/ 604248 w 1456912"/>
              <a:gd name="connsiteY95" fmla="*/ 0 h 556225"/>
              <a:gd name="connsiteX96" fmla="*/ 397091 w 1456912"/>
              <a:gd name="connsiteY96" fmla="*/ 491374 h 556225"/>
              <a:gd name="connsiteX97" fmla="*/ 415032 w 1456912"/>
              <a:gd name="connsiteY97" fmla="*/ 515732 h 556225"/>
              <a:gd name="connsiteX98" fmla="*/ 632437 w 1456912"/>
              <a:gd name="connsiteY98" fmla="*/ 0 h 556225"/>
              <a:gd name="connsiteX99" fmla="*/ 604248 w 1456912"/>
              <a:gd name="connsiteY99" fmla="*/ 0 h 556225"/>
              <a:gd name="connsiteX100" fmla="*/ 716998 w 1456912"/>
              <a:gd name="connsiteY100" fmla="*/ 3 h 556225"/>
              <a:gd name="connsiteX101" fmla="*/ 934130 w 1456912"/>
              <a:gd name="connsiteY101" fmla="*/ 515735 h 556225"/>
              <a:gd name="connsiteX102" fmla="*/ 952028 w 1456912"/>
              <a:gd name="connsiteY102" fmla="*/ 491377 h 556225"/>
              <a:gd name="connsiteX103" fmla="*/ 745186 w 1456912"/>
              <a:gd name="connsiteY103" fmla="*/ 3 h 556225"/>
              <a:gd name="connsiteX104" fmla="*/ 716998 w 1456912"/>
              <a:gd name="connsiteY104" fmla="*/ 3 h 556225"/>
              <a:gd name="connsiteX105" fmla="*/ 546409 w 1456912"/>
              <a:gd name="connsiteY105" fmla="*/ 338247 h 556225"/>
              <a:gd name="connsiteX106" fmla="*/ 463042 w 1456912"/>
              <a:gd name="connsiteY106" fmla="*/ 535557 h 556225"/>
              <a:gd name="connsiteX107" fmla="*/ 434854 w 1456912"/>
              <a:gd name="connsiteY107" fmla="*/ 535557 h 556225"/>
              <a:gd name="connsiteX108" fmla="*/ 646528 w 1456912"/>
              <a:gd name="connsiteY108" fmla="*/ 33467 h 556225"/>
              <a:gd name="connsiteX109" fmla="*/ 762988 w 1456912"/>
              <a:gd name="connsiteY109" fmla="*/ 310059 h 556225"/>
              <a:gd name="connsiteX110" fmla="*/ 791176 w 1456912"/>
              <a:gd name="connsiteY110" fmla="*/ 310059 h 556225"/>
              <a:gd name="connsiteX111" fmla="*/ 660624 w 1456912"/>
              <a:gd name="connsiteY111" fmla="*/ 3 h 556225"/>
              <a:gd name="connsiteX112" fmla="*/ 688812 w 1456912"/>
              <a:gd name="connsiteY112" fmla="*/ 3 h 556225"/>
              <a:gd name="connsiteX113" fmla="*/ 831231 w 1456912"/>
              <a:gd name="connsiteY113" fmla="*/ 338247 h 556225"/>
              <a:gd name="connsiteX114" fmla="*/ 546409 w 1456912"/>
              <a:gd name="connsiteY114" fmla="*/ 338247 h 556225"/>
              <a:gd name="connsiteX115" fmla="*/ 674788 w 1456912"/>
              <a:gd name="connsiteY115" fmla="*/ 167531 h 556225"/>
              <a:gd name="connsiteX116" fmla="*/ 614721 w 1456912"/>
              <a:gd name="connsiteY116" fmla="*/ 310062 h 556225"/>
              <a:gd name="connsiteX117" fmla="*/ 734800 w 1456912"/>
              <a:gd name="connsiteY117" fmla="*/ 310062 h 556225"/>
              <a:gd name="connsiteX118" fmla="*/ 674788 w 1456912"/>
              <a:gd name="connsiteY118" fmla="*/ 167531 h 556225"/>
              <a:gd name="connsiteX119" fmla="*/ 558275 w 1456912"/>
              <a:gd name="connsiteY119" fmla="*/ 310062 h 556225"/>
              <a:gd name="connsiteX120" fmla="*/ 586535 w 1456912"/>
              <a:gd name="connsiteY120" fmla="*/ 310062 h 556225"/>
              <a:gd name="connsiteX121" fmla="*/ 660703 w 1456912"/>
              <a:gd name="connsiteY121" fmla="*/ 134072 h 556225"/>
              <a:gd name="connsiteX122" fmla="*/ 646588 w 1456912"/>
              <a:gd name="connsiteY122" fmla="*/ 100553 h 556225"/>
              <a:gd name="connsiteX123" fmla="*/ 558275 w 1456912"/>
              <a:gd name="connsiteY123" fmla="*/ 310062 h 5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456912" h="556225">
                <a:moveTo>
                  <a:pt x="0" y="51854"/>
                </a:moveTo>
                <a:lnTo>
                  <a:pt x="28188" y="23666"/>
                </a:lnTo>
                <a:lnTo>
                  <a:pt x="28188" y="535557"/>
                </a:lnTo>
                <a:lnTo>
                  <a:pt x="0" y="535557"/>
                </a:lnTo>
                <a:lnTo>
                  <a:pt x="0" y="51854"/>
                </a:lnTo>
                <a:close/>
                <a:moveTo>
                  <a:pt x="84564" y="28188"/>
                </a:moveTo>
                <a:lnTo>
                  <a:pt x="422811" y="28188"/>
                </a:lnTo>
                <a:lnTo>
                  <a:pt x="422811" y="0"/>
                </a:lnTo>
                <a:lnTo>
                  <a:pt x="56376" y="0"/>
                </a:lnTo>
                <a:lnTo>
                  <a:pt x="56376" y="338244"/>
                </a:lnTo>
                <a:lnTo>
                  <a:pt x="367711" y="338244"/>
                </a:lnTo>
                <a:lnTo>
                  <a:pt x="367711" y="310062"/>
                </a:lnTo>
                <a:lnTo>
                  <a:pt x="84564" y="310062"/>
                </a:lnTo>
                <a:lnTo>
                  <a:pt x="84564" y="28188"/>
                </a:lnTo>
                <a:close/>
                <a:moveTo>
                  <a:pt x="410152" y="253686"/>
                </a:moveTo>
                <a:lnTo>
                  <a:pt x="140937" y="253686"/>
                </a:lnTo>
                <a:lnTo>
                  <a:pt x="140937" y="140940"/>
                </a:lnTo>
                <a:lnTo>
                  <a:pt x="371171" y="140940"/>
                </a:lnTo>
                <a:lnTo>
                  <a:pt x="399359" y="112752"/>
                </a:lnTo>
                <a:lnTo>
                  <a:pt x="140937" y="112752"/>
                </a:lnTo>
                <a:lnTo>
                  <a:pt x="140937" y="84564"/>
                </a:lnTo>
                <a:lnTo>
                  <a:pt x="422811" y="84564"/>
                </a:lnTo>
                <a:lnTo>
                  <a:pt x="422811" y="56376"/>
                </a:lnTo>
                <a:lnTo>
                  <a:pt x="112749" y="56376"/>
                </a:lnTo>
                <a:lnTo>
                  <a:pt x="112749" y="281874"/>
                </a:lnTo>
                <a:lnTo>
                  <a:pt x="382334" y="281874"/>
                </a:lnTo>
                <a:lnTo>
                  <a:pt x="410152" y="253686"/>
                </a:lnTo>
                <a:close/>
                <a:moveTo>
                  <a:pt x="56376" y="535557"/>
                </a:moveTo>
                <a:lnTo>
                  <a:pt x="84564" y="535557"/>
                </a:lnTo>
                <a:lnTo>
                  <a:pt x="84564" y="394620"/>
                </a:lnTo>
                <a:lnTo>
                  <a:pt x="112752" y="394620"/>
                </a:lnTo>
                <a:lnTo>
                  <a:pt x="112752" y="511890"/>
                </a:lnTo>
                <a:lnTo>
                  <a:pt x="140940" y="483705"/>
                </a:lnTo>
                <a:lnTo>
                  <a:pt x="140940" y="394620"/>
                </a:lnTo>
                <a:lnTo>
                  <a:pt x="367714" y="394620"/>
                </a:lnTo>
                <a:lnTo>
                  <a:pt x="367714" y="366435"/>
                </a:lnTo>
                <a:lnTo>
                  <a:pt x="56376" y="366435"/>
                </a:lnTo>
                <a:lnTo>
                  <a:pt x="56376" y="535557"/>
                </a:lnTo>
                <a:close/>
                <a:moveTo>
                  <a:pt x="1428724" y="0"/>
                </a:moveTo>
                <a:lnTo>
                  <a:pt x="1428724" y="324156"/>
                </a:lnTo>
                <a:cubicBezTo>
                  <a:pt x="1428724" y="399584"/>
                  <a:pt x="1395069" y="464387"/>
                  <a:pt x="1316539" y="514089"/>
                </a:cubicBezTo>
                <a:lnTo>
                  <a:pt x="1315903" y="513258"/>
                </a:lnTo>
                <a:cubicBezTo>
                  <a:pt x="1367503" y="472336"/>
                  <a:pt x="1400536" y="419773"/>
                  <a:pt x="1400536" y="351869"/>
                </a:cubicBezTo>
                <a:lnTo>
                  <a:pt x="1400536" y="3"/>
                </a:lnTo>
                <a:lnTo>
                  <a:pt x="1372348" y="3"/>
                </a:lnTo>
                <a:lnTo>
                  <a:pt x="1372348" y="351400"/>
                </a:lnTo>
                <a:cubicBezTo>
                  <a:pt x="1372348" y="452590"/>
                  <a:pt x="1290318" y="528510"/>
                  <a:pt x="1189132" y="528510"/>
                </a:cubicBezTo>
                <a:cubicBezTo>
                  <a:pt x="1087946" y="528510"/>
                  <a:pt x="1005916" y="452587"/>
                  <a:pt x="1005916" y="351400"/>
                </a:cubicBezTo>
                <a:lnTo>
                  <a:pt x="1005916" y="23666"/>
                </a:lnTo>
                <a:lnTo>
                  <a:pt x="977728" y="51854"/>
                </a:lnTo>
                <a:lnTo>
                  <a:pt x="977728" y="351869"/>
                </a:lnTo>
                <a:cubicBezTo>
                  <a:pt x="977728" y="468625"/>
                  <a:pt x="1072376" y="556226"/>
                  <a:pt x="1189132" y="556226"/>
                </a:cubicBezTo>
                <a:cubicBezTo>
                  <a:pt x="1191834" y="556226"/>
                  <a:pt x="1217320" y="556226"/>
                  <a:pt x="1217320" y="556226"/>
                </a:cubicBezTo>
                <a:cubicBezTo>
                  <a:pt x="1332291" y="556226"/>
                  <a:pt x="1456912" y="471321"/>
                  <a:pt x="1456912" y="324566"/>
                </a:cubicBezTo>
                <a:cubicBezTo>
                  <a:pt x="1456912" y="324428"/>
                  <a:pt x="1456912" y="0"/>
                  <a:pt x="1456912" y="0"/>
                </a:cubicBezTo>
                <a:lnTo>
                  <a:pt x="1428724" y="0"/>
                </a:lnTo>
                <a:close/>
                <a:moveTo>
                  <a:pt x="1189132" y="500322"/>
                </a:moveTo>
                <a:cubicBezTo>
                  <a:pt x="1274706" y="500322"/>
                  <a:pt x="1344082" y="436948"/>
                  <a:pt x="1344160" y="351400"/>
                </a:cubicBezTo>
                <a:lnTo>
                  <a:pt x="1344160" y="351400"/>
                </a:lnTo>
                <a:lnTo>
                  <a:pt x="1344160" y="23666"/>
                </a:lnTo>
                <a:lnTo>
                  <a:pt x="1315972" y="51854"/>
                </a:lnTo>
                <a:lnTo>
                  <a:pt x="1315972" y="324153"/>
                </a:lnTo>
                <a:cubicBezTo>
                  <a:pt x="1315972" y="378637"/>
                  <a:pt x="1271801" y="415761"/>
                  <a:pt x="1217317" y="415761"/>
                </a:cubicBezTo>
                <a:cubicBezTo>
                  <a:pt x="1162833" y="415761"/>
                  <a:pt x="1118662" y="378637"/>
                  <a:pt x="1118662" y="324153"/>
                </a:cubicBezTo>
                <a:lnTo>
                  <a:pt x="1118662" y="3"/>
                </a:lnTo>
                <a:lnTo>
                  <a:pt x="1090474" y="3"/>
                </a:lnTo>
                <a:lnTo>
                  <a:pt x="1090474" y="324156"/>
                </a:lnTo>
                <a:cubicBezTo>
                  <a:pt x="1090474" y="394209"/>
                  <a:pt x="1147264" y="443951"/>
                  <a:pt x="1217317" y="443951"/>
                </a:cubicBezTo>
                <a:cubicBezTo>
                  <a:pt x="1245962" y="443951"/>
                  <a:pt x="1280732" y="429800"/>
                  <a:pt x="1304349" y="404889"/>
                </a:cubicBezTo>
                <a:lnTo>
                  <a:pt x="1304982" y="405720"/>
                </a:lnTo>
                <a:cubicBezTo>
                  <a:pt x="1282838" y="446784"/>
                  <a:pt x="1241907" y="472139"/>
                  <a:pt x="1189129" y="472139"/>
                </a:cubicBezTo>
                <a:cubicBezTo>
                  <a:pt x="1119507" y="472139"/>
                  <a:pt x="1062992" y="421734"/>
                  <a:pt x="1062303" y="352344"/>
                </a:cubicBezTo>
                <a:lnTo>
                  <a:pt x="1062286" y="352344"/>
                </a:lnTo>
                <a:lnTo>
                  <a:pt x="1062286" y="3"/>
                </a:lnTo>
                <a:lnTo>
                  <a:pt x="1034098" y="3"/>
                </a:lnTo>
                <a:lnTo>
                  <a:pt x="1034098" y="352341"/>
                </a:lnTo>
                <a:lnTo>
                  <a:pt x="1034113" y="352341"/>
                </a:lnTo>
                <a:cubicBezTo>
                  <a:pt x="1034703" y="437411"/>
                  <a:pt x="1103877" y="500322"/>
                  <a:pt x="1189132" y="500322"/>
                </a:cubicBezTo>
                <a:close/>
                <a:moveTo>
                  <a:pt x="562774" y="366435"/>
                </a:moveTo>
                <a:lnTo>
                  <a:pt x="491494" y="535557"/>
                </a:lnTo>
                <a:lnTo>
                  <a:pt x="519684" y="535554"/>
                </a:lnTo>
                <a:lnTo>
                  <a:pt x="519682" y="535557"/>
                </a:lnTo>
                <a:lnTo>
                  <a:pt x="519684" y="535557"/>
                </a:lnTo>
                <a:lnTo>
                  <a:pt x="555322" y="450996"/>
                </a:lnTo>
                <a:lnTo>
                  <a:pt x="794138" y="450996"/>
                </a:lnTo>
                <a:lnTo>
                  <a:pt x="829744" y="535557"/>
                </a:lnTo>
                <a:lnTo>
                  <a:pt x="857932" y="535557"/>
                </a:lnTo>
                <a:lnTo>
                  <a:pt x="810457" y="422808"/>
                </a:lnTo>
                <a:lnTo>
                  <a:pt x="567200" y="422808"/>
                </a:lnTo>
                <a:lnTo>
                  <a:pt x="579078" y="394620"/>
                </a:lnTo>
                <a:lnTo>
                  <a:pt x="826776" y="394620"/>
                </a:lnTo>
                <a:lnTo>
                  <a:pt x="886120" y="535557"/>
                </a:lnTo>
                <a:lnTo>
                  <a:pt x="914308" y="535557"/>
                </a:lnTo>
                <a:lnTo>
                  <a:pt x="843097" y="366435"/>
                </a:lnTo>
                <a:lnTo>
                  <a:pt x="562774" y="366435"/>
                </a:lnTo>
                <a:close/>
                <a:moveTo>
                  <a:pt x="604248" y="0"/>
                </a:moveTo>
                <a:lnTo>
                  <a:pt x="397091" y="491374"/>
                </a:lnTo>
                <a:lnTo>
                  <a:pt x="415032" y="515732"/>
                </a:lnTo>
                <a:lnTo>
                  <a:pt x="632437" y="0"/>
                </a:lnTo>
                <a:lnTo>
                  <a:pt x="604248" y="0"/>
                </a:lnTo>
                <a:close/>
                <a:moveTo>
                  <a:pt x="716998" y="3"/>
                </a:moveTo>
                <a:lnTo>
                  <a:pt x="934130" y="515735"/>
                </a:lnTo>
                <a:lnTo>
                  <a:pt x="952028" y="491377"/>
                </a:lnTo>
                <a:lnTo>
                  <a:pt x="745186" y="3"/>
                </a:lnTo>
                <a:lnTo>
                  <a:pt x="716998" y="3"/>
                </a:lnTo>
                <a:close/>
                <a:moveTo>
                  <a:pt x="546409" y="338247"/>
                </a:moveTo>
                <a:lnTo>
                  <a:pt x="463042" y="535557"/>
                </a:lnTo>
                <a:lnTo>
                  <a:pt x="434854" y="535557"/>
                </a:lnTo>
                <a:lnTo>
                  <a:pt x="646528" y="33467"/>
                </a:lnTo>
                <a:lnTo>
                  <a:pt x="762988" y="310059"/>
                </a:lnTo>
                <a:lnTo>
                  <a:pt x="791176" y="310059"/>
                </a:lnTo>
                <a:lnTo>
                  <a:pt x="660624" y="3"/>
                </a:lnTo>
                <a:lnTo>
                  <a:pt x="688812" y="3"/>
                </a:lnTo>
                <a:lnTo>
                  <a:pt x="831231" y="338247"/>
                </a:lnTo>
                <a:lnTo>
                  <a:pt x="546409" y="338247"/>
                </a:lnTo>
                <a:close/>
                <a:moveTo>
                  <a:pt x="674788" y="167531"/>
                </a:moveTo>
                <a:lnTo>
                  <a:pt x="614721" y="310062"/>
                </a:lnTo>
                <a:lnTo>
                  <a:pt x="734800" y="310062"/>
                </a:lnTo>
                <a:lnTo>
                  <a:pt x="674788" y="167531"/>
                </a:lnTo>
                <a:close/>
                <a:moveTo>
                  <a:pt x="558275" y="310062"/>
                </a:moveTo>
                <a:lnTo>
                  <a:pt x="586535" y="310062"/>
                </a:lnTo>
                <a:lnTo>
                  <a:pt x="660703" y="134072"/>
                </a:lnTo>
                <a:lnTo>
                  <a:pt x="646588" y="100553"/>
                </a:lnTo>
                <a:lnTo>
                  <a:pt x="558275" y="310062"/>
                </a:lnTo>
                <a:close/>
              </a:path>
            </a:pathLst>
          </a:custGeom>
          <a:solidFill>
            <a:schemeClr val="tx1"/>
          </a:solidFill>
          <a:ln w="2892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39" name="Grafik 58">
            <a:extLst>
              <a:ext uri="{FF2B5EF4-FFF2-40B4-BE49-F238E27FC236}">
                <a16:creationId xmlns:a16="http://schemas.microsoft.com/office/drawing/2014/main" id="{6007C11B-B7F8-A343-884F-4488FF994203}"/>
              </a:ext>
            </a:extLst>
          </p:cNvPr>
          <p:cNvGrpSpPr/>
          <p:nvPr userDrawn="1"/>
        </p:nvGrpSpPr>
        <p:grpSpPr>
          <a:xfrm>
            <a:off x="465138" y="300674"/>
            <a:ext cx="2414329" cy="337345"/>
            <a:chOff x="2151786" y="327912"/>
            <a:chExt cx="2333060" cy="325989"/>
          </a:xfrm>
          <a:solidFill>
            <a:schemeClr val="tx1"/>
          </a:solidFill>
        </p:grpSpPr>
        <p:sp>
          <p:nvSpPr>
            <p:cNvPr id="42" name="Freihandform: Form 138">
              <a:extLst>
                <a:ext uri="{FF2B5EF4-FFF2-40B4-BE49-F238E27FC236}">
                  <a16:creationId xmlns:a16="http://schemas.microsoft.com/office/drawing/2014/main" id="{F6657BA7-0C04-2D48-8AC7-02F611E5366C}"/>
                </a:ext>
              </a:extLst>
            </p:cNvPr>
            <p:cNvSpPr/>
            <p:nvPr/>
          </p:nvSpPr>
          <p:spPr>
            <a:xfrm>
              <a:off x="2151786" y="334274"/>
              <a:ext cx="70316" cy="111996"/>
            </a:xfrm>
            <a:custGeom>
              <a:avLst/>
              <a:gdLst>
                <a:gd name="connsiteX0" fmla="*/ 70317 w 70316"/>
                <a:gd name="connsiteY0" fmla="*/ 18294 h 111996"/>
                <a:gd name="connsiteX1" fmla="*/ 19886 w 70316"/>
                <a:gd name="connsiteY1" fmla="*/ 18294 h 111996"/>
                <a:gd name="connsiteX2" fmla="*/ 19886 w 70316"/>
                <a:gd name="connsiteY2" fmla="*/ 46135 h 111996"/>
                <a:gd name="connsiteX3" fmla="*/ 57588 w 70316"/>
                <a:gd name="connsiteY3" fmla="*/ 46135 h 111996"/>
                <a:gd name="connsiteX4" fmla="*/ 57588 w 70316"/>
                <a:gd name="connsiteY4" fmla="*/ 64273 h 111996"/>
                <a:gd name="connsiteX5" fmla="*/ 19886 w 70316"/>
                <a:gd name="connsiteY5" fmla="*/ 64273 h 111996"/>
                <a:gd name="connsiteX6" fmla="*/ 19886 w 70316"/>
                <a:gd name="connsiteY6" fmla="*/ 111997 h 111996"/>
                <a:gd name="connsiteX7" fmla="*/ 0 w 70316"/>
                <a:gd name="connsiteY7" fmla="*/ 111997 h 111996"/>
                <a:gd name="connsiteX8" fmla="*/ 0 w 70316"/>
                <a:gd name="connsiteY8" fmla="*/ 0 h 111996"/>
                <a:gd name="connsiteX9" fmla="*/ 70317 w 70316"/>
                <a:gd name="connsiteY9" fmla="*/ 0 h 111996"/>
                <a:gd name="connsiteX10" fmla="*/ 70317 w 70316"/>
                <a:gd name="connsiteY10" fmla="*/ 18294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316" h="111996">
                  <a:moveTo>
                    <a:pt x="70317" y="18294"/>
                  </a:moveTo>
                  <a:lnTo>
                    <a:pt x="19886" y="18294"/>
                  </a:lnTo>
                  <a:lnTo>
                    <a:pt x="19886" y="46135"/>
                  </a:lnTo>
                  <a:lnTo>
                    <a:pt x="57588" y="46135"/>
                  </a:lnTo>
                  <a:lnTo>
                    <a:pt x="57588" y="64273"/>
                  </a:lnTo>
                  <a:lnTo>
                    <a:pt x="19886" y="64273"/>
                  </a:lnTo>
                  <a:lnTo>
                    <a:pt x="19886" y="111997"/>
                  </a:lnTo>
                  <a:lnTo>
                    <a:pt x="0" y="111997"/>
                  </a:lnTo>
                  <a:lnTo>
                    <a:pt x="0" y="0"/>
                  </a:lnTo>
                  <a:lnTo>
                    <a:pt x="70317" y="0"/>
                  </a:lnTo>
                  <a:lnTo>
                    <a:pt x="70317" y="1829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139">
              <a:extLst>
                <a:ext uri="{FF2B5EF4-FFF2-40B4-BE49-F238E27FC236}">
                  <a16:creationId xmlns:a16="http://schemas.microsoft.com/office/drawing/2014/main" id="{84E28DA1-B40A-8B42-A1FD-9F2E7F34C6C2}"/>
                </a:ext>
              </a:extLst>
            </p:cNvPr>
            <p:cNvSpPr/>
            <p:nvPr/>
          </p:nvSpPr>
          <p:spPr>
            <a:xfrm>
              <a:off x="2232916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140">
              <a:extLst>
                <a:ext uri="{FF2B5EF4-FFF2-40B4-BE49-F238E27FC236}">
                  <a16:creationId xmlns:a16="http://schemas.microsoft.com/office/drawing/2014/main" id="{A467BEA1-3E14-A847-9F68-716C6285CE86}"/>
                </a:ext>
              </a:extLst>
            </p:cNvPr>
            <p:cNvSpPr/>
            <p:nvPr/>
          </p:nvSpPr>
          <p:spPr>
            <a:xfrm>
              <a:off x="2295365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7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7 w 24022"/>
                <a:gd name="connsiteY8" fmla="*/ 35952 h 116926"/>
                <a:gd name="connsiteX9" fmla="*/ 21477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7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7" y="35952"/>
                  </a:lnTo>
                  <a:lnTo>
                    <a:pt x="21477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141">
              <a:extLst>
                <a:ext uri="{FF2B5EF4-FFF2-40B4-BE49-F238E27FC236}">
                  <a16:creationId xmlns:a16="http://schemas.microsoft.com/office/drawing/2014/main" id="{803E4E1E-1A5A-6748-8513-B76AC035B657}"/>
                </a:ext>
              </a:extLst>
            </p:cNvPr>
            <p:cNvSpPr/>
            <p:nvPr/>
          </p:nvSpPr>
          <p:spPr>
            <a:xfrm>
              <a:off x="2336779" y="363231"/>
              <a:ext cx="73976" cy="84948"/>
            </a:xfrm>
            <a:custGeom>
              <a:avLst/>
              <a:gdLst>
                <a:gd name="connsiteX0" fmla="*/ 40089 w 73976"/>
                <a:gd name="connsiteY0" fmla="*/ 84949 h 84948"/>
                <a:gd name="connsiteX1" fmla="*/ 0 w 73976"/>
                <a:gd name="connsiteY1" fmla="*/ 42317 h 84948"/>
                <a:gd name="connsiteX2" fmla="*/ 38024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49 w 73976"/>
                <a:gd name="connsiteY5" fmla="*/ 48999 h 84948"/>
                <a:gd name="connsiteX6" fmla="*/ 40248 w 73976"/>
                <a:gd name="connsiteY6" fmla="*/ 68725 h 84948"/>
                <a:gd name="connsiteX7" fmla="*/ 60134 w 73976"/>
                <a:gd name="connsiteY7" fmla="*/ 59179 h 84948"/>
                <a:gd name="connsiteX8" fmla="*/ 71905 w 73976"/>
                <a:gd name="connsiteY8" fmla="*/ 71589 h 84948"/>
                <a:gd name="connsiteX9" fmla="*/ 40089 w 73976"/>
                <a:gd name="connsiteY9" fmla="*/ 84949 h 84948"/>
                <a:gd name="connsiteX10" fmla="*/ 18931 w 73976"/>
                <a:gd name="connsiteY10" fmla="*/ 35154 h 84948"/>
                <a:gd name="connsiteX11" fmla="*/ 55679 w 73976"/>
                <a:gd name="connsiteY11" fmla="*/ 35154 h 84948"/>
                <a:gd name="connsiteX12" fmla="*/ 37703 w 73976"/>
                <a:gd name="connsiteY12" fmla="*/ 15587 h 84948"/>
                <a:gd name="connsiteX13" fmla="*/ 18931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9" y="84949"/>
                  </a:moveTo>
                  <a:cubicBezTo>
                    <a:pt x="16067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8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69" y="65862"/>
                    <a:pt x="60134" y="59179"/>
                  </a:cubicBezTo>
                  <a:lnTo>
                    <a:pt x="71905" y="71589"/>
                  </a:lnTo>
                  <a:cubicBezTo>
                    <a:pt x="62680" y="80653"/>
                    <a:pt x="52341" y="84949"/>
                    <a:pt x="40089" y="84949"/>
                  </a:cubicBezTo>
                  <a:close/>
                  <a:moveTo>
                    <a:pt x="18931" y="35154"/>
                  </a:moveTo>
                  <a:lnTo>
                    <a:pt x="55679" y="35154"/>
                  </a:lnTo>
                  <a:cubicBezTo>
                    <a:pt x="54883" y="22744"/>
                    <a:pt x="48360" y="15587"/>
                    <a:pt x="37703" y="15587"/>
                  </a:cubicBezTo>
                  <a:cubicBezTo>
                    <a:pt x="27204" y="15587"/>
                    <a:pt x="20522" y="22587"/>
                    <a:pt x="18931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142">
              <a:extLst>
                <a:ext uri="{FF2B5EF4-FFF2-40B4-BE49-F238E27FC236}">
                  <a16:creationId xmlns:a16="http://schemas.microsoft.com/office/drawing/2014/main" id="{86DBF231-D894-2344-8BBB-412FF9C08B85}"/>
                </a:ext>
              </a:extLst>
            </p:cNvPr>
            <p:cNvSpPr/>
            <p:nvPr/>
          </p:nvSpPr>
          <p:spPr>
            <a:xfrm>
              <a:off x="2427215" y="327912"/>
              <a:ext cx="75723" cy="120267"/>
            </a:xfrm>
            <a:custGeom>
              <a:avLst/>
              <a:gdLst>
                <a:gd name="connsiteX0" fmla="*/ 0 w 75723"/>
                <a:gd name="connsiteY0" fmla="*/ 77635 h 120267"/>
                <a:gd name="connsiteX1" fmla="*/ 32929 w 75723"/>
                <a:gd name="connsiteY1" fmla="*/ 35319 h 120267"/>
                <a:gd name="connsiteX2" fmla="*/ 56474 w 75723"/>
                <a:gd name="connsiteY2" fmla="*/ 46294 h 120267"/>
                <a:gd name="connsiteX3" fmla="*/ 56792 w 75723"/>
                <a:gd name="connsiteY3" fmla="*/ 46294 h 120267"/>
                <a:gd name="connsiteX4" fmla="*/ 56792 w 75723"/>
                <a:gd name="connsiteY4" fmla="*/ 4773 h 120267"/>
                <a:gd name="connsiteX5" fmla="*/ 75723 w 75723"/>
                <a:gd name="connsiteY5" fmla="*/ 0 h 120267"/>
                <a:gd name="connsiteX6" fmla="*/ 75723 w 75723"/>
                <a:gd name="connsiteY6" fmla="*/ 118358 h 120267"/>
                <a:gd name="connsiteX7" fmla="*/ 57270 w 75723"/>
                <a:gd name="connsiteY7" fmla="*/ 118358 h 120267"/>
                <a:gd name="connsiteX8" fmla="*/ 57270 w 75723"/>
                <a:gd name="connsiteY8" fmla="*/ 108815 h 120267"/>
                <a:gd name="connsiteX9" fmla="*/ 56952 w 75723"/>
                <a:gd name="connsiteY9" fmla="*/ 108815 h 120267"/>
                <a:gd name="connsiteX10" fmla="*/ 32611 w 75723"/>
                <a:gd name="connsiteY10" fmla="*/ 120267 h 120267"/>
                <a:gd name="connsiteX11" fmla="*/ 0 w 75723"/>
                <a:gd name="connsiteY11" fmla="*/ 77635 h 120267"/>
                <a:gd name="connsiteX12" fmla="*/ 18772 w 75723"/>
                <a:gd name="connsiteY12" fmla="*/ 77635 h 120267"/>
                <a:gd name="connsiteX13" fmla="*/ 37543 w 75723"/>
                <a:gd name="connsiteY13" fmla="*/ 103564 h 120267"/>
                <a:gd name="connsiteX14" fmla="*/ 56792 w 75723"/>
                <a:gd name="connsiteY14" fmla="*/ 92904 h 120267"/>
                <a:gd name="connsiteX15" fmla="*/ 56792 w 75723"/>
                <a:gd name="connsiteY15" fmla="*/ 63316 h 120267"/>
                <a:gd name="connsiteX16" fmla="*/ 37543 w 75723"/>
                <a:gd name="connsiteY16" fmla="*/ 52497 h 120267"/>
                <a:gd name="connsiteX17" fmla="*/ 18772 w 75723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23" h="120267">
                  <a:moveTo>
                    <a:pt x="0" y="77635"/>
                  </a:moveTo>
                  <a:cubicBezTo>
                    <a:pt x="0" y="51542"/>
                    <a:pt x="13203" y="35319"/>
                    <a:pt x="32929" y="35319"/>
                  </a:cubicBezTo>
                  <a:cubicBezTo>
                    <a:pt x="43112" y="35319"/>
                    <a:pt x="51065" y="39615"/>
                    <a:pt x="56474" y="46294"/>
                  </a:cubicBezTo>
                  <a:lnTo>
                    <a:pt x="56792" y="46294"/>
                  </a:lnTo>
                  <a:lnTo>
                    <a:pt x="56792" y="4773"/>
                  </a:lnTo>
                  <a:lnTo>
                    <a:pt x="75723" y="0"/>
                  </a:lnTo>
                  <a:lnTo>
                    <a:pt x="75723" y="118358"/>
                  </a:lnTo>
                  <a:lnTo>
                    <a:pt x="57270" y="118358"/>
                  </a:lnTo>
                  <a:lnTo>
                    <a:pt x="57270" y="108815"/>
                  </a:lnTo>
                  <a:lnTo>
                    <a:pt x="56952" y="108815"/>
                  </a:lnTo>
                  <a:cubicBezTo>
                    <a:pt x="51065" y="115974"/>
                    <a:pt x="42632" y="120267"/>
                    <a:pt x="32611" y="120267"/>
                  </a:cubicBezTo>
                  <a:cubicBezTo>
                    <a:pt x="13362" y="120267"/>
                    <a:pt x="0" y="103882"/>
                    <a:pt x="0" y="77635"/>
                  </a:cubicBezTo>
                  <a:close/>
                  <a:moveTo>
                    <a:pt x="18772" y="77635"/>
                  </a:moveTo>
                  <a:cubicBezTo>
                    <a:pt x="18772" y="94180"/>
                    <a:pt x="25610" y="103564"/>
                    <a:pt x="37543" y="103564"/>
                  </a:cubicBezTo>
                  <a:cubicBezTo>
                    <a:pt x="44862" y="103564"/>
                    <a:pt x="50908" y="100064"/>
                    <a:pt x="56792" y="92904"/>
                  </a:cubicBezTo>
                  <a:lnTo>
                    <a:pt x="56792" y="63316"/>
                  </a:lnTo>
                  <a:cubicBezTo>
                    <a:pt x="51383" y="55997"/>
                    <a:pt x="45178" y="52497"/>
                    <a:pt x="37543" y="52497"/>
                  </a:cubicBezTo>
                  <a:cubicBezTo>
                    <a:pt x="25295" y="52497"/>
                    <a:pt x="18772" y="61407"/>
                    <a:pt x="18772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" name="Freihandform: Form 143">
              <a:extLst>
                <a:ext uri="{FF2B5EF4-FFF2-40B4-BE49-F238E27FC236}">
                  <a16:creationId xmlns:a16="http://schemas.microsoft.com/office/drawing/2014/main" id="{54307474-E0FB-844E-B7A8-8D29919B63F5}"/>
                </a:ext>
              </a:extLst>
            </p:cNvPr>
            <p:cNvSpPr/>
            <p:nvPr/>
          </p:nvSpPr>
          <p:spPr>
            <a:xfrm>
              <a:off x="2527597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144">
              <a:extLst>
                <a:ext uri="{FF2B5EF4-FFF2-40B4-BE49-F238E27FC236}">
                  <a16:creationId xmlns:a16="http://schemas.microsoft.com/office/drawing/2014/main" id="{80AB2570-3C5D-1549-BBB4-81AD7973884F}"/>
                </a:ext>
              </a:extLst>
            </p:cNvPr>
            <p:cNvSpPr/>
            <p:nvPr/>
          </p:nvSpPr>
          <p:spPr>
            <a:xfrm>
              <a:off x="2590043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6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6 w 24022"/>
                <a:gd name="connsiteY8" fmla="*/ 35952 h 116926"/>
                <a:gd name="connsiteX9" fmla="*/ 21476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6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6" y="35952"/>
                  </a:lnTo>
                  <a:lnTo>
                    <a:pt x="21476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145">
              <a:extLst>
                <a:ext uri="{FF2B5EF4-FFF2-40B4-BE49-F238E27FC236}">
                  <a16:creationId xmlns:a16="http://schemas.microsoft.com/office/drawing/2014/main" id="{F46709D5-105D-DA4B-BCC8-7ABBCB6DE0A2}"/>
                </a:ext>
              </a:extLst>
            </p:cNvPr>
            <p:cNvSpPr/>
            <p:nvPr/>
          </p:nvSpPr>
          <p:spPr>
            <a:xfrm>
              <a:off x="2631824" y="363228"/>
              <a:ext cx="68245" cy="84951"/>
            </a:xfrm>
            <a:custGeom>
              <a:avLst/>
              <a:gdLst>
                <a:gd name="connsiteX0" fmla="*/ 67771 w 68245"/>
                <a:gd name="connsiteY0" fmla="*/ 71908 h 84951"/>
                <a:gd name="connsiteX1" fmla="*/ 38816 w 68245"/>
                <a:gd name="connsiteY1" fmla="*/ 84951 h 84951"/>
                <a:gd name="connsiteX2" fmla="*/ 0 w 68245"/>
                <a:gd name="connsiteY2" fmla="*/ 42794 h 84951"/>
                <a:gd name="connsiteX3" fmla="*/ 39134 w 68245"/>
                <a:gd name="connsiteY3" fmla="*/ 0 h 84951"/>
                <a:gd name="connsiteX4" fmla="*/ 68245 w 68245"/>
                <a:gd name="connsiteY4" fmla="*/ 13839 h 84951"/>
                <a:gd name="connsiteX5" fmla="*/ 55201 w 68245"/>
                <a:gd name="connsiteY5" fmla="*/ 26250 h 84951"/>
                <a:gd name="connsiteX6" fmla="*/ 38975 w 68245"/>
                <a:gd name="connsiteY6" fmla="*/ 17340 h 84951"/>
                <a:gd name="connsiteX7" fmla="*/ 18931 w 68245"/>
                <a:gd name="connsiteY7" fmla="*/ 42476 h 84951"/>
                <a:gd name="connsiteX8" fmla="*/ 38816 w 68245"/>
                <a:gd name="connsiteY8" fmla="*/ 67771 h 84951"/>
                <a:gd name="connsiteX9" fmla="*/ 55520 w 68245"/>
                <a:gd name="connsiteY9" fmla="*/ 58861 h 84951"/>
                <a:gd name="connsiteX10" fmla="*/ 67771 w 68245"/>
                <a:gd name="connsiteY10" fmla="*/ 71908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245" h="84951">
                  <a:moveTo>
                    <a:pt x="67771" y="71908"/>
                  </a:moveTo>
                  <a:cubicBezTo>
                    <a:pt x="59656" y="80818"/>
                    <a:pt x="50428" y="84951"/>
                    <a:pt x="38816" y="84951"/>
                  </a:cubicBezTo>
                  <a:cubicBezTo>
                    <a:pt x="15590" y="84951"/>
                    <a:pt x="0" y="68248"/>
                    <a:pt x="0" y="42794"/>
                  </a:cubicBezTo>
                  <a:cubicBezTo>
                    <a:pt x="0" y="17340"/>
                    <a:pt x="15749" y="0"/>
                    <a:pt x="39134" y="0"/>
                  </a:cubicBezTo>
                  <a:cubicBezTo>
                    <a:pt x="51227" y="0"/>
                    <a:pt x="61248" y="4773"/>
                    <a:pt x="68245" y="13839"/>
                  </a:cubicBezTo>
                  <a:lnTo>
                    <a:pt x="55201" y="26250"/>
                  </a:lnTo>
                  <a:cubicBezTo>
                    <a:pt x="50428" y="20045"/>
                    <a:pt x="45337" y="17340"/>
                    <a:pt x="38975" y="17340"/>
                  </a:cubicBezTo>
                  <a:cubicBezTo>
                    <a:pt x="27042" y="17340"/>
                    <a:pt x="18931" y="27204"/>
                    <a:pt x="18931" y="42476"/>
                  </a:cubicBezTo>
                  <a:cubicBezTo>
                    <a:pt x="18931" y="57588"/>
                    <a:pt x="27045" y="67771"/>
                    <a:pt x="38816" y="67771"/>
                  </a:cubicBezTo>
                  <a:cubicBezTo>
                    <a:pt x="45181" y="67771"/>
                    <a:pt x="50269" y="64907"/>
                    <a:pt x="55520" y="58861"/>
                  </a:cubicBezTo>
                  <a:lnTo>
                    <a:pt x="67771" y="7190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0" name="Freihandform: Form 146">
              <a:extLst>
                <a:ext uri="{FF2B5EF4-FFF2-40B4-BE49-F238E27FC236}">
                  <a16:creationId xmlns:a16="http://schemas.microsoft.com/office/drawing/2014/main" id="{125E4C03-6688-5944-831F-FB0CDD5136E2}"/>
                </a:ext>
              </a:extLst>
            </p:cNvPr>
            <p:cNvSpPr/>
            <p:nvPr/>
          </p:nvSpPr>
          <p:spPr>
            <a:xfrm>
              <a:off x="2716310" y="327912"/>
              <a:ext cx="69680" cy="118358"/>
            </a:xfrm>
            <a:custGeom>
              <a:avLst/>
              <a:gdLst>
                <a:gd name="connsiteX0" fmla="*/ 69677 w 69680"/>
                <a:gd name="connsiteY0" fmla="*/ 118358 h 118358"/>
                <a:gd name="connsiteX1" fmla="*/ 50746 w 69680"/>
                <a:gd name="connsiteY1" fmla="*/ 118358 h 118358"/>
                <a:gd name="connsiteX2" fmla="*/ 50746 w 69680"/>
                <a:gd name="connsiteY2" fmla="*/ 72067 h 118358"/>
                <a:gd name="connsiteX3" fmla="*/ 35793 w 69680"/>
                <a:gd name="connsiteY3" fmla="*/ 52340 h 118358"/>
                <a:gd name="connsiteX4" fmla="*/ 18931 w 69680"/>
                <a:gd name="connsiteY4" fmla="*/ 71908 h 118358"/>
                <a:gd name="connsiteX5" fmla="*/ 18931 w 69680"/>
                <a:gd name="connsiteY5" fmla="*/ 118358 h 118358"/>
                <a:gd name="connsiteX6" fmla="*/ 0 w 69680"/>
                <a:gd name="connsiteY6" fmla="*/ 118358 h 118358"/>
                <a:gd name="connsiteX7" fmla="*/ 0 w 69680"/>
                <a:gd name="connsiteY7" fmla="*/ 4773 h 118358"/>
                <a:gd name="connsiteX8" fmla="*/ 18931 w 69680"/>
                <a:gd name="connsiteY8" fmla="*/ 0 h 118358"/>
                <a:gd name="connsiteX9" fmla="*/ 18931 w 69680"/>
                <a:gd name="connsiteY9" fmla="*/ 47090 h 118358"/>
                <a:gd name="connsiteX10" fmla="*/ 19249 w 69680"/>
                <a:gd name="connsiteY10" fmla="*/ 47090 h 118358"/>
                <a:gd name="connsiteX11" fmla="*/ 42953 w 69680"/>
                <a:gd name="connsiteY11" fmla="*/ 35319 h 118358"/>
                <a:gd name="connsiteX12" fmla="*/ 69680 w 69680"/>
                <a:gd name="connsiteY12" fmla="*/ 68092 h 118358"/>
                <a:gd name="connsiteX13" fmla="*/ 69680 w 69680"/>
                <a:gd name="connsiteY13" fmla="*/ 118358 h 11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118358">
                  <a:moveTo>
                    <a:pt x="69677" y="118358"/>
                  </a:moveTo>
                  <a:lnTo>
                    <a:pt x="50746" y="118358"/>
                  </a:lnTo>
                  <a:lnTo>
                    <a:pt x="50746" y="72067"/>
                  </a:lnTo>
                  <a:cubicBezTo>
                    <a:pt x="50746" y="60134"/>
                    <a:pt x="47087" y="52340"/>
                    <a:pt x="35793" y="52340"/>
                  </a:cubicBezTo>
                  <a:cubicBezTo>
                    <a:pt x="22749" y="52340"/>
                    <a:pt x="18931" y="62679"/>
                    <a:pt x="18931" y="71908"/>
                  </a:cubicBezTo>
                  <a:lnTo>
                    <a:pt x="18931" y="118358"/>
                  </a:lnTo>
                  <a:lnTo>
                    <a:pt x="0" y="118358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7090"/>
                  </a:lnTo>
                  <a:lnTo>
                    <a:pt x="19249" y="47090"/>
                  </a:lnTo>
                  <a:cubicBezTo>
                    <a:pt x="23863" y="39933"/>
                    <a:pt x="32293" y="35319"/>
                    <a:pt x="42953" y="35319"/>
                  </a:cubicBezTo>
                  <a:cubicBezTo>
                    <a:pt x="61725" y="35319"/>
                    <a:pt x="69680" y="49317"/>
                    <a:pt x="69680" y="68092"/>
                  </a:cubicBezTo>
                  <a:lnTo>
                    <a:pt x="69680" y="11835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147">
              <a:extLst>
                <a:ext uri="{FF2B5EF4-FFF2-40B4-BE49-F238E27FC236}">
                  <a16:creationId xmlns:a16="http://schemas.microsoft.com/office/drawing/2014/main" id="{7AFD3314-6E69-F04D-B256-4727BA4E7A77}"/>
                </a:ext>
              </a:extLst>
            </p:cNvPr>
            <p:cNvSpPr/>
            <p:nvPr/>
          </p:nvSpPr>
          <p:spPr>
            <a:xfrm>
              <a:off x="2807713" y="387569"/>
              <a:ext cx="39770" cy="17979"/>
            </a:xfrm>
            <a:custGeom>
              <a:avLst/>
              <a:gdLst>
                <a:gd name="connsiteX0" fmla="*/ 39771 w 39770"/>
                <a:gd name="connsiteY0" fmla="*/ 17979 h 17979"/>
                <a:gd name="connsiteX1" fmla="*/ 0 w 39770"/>
                <a:gd name="connsiteY1" fmla="*/ 17979 h 17979"/>
                <a:gd name="connsiteX2" fmla="*/ 0 w 39770"/>
                <a:gd name="connsiteY2" fmla="*/ 0 h 17979"/>
                <a:gd name="connsiteX3" fmla="*/ 39771 w 39770"/>
                <a:gd name="connsiteY3" fmla="*/ 0 h 17979"/>
                <a:gd name="connsiteX4" fmla="*/ 39771 w 39770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9">
                  <a:moveTo>
                    <a:pt x="39771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148">
              <a:extLst>
                <a:ext uri="{FF2B5EF4-FFF2-40B4-BE49-F238E27FC236}">
                  <a16:creationId xmlns:a16="http://schemas.microsoft.com/office/drawing/2014/main" id="{116728CC-7DD4-F040-ADEE-A9462C730F71}"/>
                </a:ext>
              </a:extLst>
            </p:cNvPr>
            <p:cNvSpPr/>
            <p:nvPr/>
          </p:nvSpPr>
          <p:spPr>
            <a:xfrm>
              <a:off x="2857227" y="334274"/>
              <a:ext cx="104359" cy="111996"/>
            </a:xfrm>
            <a:custGeom>
              <a:avLst/>
              <a:gdLst>
                <a:gd name="connsiteX0" fmla="*/ 41680 w 104359"/>
                <a:gd name="connsiteY0" fmla="*/ 0 h 111996"/>
                <a:gd name="connsiteX1" fmla="*/ 62680 w 104359"/>
                <a:gd name="connsiteY1" fmla="*/ 0 h 111996"/>
                <a:gd name="connsiteX2" fmla="*/ 104360 w 104359"/>
                <a:gd name="connsiteY2" fmla="*/ 111997 h 111996"/>
                <a:gd name="connsiteX3" fmla="*/ 82568 w 104359"/>
                <a:gd name="connsiteY3" fmla="*/ 111997 h 111996"/>
                <a:gd name="connsiteX4" fmla="*/ 74453 w 104359"/>
                <a:gd name="connsiteY4" fmla="*/ 88134 h 111996"/>
                <a:gd name="connsiteX5" fmla="*/ 29273 w 104359"/>
                <a:gd name="connsiteY5" fmla="*/ 88134 h 111996"/>
                <a:gd name="connsiteX6" fmla="*/ 21158 w 104359"/>
                <a:gd name="connsiteY6" fmla="*/ 111997 h 111996"/>
                <a:gd name="connsiteX7" fmla="*/ 0 w 104359"/>
                <a:gd name="connsiteY7" fmla="*/ 111997 h 111996"/>
                <a:gd name="connsiteX8" fmla="*/ 41680 w 104359"/>
                <a:gd name="connsiteY8" fmla="*/ 0 h 111996"/>
                <a:gd name="connsiteX9" fmla="*/ 35475 w 104359"/>
                <a:gd name="connsiteY9" fmla="*/ 70317 h 111996"/>
                <a:gd name="connsiteX10" fmla="*/ 68245 w 104359"/>
                <a:gd name="connsiteY10" fmla="*/ 70317 h 111996"/>
                <a:gd name="connsiteX11" fmla="*/ 52022 w 104359"/>
                <a:gd name="connsiteY11" fmla="*/ 22749 h 111996"/>
                <a:gd name="connsiteX12" fmla="*/ 51704 w 104359"/>
                <a:gd name="connsiteY12" fmla="*/ 22749 h 111996"/>
                <a:gd name="connsiteX13" fmla="*/ 35475 w 104359"/>
                <a:gd name="connsiteY13" fmla="*/ 7031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359" h="111996">
                  <a:moveTo>
                    <a:pt x="41680" y="0"/>
                  </a:moveTo>
                  <a:lnTo>
                    <a:pt x="62680" y="0"/>
                  </a:lnTo>
                  <a:lnTo>
                    <a:pt x="104360" y="111997"/>
                  </a:lnTo>
                  <a:lnTo>
                    <a:pt x="82568" y="111997"/>
                  </a:lnTo>
                  <a:lnTo>
                    <a:pt x="74453" y="88134"/>
                  </a:lnTo>
                  <a:lnTo>
                    <a:pt x="29273" y="88134"/>
                  </a:lnTo>
                  <a:lnTo>
                    <a:pt x="21158" y="111997"/>
                  </a:lnTo>
                  <a:lnTo>
                    <a:pt x="0" y="111997"/>
                  </a:lnTo>
                  <a:lnTo>
                    <a:pt x="41680" y="0"/>
                  </a:lnTo>
                  <a:close/>
                  <a:moveTo>
                    <a:pt x="35475" y="70317"/>
                  </a:moveTo>
                  <a:lnTo>
                    <a:pt x="68245" y="70317"/>
                  </a:lnTo>
                  <a:lnTo>
                    <a:pt x="52022" y="22749"/>
                  </a:lnTo>
                  <a:lnTo>
                    <a:pt x="51704" y="22749"/>
                  </a:lnTo>
                  <a:lnTo>
                    <a:pt x="35475" y="7031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149">
              <a:extLst>
                <a:ext uri="{FF2B5EF4-FFF2-40B4-BE49-F238E27FC236}">
                  <a16:creationId xmlns:a16="http://schemas.microsoft.com/office/drawing/2014/main" id="{432BA2D0-E269-DD49-94FC-99FC4ADDE35E}"/>
                </a:ext>
              </a:extLst>
            </p:cNvPr>
            <p:cNvSpPr/>
            <p:nvPr/>
          </p:nvSpPr>
          <p:spPr>
            <a:xfrm>
              <a:off x="2978197" y="328074"/>
              <a:ext cx="18930" cy="118196"/>
            </a:xfrm>
            <a:custGeom>
              <a:avLst/>
              <a:gdLst>
                <a:gd name="connsiteX0" fmla="*/ 18931 w 18930"/>
                <a:gd name="connsiteY0" fmla="*/ 118196 h 118196"/>
                <a:gd name="connsiteX1" fmla="*/ 0 w 18930"/>
                <a:gd name="connsiteY1" fmla="*/ 118196 h 118196"/>
                <a:gd name="connsiteX2" fmla="*/ 0 w 18930"/>
                <a:gd name="connsiteY2" fmla="*/ 4293 h 118196"/>
                <a:gd name="connsiteX3" fmla="*/ 18931 w 18930"/>
                <a:gd name="connsiteY3" fmla="*/ 0 h 118196"/>
                <a:gd name="connsiteX4" fmla="*/ 18931 w 18930"/>
                <a:gd name="connsiteY4" fmla="*/ 118196 h 11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6">
                  <a:moveTo>
                    <a:pt x="18931" y="118196"/>
                  </a:moveTo>
                  <a:lnTo>
                    <a:pt x="0" y="118196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150">
              <a:extLst>
                <a:ext uri="{FF2B5EF4-FFF2-40B4-BE49-F238E27FC236}">
                  <a16:creationId xmlns:a16="http://schemas.microsoft.com/office/drawing/2014/main" id="{B9F14CC8-0E58-EF4D-8989-EC1B26F0F297}"/>
                </a:ext>
              </a:extLst>
            </p:cNvPr>
            <p:cNvSpPr/>
            <p:nvPr/>
          </p:nvSpPr>
          <p:spPr>
            <a:xfrm>
              <a:off x="3017659" y="363231"/>
              <a:ext cx="73976" cy="84948"/>
            </a:xfrm>
            <a:custGeom>
              <a:avLst/>
              <a:gdLst>
                <a:gd name="connsiteX0" fmla="*/ 40086 w 73976"/>
                <a:gd name="connsiteY0" fmla="*/ 84949 h 84948"/>
                <a:gd name="connsiteX1" fmla="*/ 0 w 73976"/>
                <a:gd name="connsiteY1" fmla="*/ 42317 h 84948"/>
                <a:gd name="connsiteX2" fmla="*/ 38021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52 w 73976"/>
                <a:gd name="connsiteY5" fmla="*/ 48999 h 84948"/>
                <a:gd name="connsiteX6" fmla="*/ 40251 w 73976"/>
                <a:gd name="connsiteY6" fmla="*/ 68725 h 84948"/>
                <a:gd name="connsiteX7" fmla="*/ 60137 w 73976"/>
                <a:gd name="connsiteY7" fmla="*/ 59179 h 84948"/>
                <a:gd name="connsiteX8" fmla="*/ 71908 w 73976"/>
                <a:gd name="connsiteY8" fmla="*/ 71589 h 84948"/>
                <a:gd name="connsiteX9" fmla="*/ 40086 w 73976"/>
                <a:gd name="connsiteY9" fmla="*/ 84949 h 84948"/>
                <a:gd name="connsiteX10" fmla="*/ 18928 w 73976"/>
                <a:gd name="connsiteY10" fmla="*/ 35154 h 84948"/>
                <a:gd name="connsiteX11" fmla="*/ 55676 w 73976"/>
                <a:gd name="connsiteY11" fmla="*/ 35154 h 84948"/>
                <a:gd name="connsiteX12" fmla="*/ 37700 w 73976"/>
                <a:gd name="connsiteY12" fmla="*/ 15587 h 84948"/>
                <a:gd name="connsiteX13" fmla="*/ 18928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6" y="84949"/>
                  </a:moveTo>
                  <a:cubicBezTo>
                    <a:pt x="16064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1" y="0"/>
                  </a:cubicBezTo>
                  <a:cubicBezTo>
                    <a:pt x="59816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52" y="48999"/>
                  </a:lnTo>
                  <a:cubicBezTo>
                    <a:pt x="21320" y="61566"/>
                    <a:pt x="28795" y="68725"/>
                    <a:pt x="40251" y="68725"/>
                  </a:cubicBezTo>
                  <a:cubicBezTo>
                    <a:pt x="47726" y="68725"/>
                    <a:pt x="53772" y="65862"/>
                    <a:pt x="60137" y="59179"/>
                  </a:cubicBezTo>
                  <a:lnTo>
                    <a:pt x="71908" y="71589"/>
                  </a:lnTo>
                  <a:cubicBezTo>
                    <a:pt x="62680" y="80653"/>
                    <a:pt x="52335" y="84949"/>
                    <a:pt x="40086" y="84949"/>
                  </a:cubicBezTo>
                  <a:close/>
                  <a:moveTo>
                    <a:pt x="18928" y="35154"/>
                  </a:moveTo>
                  <a:lnTo>
                    <a:pt x="55676" y="35154"/>
                  </a:lnTo>
                  <a:cubicBezTo>
                    <a:pt x="54883" y="22744"/>
                    <a:pt x="48360" y="15587"/>
                    <a:pt x="37700" y="15587"/>
                  </a:cubicBezTo>
                  <a:cubicBezTo>
                    <a:pt x="27201" y="15587"/>
                    <a:pt x="20519" y="22587"/>
                    <a:pt x="1892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151">
              <a:extLst>
                <a:ext uri="{FF2B5EF4-FFF2-40B4-BE49-F238E27FC236}">
                  <a16:creationId xmlns:a16="http://schemas.microsoft.com/office/drawing/2014/main" id="{B25C38F5-0DB2-C647-96A4-518880A9352C}"/>
                </a:ext>
              </a:extLst>
            </p:cNvPr>
            <p:cNvSpPr/>
            <p:nvPr/>
          </p:nvSpPr>
          <p:spPr>
            <a:xfrm>
              <a:off x="3101685" y="365297"/>
              <a:ext cx="77470" cy="80973"/>
            </a:xfrm>
            <a:custGeom>
              <a:avLst/>
              <a:gdLst>
                <a:gd name="connsiteX0" fmla="*/ 77471 w 77470"/>
                <a:gd name="connsiteY0" fmla="*/ 80974 h 80973"/>
                <a:gd name="connsiteX1" fmla="*/ 55835 w 77470"/>
                <a:gd name="connsiteY1" fmla="*/ 80974 h 80973"/>
                <a:gd name="connsiteX2" fmla="*/ 38495 w 77470"/>
                <a:gd name="connsiteY2" fmla="*/ 52974 h 80973"/>
                <a:gd name="connsiteX3" fmla="*/ 38180 w 77470"/>
                <a:gd name="connsiteY3" fmla="*/ 52974 h 80973"/>
                <a:gd name="connsiteX4" fmla="*/ 21315 w 77470"/>
                <a:gd name="connsiteY4" fmla="*/ 80974 h 80973"/>
                <a:gd name="connsiteX5" fmla="*/ 0 w 77470"/>
                <a:gd name="connsiteY5" fmla="*/ 80974 h 80973"/>
                <a:gd name="connsiteX6" fmla="*/ 27679 w 77470"/>
                <a:gd name="connsiteY6" fmla="*/ 38975 h 80973"/>
                <a:gd name="connsiteX7" fmla="*/ 2065 w 77470"/>
                <a:gd name="connsiteY7" fmla="*/ 0 h 80973"/>
                <a:gd name="connsiteX8" fmla="*/ 23383 w 77470"/>
                <a:gd name="connsiteY8" fmla="*/ 0 h 80973"/>
                <a:gd name="connsiteX9" fmla="*/ 38654 w 77470"/>
                <a:gd name="connsiteY9" fmla="*/ 24818 h 80973"/>
                <a:gd name="connsiteX10" fmla="*/ 38970 w 77470"/>
                <a:gd name="connsiteY10" fmla="*/ 24818 h 80973"/>
                <a:gd name="connsiteX11" fmla="*/ 54085 w 77470"/>
                <a:gd name="connsiteY11" fmla="*/ 0 h 80973"/>
                <a:gd name="connsiteX12" fmla="*/ 75084 w 77470"/>
                <a:gd name="connsiteY12" fmla="*/ 0 h 80973"/>
                <a:gd name="connsiteX13" fmla="*/ 49630 w 77470"/>
                <a:gd name="connsiteY13" fmla="*/ 38657 h 80973"/>
                <a:gd name="connsiteX14" fmla="*/ 77471 w 77470"/>
                <a:gd name="connsiteY14" fmla="*/ 80974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470" h="80973">
                  <a:moveTo>
                    <a:pt x="77471" y="80974"/>
                  </a:moveTo>
                  <a:lnTo>
                    <a:pt x="55835" y="80974"/>
                  </a:lnTo>
                  <a:lnTo>
                    <a:pt x="38495" y="52974"/>
                  </a:lnTo>
                  <a:lnTo>
                    <a:pt x="38180" y="52974"/>
                  </a:lnTo>
                  <a:lnTo>
                    <a:pt x="21315" y="80974"/>
                  </a:lnTo>
                  <a:lnTo>
                    <a:pt x="0" y="80974"/>
                  </a:lnTo>
                  <a:lnTo>
                    <a:pt x="27679" y="38975"/>
                  </a:lnTo>
                  <a:lnTo>
                    <a:pt x="2065" y="0"/>
                  </a:lnTo>
                  <a:lnTo>
                    <a:pt x="23383" y="0"/>
                  </a:lnTo>
                  <a:lnTo>
                    <a:pt x="38654" y="24818"/>
                  </a:lnTo>
                  <a:lnTo>
                    <a:pt x="38970" y="24818"/>
                  </a:lnTo>
                  <a:lnTo>
                    <a:pt x="54085" y="0"/>
                  </a:lnTo>
                  <a:lnTo>
                    <a:pt x="75084" y="0"/>
                  </a:lnTo>
                  <a:lnTo>
                    <a:pt x="49630" y="38657"/>
                  </a:lnTo>
                  <a:lnTo>
                    <a:pt x="77471" y="8097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152">
              <a:extLst>
                <a:ext uri="{FF2B5EF4-FFF2-40B4-BE49-F238E27FC236}">
                  <a16:creationId xmlns:a16="http://schemas.microsoft.com/office/drawing/2014/main" id="{68B66170-80C5-5346-BE0D-9A811A5B2F5C}"/>
                </a:ext>
              </a:extLst>
            </p:cNvPr>
            <p:cNvSpPr/>
            <p:nvPr/>
          </p:nvSpPr>
          <p:spPr>
            <a:xfrm>
              <a:off x="3189064" y="363228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4 w 68722"/>
                <a:gd name="connsiteY9" fmla="*/ 83042 h 84951"/>
                <a:gd name="connsiteX10" fmla="*/ 50744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3" y="32773"/>
                    <a:pt x="44860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1" y="15908"/>
                    <a:pt x="32290" y="15908"/>
                  </a:cubicBezTo>
                  <a:cubicBezTo>
                    <a:pt x="25767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4" y="83042"/>
                  </a:lnTo>
                  <a:lnTo>
                    <a:pt x="50744" y="74453"/>
                  </a:lnTo>
                  <a:lnTo>
                    <a:pt x="50428" y="74453"/>
                  </a:lnTo>
                  <a:cubicBezTo>
                    <a:pt x="43428" y="81610"/>
                    <a:pt x="36111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2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38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0" y="66180"/>
                    <a:pt x="23383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153">
              <a:extLst>
                <a:ext uri="{FF2B5EF4-FFF2-40B4-BE49-F238E27FC236}">
                  <a16:creationId xmlns:a16="http://schemas.microsoft.com/office/drawing/2014/main" id="{B650DCAF-3FC6-AD4D-92D3-F4F3F1D43A41}"/>
                </a:ext>
              </a:extLst>
            </p:cNvPr>
            <p:cNvSpPr/>
            <p:nvPr/>
          </p:nvSpPr>
          <p:spPr>
            <a:xfrm>
              <a:off x="3281785" y="363228"/>
              <a:ext cx="69668" cy="83042"/>
            </a:xfrm>
            <a:custGeom>
              <a:avLst/>
              <a:gdLst>
                <a:gd name="connsiteX0" fmla="*/ 69669 w 69668"/>
                <a:gd name="connsiteY0" fmla="*/ 83042 h 83042"/>
                <a:gd name="connsiteX1" fmla="*/ 50749 w 69668"/>
                <a:gd name="connsiteY1" fmla="*/ 83042 h 83042"/>
                <a:gd name="connsiteX2" fmla="*/ 50749 w 69668"/>
                <a:gd name="connsiteY2" fmla="*/ 36751 h 83042"/>
                <a:gd name="connsiteX3" fmla="*/ 35793 w 69668"/>
                <a:gd name="connsiteY3" fmla="*/ 17024 h 83042"/>
                <a:gd name="connsiteX4" fmla="*/ 18931 w 69668"/>
                <a:gd name="connsiteY4" fmla="*/ 36592 h 83042"/>
                <a:gd name="connsiteX5" fmla="*/ 18931 w 69668"/>
                <a:gd name="connsiteY5" fmla="*/ 83042 h 83042"/>
                <a:gd name="connsiteX6" fmla="*/ 0 w 69668"/>
                <a:gd name="connsiteY6" fmla="*/ 83042 h 83042"/>
                <a:gd name="connsiteX7" fmla="*/ 0 w 69668"/>
                <a:gd name="connsiteY7" fmla="*/ 2068 h 83042"/>
                <a:gd name="connsiteX8" fmla="*/ 18772 w 69668"/>
                <a:gd name="connsiteY8" fmla="*/ 2068 h 83042"/>
                <a:gd name="connsiteX9" fmla="*/ 18772 w 69668"/>
                <a:gd name="connsiteY9" fmla="*/ 11771 h 83042"/>
                <a:gd name="connsiteX10" fmla="*/ 19087 w 69668"/>
                <a:gd name="connsiteY10" fmla="*/ 11771 h 83042"/>
                <a:gd name="connsiteX11" fmla="*/ 42939 w 69668"/>
                <a:gd name="connsiteY11" fmla="*/ 0 h 83042"/>
                <a:gd name="connsiteX12" fmla="*/ 69669 w 69668"/>
                <a:gd name="connsiteY12" fmla="*/ 32773 h 83042"/>
                <a:gd name="connsiteX13" fmla="*/ 69669 w 69668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8" h="83042">
                  <a:moveTo>
                    <a:pt x="69669" y="83042"/>
                  </a:moveTo>
                  <a:lnTo>
                    <a:pt x="50749" y="83042"/>
                  </a:lnTo>
                  <a:lnTo>
                    <a:pt x="50749" y="36751"/>
                  </a:lnTo>
                  <a:cubicBezTo>
                    <a:pt x="50749" y="24977"/>
                    <a:pt x="47249" y="17024"/>
                    <a:pt x="35793" y="17024"/>
                  </a:cubicBezTo>
                  <a:cubicBezTo>
                    <a:pt x="22590" y="17024"/>
                    <a:pt x="18931" y="27841"/>
                    <a:pt x="18931" y="36592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67" y="0"/>
                    <a:pt x="42939" y="0"/>
                  </a:cubicBezTo>
                  <a:cubicBezTo>
                    <a:pt x="61395" y="0"/>
                    <a:pt x="69669" y="13521"/>
                    <a:pt x="69669" y="32773"/>
                  </a:cubicBezTo>
                  <a:lnTo>
                    <a:pt x="69669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154">
              <a:extLst>
                <a:ext uri="{FF2B5EF4-FFF2-40B4-BE49-F238E27FC236}">
                  <a16:creationId xmlns:a16="http://schemas.microsoft.com/office/drawing/2014/main" id="{744FA261-9BC0-7A4C-8A20-222D54A3233A}"/>
                </a:ext>
              </a:extLst>
            </p:cNvPr>
            <p:cNvSpPr/>
            <p:nvPr/>
          </p:nvSpPr>
          <p:spPr>
            <a:xfrm>
              <a:off x="3371502" y="327912"/>
              <a:ext cx="75706" cy="120267"/>
            </a:xfrm>
            <a:custGeom>
              <a:avLst/>
              <a:gdLst>
                <a:gd name="connsiteX0" fmla="*/ 0 w 75706"/>
                <a:gd name="connsiteY0" fmla="*/ 77635 h 120267"/>
                <a:gd name="connsiteX1" fmla="*/ 32921 w 75706"/>
                <a:gd name="connsiteY1" fmla="*/ 35319 h 120267"/>
                <a:gd name="connsiteX2" fmla="*/ 56468 w 75706"/>
                <a:gd name="connsiteY2" fmla="*/ 46294 h 120267"/>
                <a:gd name="connsiteX3" fmla="*/ 56787 w 75706"/>
                <a:gd name="connsiteY3" fmla="*/ 46294 h 120267"/>
                <a:gd name="connsiteX4" fmla="*/ 56787 w 75706"/>
                <a:gd name="connsiteY4" fmla="*/ 4773 h 120267"/>
                <a:gd name="connsiteX5" fmla="*/ 75706 w 75706"/>
                <a:gd name="connsiteY5" fmla="*/ 0 h 120267"/>
                <a:gd name="connsiteX6" fmla="*/ 75706 w 75706"/>
                <a:gd name="connsiteY6" fmla="*/ 118358 h 120267"/>
                <a:gd name="connsiteX7" fmla="*/ 57250 w 75706"/>
                <a:gd name="connsiteY7" fmla="*/ 118358 h 120267"/>
                <a:gd name="connsiteX8" fmla="*/ 57250 w 75706"/>
                <a:gd name="connsiteY8" fmla="*/ 108815 h 120267"/>
                <a:gd name="connsiteX9" fmla="*/ 56931 w 75706"/>
                <a:gd name="connsiteY9" fmla="*/ 108815 h 120267"/>
                <a:gd name="connsiteX10" fmla="*/ 32602 w 75706"/>
                <a:gd name="connsiteY10" fmla="*/ 120267 h 120267"/>
                <a:gd name="connsiteX11" fmla="*/ 0 w 75706"/>
                <a:gd name="connsiteY11" fmla="*/ 77635 h 120267"/>
                <a:gd name="connsiteX12" fmla="*/ 18775 w 75706"/>
                <a:gd name="connsiteY12" fmla="*/ 77635 h 120267"/>
                <a:gd name="connsiteX13" fmla="*/ 37520 w 75706"/>
                <a:gd name="connsiteY13" fmla="*/ 103564 h 120267"/>
                <a:gd name="connsiteX14" fmla="*/ 56787 w 75706"/>
                <a:gd name="connsiteY14" fmla="*/ 92904 h 120267"/>
                <a:gd name="connsiteX15" fmla="*/ 56787 w 75706"/>
                <a:gd name="connsiteY15" fmla="*/ 63316 h 120267"/>
                <a:gd name="connsiteX16" fmla="*/ 37520 w 75706"/>
                <a:gd name="connsiteY16" fmla="*/ 52497 h 120267"/>
                <a:gd name="connsiteX17" fmla="*/ 18775 w 75706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06" h="120267">
                  <a:moveTo>
                    <a:pt x="0" y="77635"/>
                  </a:moveTo>
                  <a:cubicBezTo>
                    <a:pt x="0" y="51542"/>
                    <a:pt x="13191" y="35319"/>
                    <a:pt x="32921" y="35319"/>
                  </a:cubicBezTo>
                  <a:cubicBezTo>
                    <a:pt x="43103" y="35319"/>
                    <a:pt x="51059" y="39615"/>
                    <a:pt x="56468" y="46294"/>
                  </a:cubicBezTo>
                  <a:lnTo>
                    <a:pt x="56787" y="46294"/>
                  </a:lnTo>
                  <a:lnTo>
                    <a:pt x="56787" y="4773"/>
                  </a:lnTo>
                  <a:lnTo>
                    <a:pt x="75706" y="0"/>
                  </a:lnTo>
                  <a:lnTo>
                    <a:pt x="75706" y="118358"/>
                  </a:lnTo>
                  <a:lnTo>
                    <a:pt x="57250" y="118358"/>
                  </a:lnTo>
                  <a:lnTo>
                    <a:pt x="57250" y="108815"/>
                  </a:lnTo>
                  <a:lnTo>
                    <a:pt x="56931" y="108815"/>
                  </a:lnTo>
                  <a:cubicBezTo>
                    <a:pt x="51059" y="115974"/>
                    <a:pt x="42641" y="120267"/>
                    <a:pt x="32602" y="120267"/>
                  </a:cubicBezTo>
                  <a:cubicBezTo>
                    <a:pt x="13365" y="120267"/>
                    <a:pt x="0" y="103882"/>
                    <a:pt x="0" y="77635"/>
                  </a:cubicBezTo>
                  <a:close/>
                  <a:moveTo>
                    <a:pt x="18775" y="77635"/>
                  </a:moveTo>
                  <a:cubicBezTo>
                    <a:pt x="18775" y="94180"/>
                    <a:pt x="25602" y="103564"/>
                    <a:pt x="37520" y="103564"/>
                  </a:cubicBezTo>
                  <a:cubicBezTo>
                    <a:pt x="44839" y="103564"/>
                    <a:pt x="50885" y="100064"/>
                    <a:pt x="56787" y="92904"/>
                  </a:cubicBezTo>
                  <a:lnTo>
                    <a:pt x="56787" y="63316"/>
                  </a:lnTo>
                  <a:cubicBezTo>
                    <a:pt x="51377" y="55997"/>
                    <a:pt x="45158" y="52497"/>
                    <a:pt x="37520" y="52497"/>
                  </a:cubicBezTo>
                  <a:cubicBezTo>
                    <a:pt x="25284" y="52497"/>
                    <a:pt x="18775" y="61407"/>
                    <a:pt x="18775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3" name="Freihandform: Form 155">
              <a:extLst>
                <a:ext uri="{FF2B5EF4-FFF2-40B4-BE49-F238E27FC236}">
                  <a16:creationId xmlns:a16="http://schemas.microsoft.com/office/drawing/2014/main" id="{7FF578C3-8822-684C-9AF2-DEC333CE3370}"/>
                </a:ext>
              </a:extLst>
            </p:cNvPr>
            <p:cNvSpPr/>
            <p:nvPr/>
          </p:nvSpPr>
          <p:spPr>
            <a:xfrm>
              <a:off x="3467776" y="363231"/>
              <a:ext cx="73970" cy="84948"/>
            </a:xfrm>
            <a:custGeom>
              <a:avLst/>
              <a:gdLst>
                <a:gd name="connsiteX0" fmla="*/ 40066 w 73970"/>
                <a:gd name="connsiteY0" fmla="*/ 84949 h 84948"/>
                <a:gd name="connsiteX1" fmla="*/ 0 w 73970"/>
                <a:gd name="connsiteY1" fmla="*/ 42317 h 84948"/>
                <a:gd name="connsiteX2" fmla="*/ 38012 w 73970"/>
                <a:gd name="connsiteY2" fmla="*/ 0 h 84948"/>
                <a:gd name="connsiteX3" fmla="*/ 73971 w 73970"/>
                <a:gd name="connsiteY3" fmla="*/ 41203 h 84948"/>
                <a:gd name="connsiteX4" fmla="*/ 73652 w 73970"/>
                <a:gd name="connsiteY4" fmla="*/ 48999 h 84948"/>
                <a:gd name="connsiteX5" fmla="*/ 19238 w 73970"/>
                <a:gd name="connsiteY5" fmla="*/ 48999 h 84948"/>
                <a:gd name="connsiteX6" fmla="*/ 40240 w 73970"/>
                <a:gd name="connsiteY6" fmla="*/ 68725 h 84948"/>
                <a:gd name="connsiteX7" fmla="*/ 60143 w 73970"/>
                <a:gd name="connsiteY7" fmla="*/ 59179 h 84948"/>
                <a:gd name="connsiteX8" fmla="*/ 71887 w 73970"/>
                <a:gd name="connsiteY8" fmla="*/ 71589 h 84948"/>
                <a:gd name="connsiteX9" fmla="*/ 40066 w 73970"/>
                <a:gd name="connsiteY9" fmla="*/ 84949 h 84948"/>
                <a:gd name="connsiteX10" fmla="*/ 18919 w 73970"/>
                <a:gd name="connsiteY10" fmla="*/ 35154 h 84948"/>
                <a:gd name="connsiteX11" fmla="*/ 55659 w 73970"/>
                <a:gd name="connsiteY11" fmla="*/ 35154 h 84948"/>
                <a:gd name="connsiteX12" fmla="*/ 37694 w 73970"/>
                <a:gd name="connsiteY12" fmla="*/ 15587 h 84948"/>
                <a:gd name="connsiteX13" fmla="*/ 18919 w 73970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0" h="84948">
                  <a:moveTo>
                    <a:pt x="40066" y="84949"/>
                  </a:moveTo>
                  <a:cubicBezTo>
                    <a:pt x="16055" y="84949"/>
                    <a:pt x="0" y="67927"/>
                    <a:pt x="0" y="42317"/>
                  </a:cubicBezTo>
                  <a:cubicBezTo>
                    <a:pt x="0" y="17181"/>
                    <a:pt x="15419" y="0"/>
                    <a:pt x="38012" y="0"/>
                  </a:cubicBezTo>
                  <a:cubicBezTo>
                    <a:pt x="59795" y="0"/>
                    <a:pt x="73971" y="16226"/>
                    <a:pt x="73971" y="41203"/>
                  </a:cubicBezTo>
                  <a:cubicBezTo>
                    <a:pt x="73971" y="43908"/>
                    <a:pt x="73797" y="46769"/>
                    <a:pt x="73652" y="48999"/>
                  </a:cubicBezTo>
                  <a:lnTo>
                    <a:pt x="19238" y="48999"/>
                  </a:lnTo>
                  <a:cubicBezTo>
                    <a:pt x="21320" y="61566"/>
                    <a:pt x="28784" y="68725"/>
                    <a:pt x="40240" y="68725"/>
                  </a:cubicBezTo>
                  <a:cubicBezTo>
                    <a:pt x="47703" y="68725"/>
                    <a:pt x="53778" y="65862"/>
                    <a:pt x="60143" y="59179"/>
                  </a:cubicBezTo>
                  <a:lnTo>
                    <a:pt x="71887" y="71589"/>
                  </a:lnTo>
                  <a:cubicBezTo>
                    <a:pt x="62659" y="80653"/>
                    <a:pt x="52332" y="84949"/>
                    <a:pt x="40066" y="84949"/>
                  </a:cubicBezTo>
                  <a:close/>
                  <a:moveTo>
                    <a:pt x="18919" y="35154"/>
                  </a:moveTo>
                  <a:lnTo>
                    <a:pt x="55659" y="35154"/>
                  </a:lnTo>
                  <a:cubicBezTo>
                    <a:pt x="54877" y="22744"/>
                    <a:pt x="48340" y="15587"/>
                    <a:pt x="37694" y="15587"/>
                  </a:cubicBezTo>
                  <a:cubicBezTo>
                    <a:pt x="27193" y="15587"/>
                    <a:pt x="20511" y="22587"/>
                    <a:pt x="18919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4" name="Freihandform: Form 156">
              <a:extLst>
                <a:ext uri="{FF2B5EF4-FFF2-40B4-BE49-F238E27FC236}">
                  <a16:creationId xmlns:a16="http://schemas.microsoft.com/office/drawing/2014/main" id="{E132AC96-265F-8D46-8105-FE0B0E765C16}"/>
                </a:ext>
              </a:extLst>
            </p:cNvPr>
            <p:cNvSpPr/>
            <p:nvPr/>
          </p:nvSpPr>
          <p:spPr>
            <a:xfrm>
              <a:off x="3562430" y="363231"/>
              <a:ext cx="48976" cy="83039"/>
            </a:xfrm>
            <a:custGeom>
              <a:avLst/>
              <a:gdLst>
                <a:gd name="connsiteX0" fmla="*/ 48976 w 48976"/>
                <a:gd name="connsiteY0" fmla="*/ 1747 h 83039"/>
                <a:gd name="connsiteX1" fmla="*/ 45968 w 48976"/>
                <a:gd name="connsiteY1" fmla="*/ 21155 h 83039"/>
                <a:gd name="connsiteX2" fmla="*/ 35466 w 48976"/>
                <a:gd name="connsiteY2" fmla="*/ 18610 h 83039"/>
                <a:gd name="connsiteX3" fmla="*/ 18919 w 48976"/>
                <a:gd name="connsiteY3" fmla="*/ 41518 h 83039"/>
                <a:gd name="connsiteX4" fmla="*/ 18919 w 48976"/>
                <a:gd name="connsiteY4" fmla="*/ 83039 h 83039"/>
                <a:gd name="connsiteX5" fmla="*/ 0 w 48976"/>
                <a:gd name="connsiteY5" fmla="*/ 83039 h 83039"/>
                <a:gd name="connsiteX6" fmla="*/ 0 w 48976"/>
                <a:gd name="connsiteY6" fmla="*/ 2066 h 83039"/>
                <a:gd name="connsiteX7" fmla="*/ 18601 w 48976"/>
                <a:gd name="connsiteY7" fmla="*/ 2066 h 83039"/>
                <a:gd name="connsiteX8" fmla="*/ 18601 w 48976"/>
                <a:gd name="connsiteY8" fmla="*/ 12248 h 83039"/>
                <a:gd name="connsiteX9" fmla="*/ 18919 w 48976"/>
                <a:gd name="connsiteY9" fmla="*/ 12248 h 83039"/>
                <a:gd name="connsiteX10" fmla="*/ 40066 w 48976"/>
                <a:gd name="connsiteY10" fmla="*/ 0 h 83039"/>
                <a:gd name="connsiteX11" fmla="*/ 48976 w 4897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76" h="83039">
                  <a:moveTo>
                    <a:pt x="48976" y="1747"/>
                  </a:moveTo>
                  <a:lnTo>
                    <a:pt x="45968" y="21155"/>
                  </a:lnTo>
                  <a:cubicBezTo>
                    <a:pt x="43104" y="19564"/>
                    <a:pt x="39603" y="18610"/>
                    <a:pt x="35466" y="18610"/>
                  </a:cubicBezTo>
                  <a:cubicBezTo>
                    <a:pt x="22420" y="18610"/>
                    <a:pt x="18919" y="29111"/>
                    <a:pt x="18919" y="41518"/>
                  </a:cubicBezTo>
                  <a:lnTo>
                    <a:pt x="18919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01" y="2066"/>
                  </a:lnTo>
                  <a:lnTo>
                    <a:pt x="18601" y="12248"/>
                  </a:lnTo>
                  <a:lnTo>
                    <a:pt x="18919" y="12248"/>
                  </a:lnTo>
                  <a:cubicBezTo>
                    <a:pt x="23201" y="4614"/>
                    <a:pt x="30838" y="0"/>
                    <a:pt x="40066" y="0"/>
                  </a:cubicBezTo>
                  <a:cubicBezTo>
                    <a:pt x="42785" y="-3"/>
                    <a:pt x="46112" y="474"/>
                    <a:pt x="4897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5" name="Freihandform: Form 157">
              <a:extLst>
                <a:ext uri="{FF2B5EF4-FFF2-40B4-BE49-F238E27FC236}">
                  <a16:creationId xmlns:a16="http://schemas.microsoft.com/office/drawing/2014/main" id="{63678D78-FC55-F744-8581-EB4211DC3B32}"/>
                </a:ext>
              </a:extLst>
            </p:cNvPr>
            <p:cNvSpPr/>
            <p:nvPr/>
          </p:nvSpPr>
          <p:spPr>
            <a:xfrm>
              <a:off x="3623180" y="387569"/>
              <a:ext cx="39776" cy="17979"/>
            </a:xfrm>
            <a:custGeom>
              <a:avLst/>
              <a:gdLst>
                <a:gd name="connsiteX0" fmla="*/ 39777 w 39776"/>
                <a:gd name="connsiteY0" fmla="*/ 17979 h 17979"/>
                <a:gd name="connsiteX1" fmla="*/ 0 w 39776"/>
                <a:gd name="connsiteY1" fmla="*/ 17979 h 17979"/>
                <a:gd name="connsiteX2" fmla="*/ 0 w 39776"/>
                <a:gd name="connsiteY2" fmla="*/ 0 h 17979"/>
                <a:gd name="connsiteX3" fmla="*/ 39777 w 39776"/>
                <a:gd name="connsiteY3" fmla="*/ 0 h 17979"/>
                <a:gd name="connsiteX4" fmla="*/ 39777 w 39776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6" h="17979">
                  <a:moveTo>
                    <a:pt x="39777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7" y="0"/>
                  </a:lnTo>
                  <a:lnTo>
                    <a:pt x="39777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6" name="Freihandform: Form 158">
              <a:extLst>
                <a:ext uri="{FF2B5EF4-FFF2-40B4-BE49-F238E27FC236}">
                  <a16:creationId xmlns:a16="http://schemas.microsoft.com/office/drawing/2014/main" id="{B2215257-E79E-2C4B-8A5B-F9F694E6739E}"/>
                </a:ext>
              </a:extLst>
            </p:cNvPr>
            <p:cNvSpPr/>
            <p:nvPr/>
          </p:nvSpPr>
          <p:spPr>
            <a:xfrm>
              <a:off x="3687112" y="334274"/>
              <a:ext cx="87508" cy="113903"/>
            </a:xfrm>
            <a:custGeom>
              <a:avLst/>
              <a:gdLst>
                <a:gd name="connsiteX0" fmla="*/ 87509 w 87508"/>
                <a:gd name="connsiteY0" fmla="*/ 67612 h 113903"/>
                <a:gd name="connsiteX1" fmla="*/ 43595 w 87508"/>
                <a:gd name="connsiteY1" fmla="*/ 113903 h 113903"/>
                <a:gd name="connsiteX2" fmla="*/ 0 w 87508"/>
                <a:gd name="connsiteY2" fmla="*/ 67612 h 113903"/>
                <a:gd name="connsiteX3" fmla="*/ 0 w 87508"/>
                <a:gd name="connsiteY3" fmla="*/ 0 h 113903"/>
                <a:gd name="connsiteX4" fmla="*/ 20365 w 87508"/>
                <a:gd name="connsiteY4" fmla="*/ 0 h 113903"/>
                <a:gd name="connsiteX5" fmla="*/ 20365 w 87508"/>
                <a:gd name="connsiteY5" fmla="*/ 66498 h 113903"/>
                <a:gd name="connsiteX6" fmla="*/ 44232 w 87508"/>
                <a:gd name="connsiteY6" fmla="*/ 94816 h 113903"/>
                <a:gd name="connsiteX7" fmla="*/ 67317 w 87508"/>
                <a:gd name="connsiteY7" fmla="*/ 66498 h 113903"/>
                <a:gd name="connsiteX8" fmla="*/ 67317 w 87508"/>
                <a:gd name="connsiteY8" fmla="*/ 0 h 113903"/>
                <a:gd name="connsiteX9" fmla="*/ 87509 w 87508"/>
                <a:gd name="connsiteY9" fmla="*/ 0 h 113903"/>
                <a:gd name="connsiteX10" fmla="*/ 87509 w 87508"/>
                <a:gd name="connsiteY10" fmla="*/ 67612 h 11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508" h="113903">
                  <a:moveTo>
                    <a:pt x="87509" y="67612"/>
                  </a:moveTo>
                  <a:cubicBezTo>
                    <a:pt x="87509" y="94657"/>
                    <a:pt x="73652" y="113903"/>
                    <a:pt x="43595" y="113903"/>
                  </a:cubicBezTo>
                  <a:cubicBezTo>
                    <a:pt x="13683" y="113903"/>
                    <a:pt x="0" y="94813"/>
                    <a:pt x="0" y="67612"/>
                  </a:cubicBezTo>
                  <a:lnTo>
                    <a:pt x="0" y="0"/>
                  </a:lnTo>
                  <a:lnTo>
                    <a:pt x="20365" y="0"/>
                  </a:lnTo>
                  <a:lnTo>
                    <a:pt x="20365" y="66498"/>
                  </a:lnTo>
                  <a:cubicBezTo>
                    <a:pt x="20365" y="83360"/>
                    <a:pt x="27684" y="94816"/>
                    <a:pt x="44232" y="94816"/>
                  </a:cubicBezTo>
                  <a:cubicBezTo>
                    <a:pt x="60779" y="94816"/>
                    <a:pt x="67317" y="83522"/>
                    <a:pt x="67317" y="66498"/>
                  </a:cubicBezTo>
                  <a:lnTo>
                    <a:pt x="67317" y="0"/>
                  </a:lnTo>
                  <a:lnTo>
                    <a:pt x="87509" y="0"/>
                  </a:lnTo>
                  <a:lnTo>
                    <a:pt x="87509" y="6761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7" name="Freihandform: Form 159">
              <a:extLst>
                <a:ext uri="{FF2B5EF4-FFF2-40B4-BE49-F238E27FC236}">
                  <a16:creationId xmlns:a16="http://schemas.microsoft.com/office/drawing/2014/main" id="{14C6041B-0BCC-FA42-B481-F74AD9420E64}"/>
                </a:ext>
              </a:extLst>
            </p:cNvPr>
            <p:cNvSpPr/>
            <p:nvPr/>
          </p:nvSpPr>
          <p:spPr>
            <a:xfrm>
              <a:off x="3799760" y="363228"/>
              <a:ext cx="69660" cy="83042"/>
            </a:xfrm>
            <a:custGeom>
              <a:avLst/>
              <a:gdLst>
                <a:gd name="connsiteX0" fmla="*/ 69660 w 69660"/>
                <a:gd name="connsiteY0" fmla="*/ 83042 h 83042"/>
                <a:gd name="connsiteX1" fmla="*/ 50741 w 69660"/>
                <a:gd name="connsiteY1" fmla="*/ 83042 h 83042"/>
                <a:gd name="connsiteX2" fmla="*/ 50741 w 69660"/>
                <a:gd name="connsiteY2" fmla="*/ 36751 h 83042"/>
                <a:gd name="connsiteX3" fmla="*/ 35785 w 69660"/>
                <a:gd name="connsiteY3" fmla="*/ 17024 h 83042"/>
                <a:gd name="connsiteX4" fmla="*/ 18919 w 69660"/>
                <a:gd name="connsiteY4" fmla="*/ 36592 h 83042"/>
                <a:gd name="connsiteX5" fmla="*/ 18919 w 69660"/>
                <a:gd name="connsiteY5" fmla="*/ 83042 h 83042"/>
                <a:gd name="connsiteX6" fmla="*/ 0 w 69660"/>
                <a:gd name="connsiteY6" fmla="*/ 83042 h 83042"/>
                <a:gd name="connsiteX7" fmla="*/ 0 w 69660"/>
                <a:gd name="connsiteY7" fmla="*/ 2068 h 83042"/>
                <a:gd name="connsiteX8" fmla="*/ 18775 w 69660"/>
                <a:gd name="connsiteY8" fmla="*/ 2068 h 83042"/>
                <a:gd name="connsiteX9" fmla="*/ 18775 w 69660"/>
                <a:gd name="connsiteY9" fmla="*/ 11771 h 83042"/>
                <a:gd name="connsiteX10" fmla="*/ 19064 w 69660"/>
                <a:gd name="connsiteY10" fmla="*/ 11771 h 83042"/>
                <a:gd name="connsiteX11" fmla="*/ 42930 w 69660"/>
                <a:gd name="connsiteY11" fmla="*/ 0 h 83042"/>
                <a:gd name="connsiteX12" fmla="*/ 69660 w 69660"/>
                <a:gd name="connsiteY12" fmla="*/ 32773 h 83042"/>
                <a:gd name="connsiteX13" fmla="*/ 69660 w 69660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0" h="83042">
                  <a:moveTo>
                    <a:pt x="69660" y="83042"/>
                  </a:moveTo>
                  <a:lnTo>
                    <a:pt x="50741" y="83042"/>
                  </a:lnTo>
                  <a:lnTo>
                    <a:pt x="50741" y="36751"/>
                  </a:lnTo>
                  <a:cubicBezTo>
                    <a:pt x="50741" y="24977"/>
                    <a:pt x="47241" y="17024"/>
                    <a:pt x="35785" y="17024"/>
                  </a:cubicBezTo>
                  <a:cubicBezTo>
                    <a:pt x="22593" y="17024"/>
                    <a:pt x="18919" y="27841"/>
                    <a:pt x="18919" y="36592"/>
                  </a:cubicBezTo>
                  <a:lnTo>
                    <a:pt x="18919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5" y="2068"/>
                  </a:lnTo>
                  <a:lnTo>
                    <a:pt x="18775" y="11771"/>
                  </a:lnTo>
                  <a:lnTo>
                    <a:pt x="19064" y="11771"/>
                  </a:lnTo>
                  <a:cubicBezTo>
                    <a:pt x="23837" y="4614"/>
                    <a:pt x="32429" y="0"/>
                    <a:pt x="42930" y="0"/>
                  </a:cubicBezTo>
                  <a:cubicBezTo>
                    <a:pt x="61386" y="0"/>
                    <a:pt x="69660" y="13521"/>
                    <a:pt x="69660" y="32773"/>
                  </a:cubicBezTo>
                  <a:lnTo>
                    <a:pt x="69660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8" name="Freihandform: Form 160">
              <a:extLst>
                <a:ext uri="{FF2B5EF4-FFF2-40B4-BE49-F238E27FC236}">
                  <a16:creationId xmlns:a16="http://schemas.microsoft.com/office/drawing/2014/main" id="{EE5FB4A7-5239-E644-B61B-C9BD6565367E}"/>
                </a:ext>
              </a:extLst>
            </p:cNvPr>
            <p:cNvSpPr/>
            <p:nvPr/>
          </p:nvSpPr>
          <p:spPr>
            <a:xfrm>
              <a:off x="3890769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9" name="Freihandform: Form 161">
              <a:extLst>
                <a:ext uri="{FF2B5EF4-FFF2-40B4-BE49-F238E27FC236}">
                  <a16:creationId xmlns:a16="http://schemas.microsoft.com/office/drawing/2014/main" id="{D6099592-A443-0543-95F2-B9F5A7B03924}"/>
                </a:ext>
              </a:extLst>
            </p:cNvPr>
            <p:cNvSpPr/>
            <p:nvPr/>
          </p:nvSpPr>
          <p:spPr>
            <a:xfrm>
              <a:off x="3928290" y="365297"/>
              <a:ext cx="78598" cy="80973"/>
            </a:xfrm>
            <a:custGeom>
              <a:avLst/>
              <a:gdLst>
                <a:gd name="connsiteX0" fmla="*/ 78599 w 78598"/>
                <a:gd name="connsiteY0" fmla="*/ 0 h 80973"/>
                <a:gd name="connsiteX1" fmla="*/ 49150 w 78598"/>
                <a:gd name="connsiteY1" fmla="*/ 80974 h 80973"/>
                <a:gd name="connsiteX2" fmla="*/ 29420 w 78598"/>
                <a:gd name="connsiteY2" fmla="*/ 80974 h 80973"/>
                <a:gd name="connsiteX3" fmla="*/ 0 w 78598"/>
                <a:gd name="connsiteY3" fmla="*/ 0 h 80973"/>
                <a:gd name="connsiteX4" fmla="*/ 20857 w 78598"/>
                <a:gd name="connsiteY4" fmla="*/ 0 h 80973"/>
                <a:gd name="connsiteX5" fmla="*/ 39459 w 78598"/>
                <a:gd name="connsiteY5" fmla="*/ 58861 h 80973"/>
                <a:gd name="connsiteX6" fmla="*/ 39777 w 78598"/>
                <a:gd name="connsiteY6" fmla="*/ 58861 h 80973"/>
                <a:gd name="connsiteX7" fmla="*/ 58378 w 78598"/>
                <a:gd name="connsiteY7" fmla="*/ 0 h 80973"/>
                <a:gd name="connsiteX8" fmla="*/ 78599 w 78598"/>
                <a:gd name="connsiteY8" fmla="*/ 0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598" h="80973">
                  <a:moveTo>
                    <a:pt x="78599" y="0"/>
                  </a:moveTo>
                  <a:lnTo>
                    <a:pt x="49150" y="80974"/>
                  </a:lnTo>
                  <a:lnTo>
                    <a:pt x="29420" y="80974"/>
                  </a:lnTo>
                  <a:lnTo>
                    <a:pt x="0" y="0"/>
                  </a:lnTo>
                  <a:lnTo>
                    <a:pt x="20857" y="0"/>
                  </a:lnTo>
                  <a:lnTo>
                    <a:pt x="39459" y="58861"/>
                  </a:lnTo>
                  <a:lnTo>
                    <a:pt x="39777" y="58861"/>
                  </a:lnTo>
                  <a:lnTo>
                    <a:pt x="58378" y="0"/>
                  </a:lnTo>
                  <a:lnTo>
                    <a:pt x="78599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0" name="Freihandform: Form 162">
              <a:extLst>
                <a:ext uri="{FF2B5EF4-FFF2-40B4-BE49-F238E27FC236}">
                  <a16:creationId xmlns:a16="http://schemas.microsoft.com/office/drawing/2014/main" id="{473DED0B-5A18-E745-B60E-335D2FA0858C}"/>
                </a:ext>
              </a:extLst>
            </p:cNvPr>
            <p:cNvSpPr/>
            <p:nvPr/>
          </p:nvSpPr>
          <p:spPr>
            <a:xfrm>
              <a:off x="4015683" y="363231"/>
              <a:ext cx="73999" cy="84948"/>
            </a:xfrm>
            <a:custGeom>
              <a:avLst/>
              <a:gdLst>
                <a:gd name="connsiteX0" fmla="*/ 40095 w 73999"/>
                <a:gd name="connsiteY0" fmla="*/ 84949 h 84948"/>
                <a:gd name="connsiteX1" fmla="*/ 0 w 73999"/>
                <a:gd name="connsiteY1" fmla="*/ 42317 h 84948"/>
                <a:gd name="connsiteX2" fmla="*/ 38041 w 73999"/>
                <a:gd name="connsiteY2" fmla="*/ 0 h 84948"/>
                <a:gd name="connsiteX3" fmla="*/ 73999 w 73999"/>
                <a:gd name="connsiteY3" fmla="*/ 41203 h 84948"/>
                <a:gd name="connsiteX4" fmla="*/ 73681 w 73999"/>
                <a:gd name="connsiteY4" fmla="*/ 48999 h 84948"/>
                <a:gd name="connsiteX5" fmla="*/ 19267 w 73999"/>
                <a:gd name="connsiteY5" fmla="*/ 48999 h 84948"/>
                <a:gd name="connsiteX6" fmla="*/ 40269 w 73999"/>
                <a:gd name="connsiteY6" fmla="*/ 68725 h 84948"/>
                <a:gd name="connsiteX7" fmla="*/ 60143 w 73999"/>
                <a:gd name="connsiteY7" fmla="*/ 59179 h 84948"/>
                <a:gd name="connsiteX8" fmla="*/ 71916 w 73999"/>
                <a:gd name="connsiteY8" fmla="*/ 71589 h 84948"/>
                <a:gd name="connsiteX9" fmla="*/ 40095 w 73999"/>
                <a:gd name="connsiteY9" fmla="*/ 84949 h 84948"/>
                <a:gd name="connsiteX10" fmla="*/ 18948 w 73999"/>
                <a:gd name="connsiteY10" fmla="*/ 35154 h 84948"/>
                <a:gd name="connsiteX11" fmla="*/ 55688 w 73999"/>
                <a:gd name="connsiteY11" fmla="*/ 35154 h 84948"/>
                <a:gd name="connsiteX12" fmla="*/ 37723 w 73999"/>
                <a:gd name="connsiteY12" fmla="*/ 15587 h 84948"/>
                <a:gd name="connsiteX13" fmla="*/ 18948 w 73999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48">
                  <a:moveTo>
                    <a:pt x="40095" y="84949"/>
                  </a:moveTo>
                  <a:cubicBezTo>
                    <a:pt x="16084" y="84949"/>
                    <a:pt x="0" y="67927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3"/>
                    <a:pt x="52332" y="84949"/>
                    <a:pt x="40095" y="84949"/>
                  </a:cubicBezTo>
                  <a:close/>
                  <a:moveTo>
                    <a:pt x="18948" y="35154"/>
                  </a:moveTo>
                  <a:lnTo>
                    <a:pt x="55688" y="35154"/>
                  </a:lnTo>
                  <a:cubicBezTo>
                    <a:pt x="54906" y="22744"/>
                    <a:pt x="48368" y="15587"/>
                    <a:pt x="37723" y="15587"/>
                  </a:cubicBezTo>
                  <a:cubicBezTo>
                    <a:pt x="27222" y="15587"/>
                    <a:pt x="20539" y="22587"/>
                    <a:pt x="1894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1" name="Freihandform: Form 163">
              <a:extLst>
                <a:ext uri="{FF2B5EF4-FFF2-40B4-BE49-F238E27FC236}">
                  <a16:creationId xmlns:a16="http://schemas.microsoft.com/office/drawing/2014/main" id="{651D7A49-B312-BF44-AB88-9081E5F40090}"/>
                </a:ext>
              </a:extLst>
            </p:cNvPr>
            <p:cNvSpPr/>
            <p:nvPr/>
          </p:nvSpPr>
          <p:spPr>
            <a:xfrm>
              <a:off x="4110337" y="363231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68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68" y="21155"/>
                  </a:lnTo>
                  <a:cubicBezTo>
                    <a:pt x="43104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2" name="Freihandform: Form 165">
              <a:extLst>
                <a:ext uri="{FF2B5EF4-FFF2-40B4-BE49-F238E27FC236}">
                  <a16:creationId xmlns:a16="http://schemas.microsoft.com/office/drawing/2014/main" id="{B956CF43-515E-E14C-A233-B864743F7993}"/>
                </a:ext>
              </a:extLst>
            </p:cNvPr>
            <p:cNvSpPr/>
            <p:nvPr/>
          </p:nvSpPr>
          <p:spPr>
            <a:xfrm>
              <a:off x="4168165" y="363231"/>
              <a:ext cx="62370" cy="84951"/>
            </a:xfrm>
            <a:custGeom>
              <a:avLst/>
              <a:gdLst>
                <a:gd name="connsiteX0" fmla="*/ 9084 w 62370"/>
                <a:gd name="connsiteY0" fmla="*/ 60134 h 84951"/>
                <a:gd name="connsiteX1" fmla="*/ 31995 w 62370"/>
                <a:gd name="connsiteY1" fmla="*/ 69203 h 84951"/>
                <a:gd name="connsiteX2" fmla="*/ 43914 w 62370"/>
                <a:gd name="connsiteY2" fmla="*/ 61088 h 84951"/>
                <a:gd name="connsiteX3" fmla="*/ 3356 w 62370"/>
                <a:gd name="connsiteY3" fmla="*/ 25136 h 84951"/>
                <a:gd name="connsiteX4" fmla="*/ 33905 w 62370"/>
                <a:gd name="connsiteY4" fmla="*/ 0 h 84951"/>
                <a:gd name="connsiteX5" fmla="*/ 61907 w 62370"/>
                <a:gd name="connsiteY5" fmla="*/ 8433 h 84951"/>
                <a:gd name="connsiteX6" fmla="*/ 52997 w 62370"/>
                <a:gd name="connsiteY6" fmla="*/ 23227 h 84951"/>
                <a:gd name="connsiteX7" fmla="*/ 33586 w 62370"/>
                <a:gd name="connsiteY7" fmla="*/ 16067 h 84951"/>
                <a:gd name="connsiteX8" fmla="*/ 21957 w 62370"/>
                <a:gd name="connsiteY8" fmla="*/ 23545 h 84951"/>
                <a:gd name="connsiteX9" fmla="*/ 62370 w 62370"/>
                <a:gd name="connsiteY9" fmla="*/ 59338 h 84951"/>
                <a:gd name="connsiteX10" fmla="*/ 31185 w 62370"/>
                <a:gd name="connsiteY10" fmla="*/ 84951 h 84951"/>
                <a:gd name="connsiteX11" fmla="*/ 0 w 62370"/>
                <a:gd name="connsiteY11" fmla="*/ 75090 h 84951"/>
                <a:gd name="connsiteX12" fmla="*/ 9084 w 62370"/>
                <a:gd name="connsiteY12" fmla="*/ 6013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370" h="84951">
                  <a:moveTo>
                    <a:pt x="9084" y="60134"/>
                  </a:moveTo>
                  <a:cubicBezTo>
                    <a:pt x="17039" y="66177"/>
                    <a:pt x="24821" y="69203"/>
                    <a:pt x="31995" y="69203"/>
                  </a:cubicBezTo>
                  <a:cubicBezTo>
                    <a:pt x="38996" y="69203"/>
                    <a:pt x="43914" y="66018"/>
                    <a:pt x="43914" y="61088"/>
                  </a:cubicBezTo>
                  <a:cubicBezTo>
                    <a:pt x="43914" y="47246"/>
                    <a:pt x="3356" y="52178"/>
                    <a:pt x="3356" y="25136"/>
                  </a:cubicBezTo>
                  <a:cubicBezTo>
                    <a:pt x="3356" y="10183"/>
                    <a:pt x="15766" y="0"/>
                    <a:pt x="33905" y="0"/>
                  </a:cubicBezTo>
                  <a:cubicBezTo>
                    <a:pt x="43596" y="0"/>
                    <a:pt x="53316" y="2864"/>
                    <a:pt x="61907" y="8433"/>
                  </a:cubicBezTo>
                  <a:lnTo>
                    <a:pt x="52997" y="23227"/>
                  </a:lnTo>
                  <a:cubicBezTo>
                    <a:pt x="45997" y="18454"/>
                    <a:pt x="39777" y="16067"/>
                    <a:pt x="33586" y="16067"/>
                  </a:cubicBezTo>
                  <a:cubicBezTo>
                    <a:pt x="26586" y="16067"/>
                    <a:pt x="21957" y="19090"/>
                    <a:pt x="21957" y="23545"/>
                  </a:cubicBezTo>
                  <a:cubicBezTo>
                    <a:pt x="21957" y="36748"/>
                    <a:pt x="62370" y="32134"/>
                    <a:pt x="62370" y="59338"/>
                  </a:cubicBezTo>
                  <a:cubicBezTo>
                    <a:pt x="62370" y="74610"/>
                    <a:pt x="49815" y="84951"/>
                    <a:pt x="31185" y="84951"/>
                  </a:cubicBezTo>
                  <a:cubicBezTo>
                    <a:pt x="20366" y="84951"/>
                    <a:pt x="9402" y="81610"/>
                    <a:pt x="0" y="75090"/>
                  </a:cubicBezTo>
                  <a:lnTo>
                    <a:pt x="9084" y="6013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3" name="Freihandform: Form 166">
              <a:extLst>
                <a:ext uri="{FF2B5EF4-FFF2-40B4-BE49-F238E27FC236}">
                  <a16:creationId xmlns:a16="http://schemas.microsoft.com/office/drawing/2014/main" id="{F0930245-5BBD-AC45-A728-4CEEBF757EB6}"/>
                </a:ext>
              </a:extLst>
            </p:cNvPr>
            <p:cNvSpPr/>
            <p:nvPr/>
          </p:nvSpPr>
          <p:spPr>
            <a:xfrm>
              <a:off x="4248240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4" name="Freihandform: Form 168">
              <a:extLst>
                <a:ext uri="{FF2B5EF4-FFF2-40B4-BE49-F238E27FC236}">
                  <a16:creationId xmlns:a16="http://schemas.microsoft.com/office/drawing/2014/main" id="{F23368F2-B890-4348-B915-12A5D64D426F}"/>
                </a:ext>
              </a:extLst>
            </p:cNvPr>
            <p:cNvSpPr/>
            <p:nvPr/>
          </p:nvSpPr>
          <p:spPr>
            <a:xfrm>
              <a:off x="4285760" y="339047"/>
              <a:ext cx="50451" cy="109132"/>
            </a:xfrm>
            <a:custGeom>
              <a:avLst/>
              <a:gdLst>
                <a:gd name="connsiteX0" fmla="*/ 50452 w 50451"/>
                <a:gd name="connsiteY0" fmla="*/ 89887 h 109132"/>
                <a:gd name="connsiteX1" fmla="*/ 50452 w 50451"/>
                <a:gd name="connsiteY1" fmla="*/ 106113 h 109132"/>
                <a:gd name="connsiteX2" fmla="*/ 34541 w 50451"/>
                <a:gd name="connsiteY2" fmla="*/ 109133 h 109132"/>
                <a:gd name="connsiteX3" fmla="*/ 12410 w 50451"/>
                <a:gd name="connsiteY3" fmla="*/ 86383 h 109132"/>
                <a:gd name="connsiteX4" fmla="*/ 12410 w 50451"/>
                <a:gd name="connsiteY4" fmla="*/ 41998 h 109132"/>
                <a:gd name="connsiteX5" fmla="*/ 0 w 50451"/>
                <a:gd name="connsiteY5" fmla="*/ 41998 h 109132"/>
                <a:gd name="connsiteX6" fmla="*/ 0 w 50451"/>
                <a:gd name="connsiteY6" fmla="*/ 26250 h 109132"/>
                <a:gd name="connsiteX7" fmla="*/ 12266 w 50451"/>
                <a:gd name="connsiteY7" fmla="*/ 26250 h 109132"/>
                <a:gd name="connsiteX8" fmla="*/ 12266 w 50451"/>
                <a:gd name="connsiteY8" fmla="*/ 4137 h 109132"/>
                <a:gd name="connsiteX9" fmla="*/ 31185 w 50451"/>
                <a:gd name="connsiteY9" fmla="*/ 0 h 109132"/>
                <a:gd name="connsiteX10" fmla="*/ 31185 w 50451"/>
                <a:gd name="connsiteY10" fmla="*/ 26250 h 109132"/>
                <a:gd name="connsiteX11" fmla="*/ 50452 w 50451"/>
                <a:gd name="connsiteY11" fmla="*/ 26250 h 109132"/>
                <a:gd name="connsiteX12" fmla="*/ 50452 w 50451"/>
                <a:gd name="connsiteY12" fmla="*/ 41998 h 109132"/>
                <a:gd name="connsiteX13" fmla="*/ 31185 w 50451"/>
                <a:gd name="connsiteY13" fmla="*/ 41998 h 109132"/>
                <a:gd name="connsiteX14" fmla="*/ 31185 w 50451"/>
                <a:gd name="connsiteY14" fmla="*/ 81928 h 109132"/>
                <a:gd name="connsiteX15" fmla="*/ 39951 w 50451"/>
                <a:gd name="connsiteY15" fmla="*/ 92589 h 109132"/>
                <a:gd name="connsiteX16" fmla="*/ 50452 w 50451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51" h="109132">
                  <a:moveTo>
                    <a:pt x="50452" y="89887"/>
                  </a:moveTo>
                  <a:lnTo>
                    <a:pt x="50452" y="106113"/>
                  </a:lnTo>
                  <a:cubicBezTo>
                    <a:pt x="46315" y="108022"/>
                    <a:pt x="40095" y="109133"/>
                    <a:pt x="34541" y="109133"/>
                  </a:cubicBezTo>
                  <a:cubicBezTo>
                    <a:pt x="20221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66" y="26250"/>
                  </a:lnTo>
                  <a:lnTo>
                    <a:pt x="12266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52" y="26250"/>
                  </a:lnTo>
                  <a:lnTo>
                    <a:pt x="50452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51" y="92589"/>
                  </a:cubicBezTo>
                  <a:cubicBezTo>
                    <a:pt x="43451" y="92589"/>
                    <a:pt x="47269" y="91475"/>
                    <a:pt x="50452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5" name="Freihandform: Form 169">
              <a:extLst>
                <a:ext uri="{FF2B5EF4-FFF2-40B4-BE49-F238E27FC236}">
                  <a16:creationId xmlns:a16="http://schemas.microsoft.com/office/drawing/2014/main" id="{A42B4CA4-87C7-3645-A958-AE801190C12D}"/>
                </a:ext>
              </a:extLst>
            </p:cNvPr>
            <p:cNvSpPr/>
            <p:nvPr/>
          </p:nvSpPr>
          <p:spPr>
            <a:xfrm>
              <a:off x="4350994" y="330617"/>
              <a:ext cx="68734" cy="117562"/>
            </a:xfrm>
            <a:custGeom>
              <a:avLst/>
              <a:gdLst>
                <a:gd name="connsiteX0" fmla="*/ 34830 w 68734"/>
                <a:gd name="connsiteY0" fmla="*/ 65384 h 117562"/>
                <a:gd name="connsiteX1" fmla="*/ 50104 w 68734"/>
                <a:gd name="connsiteY1" fmla="*/ 67132 h 117562"/>
                <a:gd name="connsiteX2" fmla="*/ 50104 w 68734"/>
                <a:gd name="connsiteY2" fmla="*/ 64268 h 117562"/>
                <a:gd name="connsiteX3" fmla="*/ 32284 w 68734"/>
                <a:gd name="connsiteY3" fmla="*/ 48519 h 117562"/>
                <a:gd name="connsiteX4" fmla="*/ 11774 w 68734"/>
                <a:gd name="connsiteY4" fmla="*/ 53133 h 117562"/>
                <a:gd name="connsiteX5" fmla="*/ 7637 w 68734"/>
                <a:gd name="connsiteY5" fmla="*/ 37225 h 117562"/>
                <a:gd name="connsiteX6" fmla="*/ 34193 w 68734"/>
                <a:gd name="connsiteY6" fmla="*/ 32611 h 117562"/>
                <a:gd name="connsiteX7" fmla="*/ 68734 w 68734"/>
                <a:gd name="connsiteY7" fmla="*/ 63949 h 117562"/>
                <a:gd name="connsiteX8" fmla="*/ 68734 w 68734"/>
                <a:gd name="connsiteY8" fmla="*/ 115653 h 117562"/>
                <a:gd name="connsiteX9" fmla="*/ 50740 w 68734"/>
                <a:gd name="connsiteY9" fmla="*/ 115653 h 117562"/>
                <a:gd name="connsiteX10" fmla="*/ 50740 w 68734"/>
                <a:gd name="connsiteY10" fmla="*/ 107064 h 117562"/>
                <a:gd name="connsiteX11" fmla="*/ 50422 w 68734"/>
                <a:gd name="connsiteY11" fmla="*/ 107064 h 117562"/>
                <a:gd name="connsiteX12" fmla="*/ 26730 w 68734"/>
                <a:gd name="connsiteY12" fmla="*/ 117563 h 117562"/>
                <a:gd name="connsiteX13" fmla="*/ 0 w 68734"/>
                <a:gd name="connsiteY13" fmla="*/ 91790 h 117562"/>
                <a:gd name="connsiteX14" fmla="*/ 34830 w 68734"/>
                <a:gd name="connsiteY14" fmla="*/ 65384 h 117562"/>
                <a:gd name="connsiteX15" fmla="*/ 19411 w 68734"/>
                <a:gd name="connsiteY15" fmla="*/ 22113 h 117562"/>
                <a:gd name="connsiteX16" fmla="*/ 8100 w 68734"/>
                <a:gd name="connsiteY16" fmla="*/ 11135 h 117562"/>
                <a:gd name="connsiteX17" fmla="*/ 19411 w 68734"/>
                <a:gd name="connsiteY17" fmla="*/ 0 h 117562"/>
                <a:gd name="connsiteX18" fmla="*/ 30693 w 68734"/>
                <a:gd name="connsiteY18" fmla="*/ 11135 h 117562"/>
                <a:gd name="connsiteX19" fmla="*/ 19411 w 68734"/>
                <a:gd name="connsiteY19" fmla="*/ 22113 h 117562"/>
                <a:gd name="connsiteX20" fmla="*/ 31648 w 68734"/>
                <a:gd name="connsiteY20" fmla="*/ 103405 h 117562"/>
                <a:gd name="connsiteX21" fmla="*/ 50104 w 68734"/>
                <a:gd name="connsiteY21" fmla="*/ 93702 h 117562"/>
                <a:gd name="connsiteX22" fmla="*/ 50104 w 68734"/>
                <a:gd name="connsiteY22" fmla="*/ 79545 h 117562"/>
                <a:gd name="connsiteX23" fmla="*/ 36913 w 68734"/>
                <a:gd name="connsiteY23" fmla="*/ 77954 h 117562"/>
                <a:gd name="connsiteX24" fmla="*/ 18138 w 68734"/>
                <a:gd name="connsiteY24" fmla="*/ 91316 h 117562"/>
                <a:gd name="connsiteX25" fmla="*/ 31648 w 68734"/>
                <a:gd name="connsiteY25" fmla="*/ 103405 h 117562"/>
                <a:gd name="connsiteX26" fmla="*/ 52505 w 68734"/>
                <a:gd name="connsiteY26" fmla="*/ 22113 h 117562"/>
                <a:gd name="connsiteX27" fmla="*/ 41194 w 68734"/>
                <a:gd name="connsiteY27" fmla="*/ 11135 h 117562"/>
                <a:gd name="connsiteX28" fmla="*/ 52505 w 68734"/>
                <a:gd name="connsiteY28" fmla="*/ 0 h 117562"/>
                <a:gd name="connsiteX29" fmla="*/ 63787 w 68734"/>
                <a:gd name="connsiteY29" fmla="*/ 11135 h 117562"/>
                <a:gd name="connsiteX30" fmla="*/ 52505 w 68734"/>
                <a:gd name="connsiteY3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8734" h="117562">
                  <a:moveTo>
                    <a:pt x="34830" y="65384"/>
                  </a:moveTo>
                  <a:cubicBezTo>
                    <a:pt x="40095" y="65384"/>
                    <a:pt x="44868" y="65702"/>
                    <a:pt x="50104" y="67132"/>
                  </a:cubicBezTo>
                  <a:lnTo>
                    <a:pt x="50104" y="64268"/>
                  </a:lnTo>
                  <a:cubicBezTo>
                    <a:pt x="50104" y="53926"/>
                    <a:pt x="44058" y="48519"/>
                    <a:pt x="32284" y="48519"/>
                  </a:cubicBezTo>
                  <a:cubicBezTo>
                    <a:pt x="25775" y="48519"/>
                    <a:pt x="18456" y="50110"/>
                    <a:pt x="11774" y="53133"/>
                  </a:cubicBezTo>
                  <a:lnTo>
                    <a:pt x="7637" y="37225"/>
                  </a:lnTo>
                  <a:cubicBezTo>
                    <a:pt x="15101" y="34361"/>
                    <a:pt x="24965" y="32611"/>
                    <a:pt x="34193" y="32611"/>
                  </a:cubicBezTo>
                  <a:cubicBezTo>
                    <a:pt x="56931" y="32611"/>
                    <a:pt x="68734" y="43271"/>
                    <a:pt x="68734" y="63949"/>
                  </a:cubicBezTo>
                  <a:lnTo>
                    <a:pt x="68734" y="115653"/>
                  </a:lnTo>
                  <a:lnTo>
                    <a:pt x="50740" y="115653"/>
                  </a:lnTo>
                  <a:lnTo>
                    <a:pt x="50740" y="107064"/>
                  </a:lnTo>
                  <a:lnTo>
                    <a:pt x="50422" y="107064"/>
                  </a:lnTo>
                  <a:cubicBezTo>
                    <a:pt x="43422" y="114221"/>
                    <a:pt x="36103" y="117563"/>
                    <a:pt x="26730" y="117563"/>
                  </a:cubicBezTo>
                  <a:cubicBezTo>
                    <a:pt x="10501" y="117563"/>
                    <a:pt x="0" y="107542"/>
                    <a:pt x="0" y="91790"/>
                  </a:cubicBezTo>
                  <a:cubicBezTo>
                    <a:pt x="0" y="74610"/>
                    <a:pt x="12237" y="65384"/>
                    <a:pt x="34830" y="65384"/>
                  </a:cubicBezTo>
                  <a:close/>
                  <a:moveTo>
                    <a:pt x="19411" y="22113"/>
                  </a:moveTo>
                  <a:cubicBezTo>
                    <a:pt x="13365" y="22113"/>
                    <a:pt x="8100" y="17022"/>
                    <a:pt x="8100" y="11135"/>
                  </a:cubicBezTo>
                  <a:cubicBezTo>
                    <a:pt x="8100" y="5248"/>
                    <a:pt x="13365" y="0"/>
                    <a:pt x="19411" y="0"/>
                  </a:cubicBezTo>
                  <a:cubicBezTo>
                    <a:pt x="25457" y="0"/>
                    <a:pt x="30693" y="5248"/>
                    <a:pt x="30693" y="11135"/>
                  </a:cubicBezTo>
                  <a:cubicBezTo>
                    <a:pt x="30693" y="17022"/>
                    <a:pt x="25457" y="22113"/>
                    <a:pt x="19411" y="22113"/>
                  </a:cubicBezTo>
                  <a:close/>
                  <a:moveTo>
                    <a:pt x="31648" y="103405"/>
                  </a:moveTo>
                  <a:cubicBezTo>
                    <a:pt x="38475" y="103405"/>
                    <a:pt x="44868" y="100064"/>
                    <a:pt x="50104" y="93702"/>
                  </a:cubicBezTo>
                  <a:lnTo>
                    <a:pt x="50104" y="79545"/>
                  </a:lnTo>
                  <a:cubicBezTo>
                    <a:pt x="45649" y="78431"/>
                    <a:pt x="41021" y="77954"/>
                    <a:pt x="36913" y="77954"/>
                  </a:cubicBezTo>
                  <a:cubicBezTo>
                    <a:pt x="24965" y="77954"/>
                    <a:pt x="18138" y="82727"/>
                    <a:pt x="18138" y="91316"/>
                  </a:cubicBezTo>
                  <a:cubicBezTo>
                    <a:pt x="18138" y="98791"/>
                    <a:pt x="23374" y="103405"/>
                    <a:pt x="31648" y="103405"/>
                  </a:cubicBezTo>
                  <a:close/>
                  <a:moveTo>
                    <a:pt x="52505" y="22113"/>
                  </a:moveTo>
                  <a:cubicBezTo>
                    <a:pt x="46430" y="22113"/>
                    <a:pt x="41194" y="17022"/>
                    <a:pt x="41194" y="11135"/>
                  </a:cubicBezTo>
                  <a:cubicBezTo>
                    <a:pt x="41194" y="5248"/>
                    <a:pt x="46430" y="0"/>
                    <a:pt x="52505" y="0"/>
                  </a:cubicBezTo>
                  <a:cubicBezTo>
                    <a:pt x="58551" y="0"/>
                    <a:pt x="63787" y="5248"/>
                    <a:pt x="63787" y="11135"/>
                  </a:cubicBezTo>
                  <a:cubicBezTo>
                    <a:pt x="63787" y="17022"/>
                    <a:pt x="58551" y="22113"/>
                    <a:pt x="52505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6" name="Freihandform: Form 170">
              <a:extLst>
                <a:ext uri="{FF2B5EF4-FFF2-40B4-BE49-F238E27FC236}">
                  <a16:creationId xmlns:a16="http://schemas.microsoft.com/office/drawing/2014/main" id="{93EA0A9C-204B-B24C-8F84-0B594A061E76}"/>
                </a:ext>
              </a:extLst>
            </p:cNvPr>
            <p:cNvSpPr/>
            <p:nvPr/>
          </p:nvSpPr>
          <p:spPr>
            <a:xfrm>
              <a:off x="4434424" y="339047"/>
              <a:ext cx="50422" cy="109132"/>
            </a:xfrm>
            <a:custGeom>
              <a:avLst/>
              <a:gdLst>
                <a:gd name="connsiteX0" fmla="*/ 50423 w 50422"/>
                <a:gd name="connsiteY0" fmla="*/ 89887 h 109132"/>
                <a:gd name="connsiteX1" fmla="*/ 50423 w 50422"/>
                <a:gd name="connsiteY1" fmla="*/ 106113 h 109132"/>
                <a:gd name="connsiteX2" fmla="*/ 34512 w 50422"/>
                <a:gd name="connsiteY2" fmla="*/ 109133 h 109132"/>
                <a:gd name="connsiteX3" fmla="*/ 12410 w 50422"/>
                <a:gd name="connsiteY3" fmla="*/ 86383 h 109132"/>
                <a:gd name="connsiteX4" fmla="*/ 12410 w 50422"/>
                <a:gd name="connsiteY4" fmla="*/ 41998 h 109132"/>
                <a:gd name="connsiteX5" fmla="*/ 0 w 50422"/>
                <a:gd name="connsiteY5" fmla="*/ 41998 h 109132"/>
                <a:gd name="connsiteX6" fmla="*/ 0 w 50422"/>
                <a:gd name="connsiteY6" fmla="*/ 26250 h 109132"/>
                <a:gd name="connsiteX7" fmla="*/ 12237 w 50422"/>
                <a:gd name="connsiteY7" fmla="*/ 26250 h 109132"/>
                <a:gd name="connsiteX8" fmla="*/ 12237 w 50422"/>
                <a:gd name="connsiteY8" fmla="*/ 4137 h 109132"/>
                <a:gd name="connsiteX9" fmla="*/ 31185 w 50422"/>
                <a:gd name="connsiteY9" fmla="*/ 0 h 109132"/>
                <a:gd name="connsiteX10" fmla="*/ 31185 w 50422"/>
                <a:gd name="connsiteY10" fmla="*/ 26250 h 109132"/>
                <a:gd name="connsiteX11" fmla="*/ 50423 w 50422"/>
                <a:gd name="connsiteY11" fmla="*/ 26250 h 109132"/>
                <a:gd name="connsiteX12" fmla="*/ 50423 w 50422"/>
                <a:gd name="connsiteY12" fmla="*/ 41998 h 109132"/>
                <a:gd name="connsiteX13" fmla="*/ 31185 w 50422"/>
                <a:gd name="connsiteY13" fmla="*/ 41998 h 109132"/>
                <a:gd name="connsiteX14" fmla="*/ 31185 w 50422"/>
                <a:gd name="connsiteY14" fmla="*/ 81928 h 109132"/>
                <a:gd name="connsiteX15" fmla="*/ 39922 w 50422"/>
                <a:gd name="connsiteY15" fmla="*/ 92589 h 109132"/>
                <a:gd name="connsiteX16" fmla="*/ 50423 w 50422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22" h="109132">
                  <a:moveTo>
                    <a:pt x="50423" y="89887"/>
                  </a:moveTo>
                  <a:lnTo>
                    <a:pt x="50423" y="106113"/>
                  </a:lnTo>
                  <a:cubicBezTo>
                    <a:pt x="46286" y="108022"/>
                    <a:pt x="40095" y="109133"/>
                    <a:pt x="34512" y="109133"/>
                  </a:cubicBezTo>
                  <a:cubicBezTo>
                    <a:pt x="20192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37" y="26250"/>
                  </a:lnTo>
                  <a:lnTo>
                    <a:pt x="12237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23" y="26250"/>
                  </a:lnTo>
                  <a:lnTo>
                    <a:pt x="50423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22" y="92589"/>
                  </a:cubicBezTo>
                  <a:cubicBezTo>
                    <a:pt x="43422" y="92589"/>
                    <a:pt x="47240" y="91475"/>
                    <a:pt x="50423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7" name="Freihandform: Form 171">
              <a:extLst>
                <a:ext uri="{FF2B5EF4-FFF2-40B4-BE49-F238E27FC236}">
                  <a16:creationId xmlns:a16="http://schemas.microsoft.com/office/drawing/2014/main" id="{80F623F9-AE66-7A48-8B4B-8B34E7B4474B}"/>
                </a:ext>
              </a:extLst>
            </p:cNvPr>
            <p:cNvSpPr/>
            <p:nvPr/>
          </p:nvSpPr>
          <p:spPr>
            <a:xfrm>
              <a:off x="2151789" y="509291"/>
              <a:ext cx="73180" cy="111996"/>
            </a:xfrm>
            <a:custGeom>
              <a:avLst/>
              <a:gdLst>
                <a:gd name="connsiteX0" fmla="*/ 73178 w 73180"/>
                <a:gd name="connsiteY0" fmla="*/ 111997 h 111996"/>
                <a:gd name="connsiteX1" fmla="*/ 0 w 73180"/>
                <a:gd name="connsiteY1" fmla="*/ 111997 h 111996"/>
                <a:gd name="connsiteX2" fmla="*/ 0 w 73180"/>
                <a:gd name="connsiteY2" fmla="*/ 0 h 111996"/>
                <a:gd name="connsiteX3" fmla="*/ 71112 w 73180"/>
                <a:gd name="connsiteY3" fmla="*/ 0 h 111996"/>
                <a:gd name="connsiteX4" fmla="*/ 71112 w 73180"/>
                <a:gd name="connsiteY4" fmla="*/ 18135 h 111996"/>
                <a:gd name="connsiteX5" fmla="*/ 19726 w 73180"/>
                <a:gd name="connsiteY5" fmla="*/ 18135 h 111996"/>
                <a:gd name="connsiteX6" fmla="*/ 19726 w 73180"/>
                <a:gd name="connsiteY6" fmla="*/ 44862 h 111996"/>
                <a:gd name="connsiteX7" fmla="*/ 58861 w 73180"/>
                <a:gd name="connsiteY7" fmla="*/ 44862 h 111996"/>
                <a:gd name="connsiteX8" fmla="*/ 58861 w 73180"/>
                <a:gd name="connsiteY8" fmla="*/ 62839 h 111996"/>
                <a:gd name="connsiteX9" fmla="*/ 19726 w 73180"/>
                <a:gd name="connsiteY9" fmla="*/ 62839 h 111996"/>
                <a:gd name="connsiteX10" fmla="*/ 19726 w 73180"/>
                <a:gd name="connsiteY10" fmla="*/ 93861 h 111996"/>
                <a:gd name="connsiteX11" fmla="*/ 73181 w 73180"/>
                <a:gd name="connsiteY11" fmla="*/ 93861 h 111996"/>
                <a:gd name="connsiteX12" fmla="*/ 73181 w 73180"/>
                <a:gd name="connsiteY12" fmla="*/ 11199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180" h="111996">
                  <a:moveTo>
                    <a:pt x="73178" y="111997"/>
                  </a:moveTo>
                  <a:lnTo>
                    <a:pt x="0" y="111997"/>
                  </a:lnTo>
                  <a:lnTo>
                    <a:pt x="0" y="0"/>
                  </a:lnTo>
                  <a:lnTo>
                    <a:pt x="71112" y="0"/>
                  </a:lnTo>
                  <a:lnTo>
                    <a:pt x="71112" y="18135"/>
                  </a:lnTo>
                  <a:lnTo>
                    <a:pt x="19726" y="18135"/>
                  </a:lnTo>
                  <a:lnTo>
                    <a:pt x="19726" y="44862"/>
                  </a:lnTo>
                  <a:lnTo>
                    <a:pt x="58861" y="44862"/>
                  </a:lnTo>
                  <a:lnTo>
                    <a:pt x="58861" y="62839"/>
                  </a:lnTo>
                  <a:lnTo>
                    <a:pt x="19726" y="62839"/>
                  </a:lnTo>
                  <a:lnTo>
                    <a:pt x="19726" y="93861"/>
                  </a:lnTo>
                  <a:lnTo>
                    <a:pt x="73181" y="93861"/>
                  </a:lnTo>
                  <a:lnTo>
                    <a:pt x="73181" y="11199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8" name="Freihandform: Form 172">
              <a:extLst>
                <a:ext uri="{FF2B5EF4-FFF2-40B4-BE49-F238E27FC236}">
                  <a16:creationId xmlns:a16="http://schemas.microsoft.com/office/drawing/2014/main" id="{2DF7FA51-5AC7-8641-85C8-11D95BE27DA3}"/>
                </a:ext>
              </a:extLst>
            </p:cNvPr>
            <p:cNvSpPr/>
            <p:nvPr/>
          </p:nvSpPr>
          <p:spPr>
            <a:xfrm>
              <a:off x="2244499" y="538249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4" y="-3"/>
                    <a:pt x="46135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9" name="Freihandform: Form 173">
              <a:extLst>
                <a:ext uri="{FF2B5EF4-FFF2-40B4-BE49-F238E27FC236}">
                  <a16:creationId xmlns:a16="http://schemas.microsoft.com/office/drawing/2014/main" id="{03A46AC7-37D7-F343-A8D0-6AB86F6267D1}"/>
                </a:ext>
              </a:extLst>
            </p:cNvPr>
            <p:cNvSpPr/>
            <p:nvPr/>
          </p:nvSpPr>
          <p:spPr>
            <a:xfrm>
              <a:off x="2309493" y="503089"/>
              <a:ext cx="18930" cy="118199"/>
            </a:xfrm>
            <a:custGeom>
              <a:avLst/>
              <a:gdLst>
                <a:gd name="connsiteX0" fmla="*/ 18931 w 18930"/>
                <a:gd name="connsiteY0" fmla="*/ 118199 h 118199"/>
                <a:gd name="connsiteX1" fmla="*/ 0 w 18930"/>
                <a:gd name="connsiteY1" fmla="*/ 118199 h 118199"/>
                <a:gd name="connsiteX2" fmla="*/ 0 w 18930"/>
                <a:gd name="connsiteY2" fmla="*/ 4293 h 118199"/>
                <a:gd name="connsiteX3" fmla="*/ 18931 w 18930"/>
                <a:gd name="connsiteY3" fmla="*/ 0 h 118199"/>
                <a:gd name="connsiteX4" fmla="*/ 18931 w 18930"/>
                <a:gd name="connsiteY4" fmla="*/ 118199 h 11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9">
                  <a:moveTo>
                    <a:pt x="18931" y="118199"/>
                  </a:moveTo>
                  <a:lnTo>
                    <a:pt x="0" y="118199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0" name="Freihandform: Form 174">
              <a:extLst>
                <a:ext uri="{FF2B5EF4-FFF2-40B4-BE49-F238E27FC236}">
                  <a16:creationId xmlns:a16="http://schemas.microsoft.com/office/drawing/2014/main" id="{5E7DA373-65DF-BE4E-A315-C4B92DB72795}"/>
                </a:ext>
              </a:extLst>
            </p:cNvPr>
            <p:cNvSpPr/>
            <p:nvPr/>
          </p:nvSpPr>
          <p:spPr>
            <a:xfrm>
              <a:off x="2348159" y="538246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6 w 68722"/>
                <a:gd name="connsiteY9" fmla="*/ 83042 h 84951"/>
                <a:gd name="connsiteX10" fmla="*/ 50746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6" y="32773"/>
                    <a:pt x="44859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4" y="15908"/>
                    <a:pt x="32290" y="15908"/>
                  </a:cubicBezTo>
                  <a:cubicBezTo>
                    <a:pt x="25769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6" y="83042"/>
                  </a:lnTo>
                  <a:lnTo>
                    <a:pt x="50746" y="74453"/>
                  </a:lnTo>
                  <a:lnTo>
                    <a:pt x="50428" y="74453"/>
                  </a:lnTo>
                  <a:cubicBezTo>
                    <a:pt x="43427" y="81610"/>
                    <a:pt x="36109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5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41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2" y="66180"/>
                    <a:pt x="23380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1" name="Freihandform: Form 175">
              <a:extLst>
                <a:ext uri="{FF2B5EF4-FFF2-40B4-BE49-F238E27FC236}">
                  <a16:creationId xmlns:a16="http://schemas.microsoft.com/office/drawing/2014/main" id="{B96C2CAD-1768-9448-BD57-B926D3BD4BB0}"/>
                </a:ext>
              </a:extLst>
            </p:cNvPr>
            <p:cNvSpPr/>
            <p:nvPr/>
          </p:nvSpPr>
          <p:spPr>
            <a:xfrm>
              <a:off x="2440884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2" name="Freihandform: Form 176">
              <a:extLst>
                <a:ext uri="{FF2B5EF4-FFF2-40B4-BE49-F238E27FC236}">
                  <a16:creationId xmlns:a16="http://schemas.microsoft.com/office/drawing/2014/main" id="{E8F1B18F-4412-CA49-95A1-88AC688A3EA4}"/>
                </a:ext>
              </a:extLst>
            </p:cNvPr>
            <p:cNvSpPr/>
            <p:nvPr/>
          </p:nvSpPr>
          <p:spPr>
            <a:xfrm>
              <a:off x="2530661" y="538246"/>
              <a:ext cx="75726" cy="115656"/>
            </a:xfrm>
            <a:custGeom>
              <a:avLst/>
              <a:gdLst>
                <a:gd name="connsiteX0" fmla="*/ 21320 w 75726"/>
                <a:gd name="connsiteY0" fmla="*/ 100700 h 115656"/>
                <a:gd name="connsiteX1" fmla="*/ 25457 w 75726"/>
                <a:gd name="connsiteY1" fmla="*/ 100541 h 115656"/>
                <a:gd name="connsiteX2" fmla="*/ 56795 w 75726"/>
                <a:gd name="connsiteY2" fmla="*/ 77473 h 115656"/>
                <a:gd name="connsiteX3" fmla="*/ 56795 w 75726"/>
                <a:gd name="connsiteY3" fmla="*/ 72223 h 115656"/>
                <a:gd name="connsiteX4" fmla="*/ 56636 w 75726"/>
                <a:gd name="connsiteY4" fmla="*/ 72223 h 115656"/>
                <a:gd name="connsiteX5" fmla="*/ 32137 w 75726"/>
                <a:gd name="connsiteY5" fmla="*/ 83520 h 115656"/>
                <a:gd name="connsiteX6" fmla="*/ 0 w 75726"/>
                <a:gd name="connsiteY6" fmla="*/ 42476 h 115656"/>
                <a:gd name="connsiteX7" fmla="*/ 32932 w 75726"/>
                <a:gd name="connsiteY7" fmla="*/ 0 h 115656"/>
                <a:gd name="connsiteX8" fmla="*/ 56795 w 75726"/>
                <a:gd name="connsiteY8" fmla="*/ 11297 h 115656"/>
                <a:gd name="connsiteX9" fmla="*/ 57114 w 75726"/>
                <a:gd name="connsiteY9" fmla="*/ 11297 h 115656"/>
                <a:gd name="connsiteX10" fmla="*/ 57114 w 75726"/>
                <a:gd name="connsiteY10" fmla="*/ 2068 h 115656"/>
                <a:gd name="connsiteX11" fmla="*/ 75726 w 75726"/>
                <a:gd name="connsiteY11" fmla="*/ 2068 h 115656"/>
                <a:gd name="connsiteX12" fmla="*/ 75726 w 75726"/>
                <a:gd name="connsiteY12" fmla="*/ 74769 h 115656"/>
                <a:gd name="connsiteX13" fmla="*/ 27204 w 75726"/>
                <a:gd name="connsiteY13" fmla="*/ 115494 h 115656"/>
                <a:gd name="connsiteX14" fmla="*/ 23227 w 75726"/>
                <a:gd name="connsiteY14" fmla="*/ 115656 h 115656"/>
                <a:gd name="connsiteX15" fmla="*/ 21320 w 75726"/>
                <a:gd name="connsiteY15" fmla="*/ 100700 h 115656"/>
                <a:gd name="connsiteX16" fmla="*/ 18778 w 75726"/>
                <a:gd name="connsiteY16" fmla="*/ 41998 h 115656"/>
                <a:gd name="connsiteX17" fmla="*/ 37708 w 75726"/>
                <a:gd name="connsiteY17" fmla="*/ 67293 h 115656"/>
                <a:gd name="connsiteX18" fmla="*/ 56798 w 75726"/>
                <a:gd name="connsiteY18" fmla="*/ 56633 h 115656"/>
                <a:gd name="connsiteX19" fmla="*/ 56798 w 75726"/>
                <a:gd name="connsiteY19" fmla="*/ 27682 h 115656"/>
                <a:gd name="connsiteX20" fmla="*/ 37549 w 75726"/>
                <a:gd name="connsiteY20" fmla="*/ 17022 h 115656"/>
                <a:gd name="connsiteX21" fmla="*/ 18778 w 7572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2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39" y="99586"/>
                    <a:pt x="56795" y="92745"/>
                    <a:pt x="56795" y="77473"/>
                  </a:cubicBezTo>
                  <a:lnTo>
                    <a:pt x="56795" y="72223"/>
                  </a:lnTo>
                  <a:lnTo>
                    <a:pt x="56636" y="72223"/>
                  </a:lnTo>
                  <a:cubicBezTo>
                    <a:pt x="50909" y="79542"/>
                    <a:pt x="41842" y="83520"/>
                    <a:pt x="32137" y="83520"/>
                  </a:cubicBezTo>
                  <a:cubicBezTo>
                    <a:pt x="12570" y="83520"/>
                    <a:pt x="0" y="67450"/>
                    <a:pt x="0" y="42476"/>
                  </a:cubicBezTo>
                  <a:cubicBezTo>
                    <a:pt x="0" y="16862"/>
                    <a:pt x="13203" y="0"/>
                    <a:pt x="32932" y="0"/>
                  </a:cubicBezTo>
                  <a:cubicBezTo>
                    <a:pt x="42635" y="0"/>
                    <a:pt x="51386" y="4137"/>
                    <a:pt x="56795" y="11297"/>
                  </a:cubicBezTo>
                  <a:lnTo>
                    <a:pt x="57114" y="11297"/>
                  </a:lnTo>
                  <a:lnTo>
                    <a:pt x="57114" y="2068"/>
                  </a:lnTo>
                  <a:lnTo>
                    <a:pt x="75726" y="2068"/>
                  </a:lnTo>
                  <a:lnTo>
                    <a:pt x="75726" y="74769"/>
                  </a:lnTo>
                  <a:cubicBezTo>
                    <a:pt x="75726" y="101018"/>
                    <a:pt x="62361" y="114062"/>
                    <a:pt x="27204" y="115494"/>
                  </a:cubicBezTo>
                  <a:lnTo>
                    <a:pt x="23227" y="115656"/>
                  </a:lnTo>
                  <a:lnTo>
                    <a:pt x="21320" y="100700"/>
                  </a:lnTo>
                  <a:close/>
                  <a:moveTo>
                    <a:pt x="18778" y="41998"/>
                  </a:moveTo>
                  <a:cubicBezTo>
                    <a:pt x="18778" y="57906"/>
                    <a:pt x="25778" y="67293"/>
                    <a:pt x="37708" y="67293"/>
                  </a:cubicBezTo>
                  <a:cubicBezTo>
                    <a:pt x="44868" y="67293"/>
                    <a:pt x="50911" y="63793"/>
                    <a:pt x="56798" y="56633"/>
                  </a:cubicBezTo>
                  <a:lnTo>
                    <a:pt x="56798" y="27682"/>
                  </a:lnTo>
                  <a:cubicBezTo>
                    <a:pt x="51233" y="20681"/>
                    <a:pt x="44868" y="17022"/>
                    <a:pt x="37549" y="17022"/>
                  </a:cubicBezTo>
                  <a:cubicBezTo>
                    <a:pt x="25775" y="17022"/>
                    <a:pt x="18778" y="26091"/>
                    <a:pt x="18778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3" name="Freihandform: Form 177">
              <a:extLst>
                <a:ext uri="{FF2B5EF4-FFF2-40B4-BE49-F238E27FC236}">
                  <a16:creationId xmlns:a16="http://schemas.microsoft.com/office/drawing/2014/main" id="{7BA6E6DA-3CD0-EB42-9B2A-F754C20FF783}"/>
                </a:ext>
              </a:extLst>
            </p:cNvPr>
            <p:cNvSpPr/>
            <p:nvPr/>
          </p:nvSpPr>
          <p:spPr>
            <a:xfrm>
              <a:off x="2626796" y="538246"/>
              <a:ext cx="73976" cy="84951"/>
            </a:xfrm>
            <a:custGeom>
              <a:avLst/>
              <a:gdLst>
                <a:gd name="connsiteX0" fmla="*/ 40089 w 73976"/>
                <a:gd name="connsiteY0" fmla="*/ 84951 h 84951"/>
                <a:gd name="connsiteX1" fmla="*/ 0 w 73976"/>
                <a:gd name="connsiteY1" fmla="*/ 42317 h 84951"/>
                <a:gd name="connsiteX2" fmla="*/ 38024 w 73976"/>
                <a:gd name="connsiteY2" fmla="*/ 0 h 84951"/>
                <a:gd name="connsiteX3" fmla="*/ 73976 w 73976"/>
                <a:gd name="connsiteY3" fmla="*/ 41203 h 84951"/>
                <a:gd name="connsiteX4" fmla="*/ 73658 w 73976"/>
                <a:gd name="connsiteY4" fmla="*/ 48999 h 84951"/>
                <a:gd name="connsiteX5" fmla="*/ 19249 w 73976"/>
                <a:gd name="connsiteY5" fmla="*/ 48999 h 84951"/>
                <a:gd name="connsiteX6" fmla="*/ 40248 w 73976"/>
                <a:gd name="connsiteY6" fmla="*/ 68725 h 84951"/>
                <a:gd name="connsiteX7" fmla="*/ 60134 w 73976"/>
                <a:gd name="connsiteY7" fmla="*/ 59179 h 84951"/>
                <a:gd name="connsiteX8" fmla="*/ 71905 w 73976"/>
                <a:gd name="connsiteY8" fmla="*/ 71589 h 84951"/>
                <a:gd name="connsiteX9" fmla="*/ 40089 w 73976"/>
                <a:gd name="connsiteY9" fmla="*/ 84951 h 84951"/>
                <a:gd name="connsiteX10" fmla="*/ 18931 w 73976"/>
                <a:gd name="connsiteY10" fmla="*/ 35157 h 84951"/>
                <a:gd name="connsiteX11" fmla="*/ 55679 w 73976"/>
                <a:gd name="connsiteY11" fmla="*/ 35157 h 84951"/>
                <a:gd name="connsiteX12" fmla="*/ 37703 w 73976"/>
                <a:gd name="connsiteY12" fmla="*/ 15590 h 84951"/>
                <a:gd name="connsiteX13" fmla="*/ 18931 w 73976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51">
                  <a:moveTo>
                    <a:pt x="40089" y="84951"/>
                  </a:moveTo>
                  <a:cubicBezTo>
                    <a:pt x="16067" y="84951"/>
                    <a:pt x="0" y="67930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9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70" y="65862"/>
                    <a:pt x="60134" y="59179"/>
                  </a:cubicBezTo>
                  <a:lnTo>
                    <a:pt x="71905" y="71589"/>
                  </a:lnTo>
                  <a:cubicBezTo>
                    <a:pt x="62680" y="80656"/>
                    <a:pt x="52341" y="84951"/>
                    <a:pt x="40089" y="84951"/>
                  </a:cubicBezTo>
                  <a:close/>
                  <a:moveTo>
                    <a:pt x="18931" y="35157"/>
                  </a:moveTo>
                  <a:lnTo>
                    <a:pt x="55679" y="35157"/>
                  </a:lnTo>
                  <a:cubicBezTo>
                    <a:pt x="54883" y="22746"/>
                    <a:pt x="48360" y="15590"/>
                    <a:pt x="37703" y="15590"/>
                  </a:cubicBezTo>
                  <a:cubicBezTo>
                    <a:pt x="27204" y="15590"/>
                    <a:pt x="20522" y="22590"/>
                    <a:pt x="18931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5" name="Freihandform: Form 178">
              <a:extLst>
                <a:ext uri="{FF2B5EF4-FFF2-40B4-BE49-F238E27FC236}">
                  <a16:creationId xmlns:a16="http://schemas.microsoft.com/office/drawing/2014/main" id="{CF54B726-5A09-FC44-972D-F2FEC0FC2573}"/>
                </a:ext>
              </a:extLst>
            </p:cNvPr>
            <p:cNvSpPr/>
            <p:nvPr/>
          </p:nvSpPr>
          <p:spPr>
            <a:xfrm>
              <a:off x="2721451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179">
              <a:extLst>
                <a:ext uri="{FF2B5EF4-FFF2-40B4-BE49-F238E27FC236}">
                  <a16:creationId xmlns:a16="http://schemas.microsoft.com/office/drawing/2014/main" id="{4095580F-F850-FA47-B34D-6C5E5B22BF18}"/>
                </a:ext>
              </a:extLst>
            </p:cNvPr>
            <p:cNvSpPr/>
            <p:nvPr/>
          </p:nvSpPr>
          <p:spPr>
            <a:xfrm>
              <a:off x="2812856" y="562586"/>
              <a:ext cx="39770" cy="17976"/>
            </a:xfrm>
            <a:custGeom>
              <a:avLst/>
              <a:gdLst>
                <a:gd name="connsiteX0" fmla="*/ 39771 w 39770"/>
                <a:gd name="connsiteY0" fmla="*/ 17976 h 17976"/>
                <a:gd name="connsiteX1" fmla="*/ 0 w 39770"/>
                <a:gd name="connsiteY1" fmla="*/ 17976 h 17976"/>
                <a:gd name="connsiteX2" fmla="*/ 0 w 39770"/>
                <a:gd name="connsiteY2" fmla="*/ 0 h 17976"/>
                <a:gd name="connsiteX3" fmla="*/ 39771 w 39770"/>
                <a:gd name="connsiteY3" fmla="*/ 0 h 17976"/>
                <a:gd name="connsiteX4" fmla="*/ 39771 w 39770"/>
                <a:gd name="connsiteY4" fmla="*/ 17976 h 1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6">
                  <a:moveTo>
                    <a:pt x="39771" y="17976"/>
                  </a:moveTo>
                  <a:lnTo>
                    <a:pt x="0" y="17976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ihandform: Form 180">
              <a:extLst>
                <a:ext uri="{FF2B5EF4-FFF2-40B4-BE49-F238E27FC236}">
                  <a16:creationId xmlns:a16="http://schemas.microsoft.com/office/drawing/2014/main" id="{0445F48A-A0F5-AE41-BC8D-04395479CF54}"/>
                </a:ext>
              </a:extLst>
            </p:cNvPr>
            <p:cNvSpPr/>
            <p:nvPr/>
          </p:nvSpPr>
          <p:spPr>
            <a:xfrm>
              <a:off x="2877211" y="509291"/>
              <a:ext cx="89088" cy="111996"/>
            </a:xfrm>
            <a:custGeom>
              <a:avLst/>
              <a:gdLst>
                <a:gd name="connsiteX0" fmla="*/ 3 w 89088"/>
                <a:gd name="connsiteY0" fmla="*/ 0 h 111996"/>
                <a:gd name="connsiteX1" fmla="*/ 20207 w 89088"/>
                <a:gd name="connsiteY1" fmla="*/ 0 h 111996"/>
                <a:gd name="connsiteX2" fmla="*/ 69999 w 89088"/>
                <a:gd name="connsiteY2" fmla="*/ 78110 h 111996"/>
                <a:gd name="connsiteX3" fmla="*/ 70317 w 89088"/>
                <a:gd name="connsiteY3" fmla="*/ 78110 h 111996"/>
                <a:gd name="connsiteX4" fmla="*/ 69839 w 89088"/>
                <a:gd name="connsiteY4" fmla="*/ 0 h 111996"/>
                <a:gd name="connsiteX5" fmla="*/ 89088 w 89088"/>
                <a:gd name="connsiteY5" fmla="*/ 0 h 111996"/>
                <a:gd name="connsiteX6" fmla="*/ 89088 w 89088"/>
                <a:gd name="connsiteY6" fmla="*/ 111997 h 111996"/>
                <a:gd name="connsiteX7" fmla="*/ 69362 w 89088"/>
                <a:gd name="connsiteY7" fmla="*/ 111997 h 111996"/>
                <a:gd name="connsiteX8" fmla="*/ 19408 w 89088"/>
                <a:gd name="connsiteY8" fmla="*/ 33407 h 111996"/>
                <a:gd name="connsiteX9" fmla="*/ 19090 w 89088"/>
                <a:gd name="connsiteY9" fmla="*/ 33407 h 111996"/>
                <a:gd name="connsiteX10" fmla="*/ 19408 w 89088"/>
                <a:gd name="connsiteY10" fmla="*/ 111997 h 111996"/>
                <a:gd name="connsiteX11" fmla="*/ 0 w 89088"/>
                <a:gd name="connsiteY11" fmla="*/ 111997 h 111996"/>
                <a:gd name="connsiteX12" fmla="*/ 0 w 89088"/>
                <a:gd name="connsiteY12" fmla="*/ 0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088" h="111996">
                  <a:moveTo>
                    <a:pt x="3" y="0"/>
                  </a:moveTo>
                  <a:lnTo>
                    <a:pt x="20207" y="0"/>
                  </a:lnTo>
                  <a:lnTo>
                    <a:pt x="69999" y="78110"/>
                  </a:lnTo>
                  <a:lnTo>
                    <a:pt x="70317" y="78110"/>
                  </a:lnTo>
                  <a:lnTo>
                    <a:pt x="69839" y="0"/>
                  </a:lnTo>
                  <a:lnTo>
                    <a:pt x="89088" y="0"/>
                  </a:lnTo>
                  <a:lnTo>
                    <a:pt x="89088" y="111997"/>
                  </a:lnTo>
                  <a:lnTo>
                    <a:pt x="69362" y="111997"/>
                  </a:lnTo>
                  <a:lnTo>
                    <a:pt x="19408" y="33407"/>
                  </a:lnTo>
                  <a:lnTo>
                    <a:pt x="19090" y="33407"/>
                  </a:lnTo>
                  <a:lnTo>
                    <a:pt x="19408" y="111997"/>
                  </a:lnTo>
                  <a:lnTo>
                    <a:pt x="0" y="111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ihandform: Form 181">
              <a:extLst>
                <a:ext uri="{FF2B5EF4-FFF2-40B4-BE49-F238E27FC236}">
                  <a16:creationId xmlns:a16="http://schemas.microsoft.com/office/drawing/2014/main" id="{7BD6CB3B-84B2-B14B-B4DC-8A52F3126627}"/>
                </a:ext>
              </a:extLst>
            </p:cNvPr>
            <p:cNvSpPr/>
            <p:nvPr/>
          </p:nvSpPr>
          <p:spPr>
            <a:xfrm>
              <a:off x="2992135" y="505635"/>
              <a:ext cx="69677" cy="117562"/>
            </a:xfrm>
            <a:custGeom>
              <a:avLst/>
              <a:gdLst>
                <a:gd name="connsiteX0" fmla="*/ 18931 w 69677"/>
                <a:gd name="connsiteY0" fmla="*/ 83360 h 117562"/>
                <a:gd name="connsiteX1" fmla="*/ 34998 w 69677"/>
                <a:gd name="connsiteY1" fmla="*/ 100382 h 117562"/>
                <a:gd name="connsiteX2" fmla="*/ 50746 w 69677"/>
                <a:gd name="connsiteY2" fmla="*/ 83201 h 117562"/>
                <a:gd name="connsiteX3" fmla="*/ 50746 w 69677"/>
                <a:gd name="connsiteY3" fmla="*/ 34680 h 117562"/>
                <a:gd name="connsiteX4" fmla="*/ 69677 w 69677"/>
                <a:gd name="connsiteY4" fmla="*/ 34680 h 117562"/>
                <a:gd name="connsiteX5" fmla="*/ 69677 w 69677"/>
                <a:gd name="connsiteY5" fmla="*/ 83838 h 117562"/>
                <a:gd name="connsiteX6" fmla="*/ 35475 w 69677"/>
                <a:gd name="connsiteY6" fmla="*/ 117563 h 117562"/>
                <a:gd name="connsiteX7" fmla="*/ 0 w 69677"/>
                <a:gd name="connsiteY7" fmla="*/ 83997 h 117562"/>
                <a:gd name="connsiteX8" fmla="*/ 0 w 69677"/>
                <a:gd name="connsiteY8" fmla="*/ 34680 h 117562"/>
                <a:gd name="connsiteX9" fmla="*/ 18931 w 69677"/>
                <a:gd name="connsiteY9" fmla="*/ 34680 h 117562"/>
                <a:gd name="connsiteX10" fmla="*/ 18931 w 69677"/>
                <a:gd name="connsiteY10" fmla="*/ 83360 h 117562"/>
                <a:gd name="connsiteX11" fmla="*/ 18294 w 69677"/>
                <a:gd name="connsiteY11" fmla="*/ 22113 h 117562"/>
                <a:gd name="connsiteX12" fmla="*/ 6998 w 69677"/>
                <a:gd name="connsiteY12" fmla="*/ 11135 h 117562"/>
                <a:gd name="connsiteX13" fmla="*/ 18294 w 69677"/>
                <a:gd name="connsiteY13" fmla="*/ 0 h 117562"/>
                <a:gd name="connsiteX14" fmla="*/ 29588 w 69677"/>
                <a:gd name="connsiteY14" fmla="*/ 11135 h 117562"/>
                <a:gd name="connsiteX15" fmla="*/ 18294 w 69677"/>
                <a:gd name="connsiteY15" fmla="*/ 22113 h 117562"/>
                <a:gd name="connsiteX16" fmla="*/ 51383 w 69677"/>
                <a:gd name="connsiteY16" fmla="*/ 22113 h 117562"/>
                <a:gd name="connsiteX17" fmla="*/ 40089 w 69677"/>
                <a:gd name="connsiteY17" fmla="*/ 11135 h 117562"/>
                <a:gd name="connsiteX18" fmla="*/ 51383 w 69677"/>
                <a:gd name="connsiteY18" fmla="*/ 0 h 117562"/>
                <a:gd name="connsiteX19" fmla="*/ 62680 w 69677"/>
                <a:gd name="connsiteY19" fmla="*/ 11135 h 117562"/>
                <a:gd name="connsiteX20" fmla="*/ 51383 w 69677"/>
                <a:gd name="connsiteY2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677" h="117562">
                  <a:moveTo>
                    <a:pt x="18931" y="83360"/>
                  </a:moveTo>
                  <a:cubicBezTo>
                    <a:pt x="18931" y="94498"/>
                    <a:pt x="24500" y="100382"/>
                    <a:pt x="34998" y="100382"/>
                  </a:cubicBezTo>
                  <a:cubicBezTo>
                    <a:pt x="45340" y="100382"/>
                    <a:pt x="50746" y="94654"/>
                    <a:pt x="50746" y="83201"/>
                  </a:cubicBezTo>
                  <a:lnTo>
                    <a:pt x="50746" y="34680"/>
                  </a:lnTo>
                  <a:lnTo>
                    <a:pt x="69677" y="34680"/>
                  </a:lnTo>
                  <a:lnTo>
                    <a:pt x="69677" y="83838"/>
                  </a:lnTo>
                  <a:cubicBezTo>
                    <a:pt x="69677" y="105155"/>
                    <a:pt x="57747" y="117563"/>
                    <a:pt x="35475" y="117563"/>
                  </a:cubicBezTo>
                  <a:cubicBezTo>
                    <a:pt x="13362" y="117563"/>
                    <a:pt x="0" y="105155"/>
                    <a:pt x="0" y="83997"/>
                  </a:cubicBezTo>
                  <a:lnTo>
                    <a:pt x="0" y="34680"/>
                  </a:lnTo>
                  <a:lnTo>
                    <a:pt x="18931" y="34680"/>
                  </a:lnTo>
                  <a:lnTo>
                    <a:pt x="18931" y="83360"/>
                  </a:lnTo>
                  <a:close/>
                  <a:moveTo>
                    <a:pt x="18294" y="22113"/>
                  </a:moveTo>
                  <a:cubicBezTo>
                    <a:pt x="12248" y="22113"/>
                    <a:pt x="6998" y="17022"/>
                    <a:pt x="6998" y="11135"/>
                  </a:cubicBezTo>
                  <a:cubicBezTo>
                    <a:pt x="6998" y="5248"/>
                    <a:pt x="12248" y="0"/>
                    <a:pt x="18294" y="0"/>
                  </a:cubicBezTo>
                  <a:cubicBezTo>
                    <a:pt x="24338" y="0"/>
                    <a:pt x="29588" y="5248"/>
                    <a:pt x="29588" y="11135"/>
                  </a:cubicBezTo>
                  <a:cubicBezTo>
                    <a:pt x="29591" y="17022"/>
                    <a:pt x="24338" y="22113"/>
                    <a:pt x="18294" y="22113"/>
                  </a:cubicBezTo>
                  <a:close/>
                  <a:moveTo>
                    <a:pt x="51383" y="22113"/>
                  </a:moveTo>
                  <a:cubicBezTo>
                    <a:pt x="45340" y="22113"/>
                    <a:pt x="40089" y="17022"/>
                    <a:pt x="40089" y="11135"/>
                  </a:cubicBezTo>
                  <a:cubicBezTo>
                    <a:pt x="40089" y="5248"/>
                    <a:pt x="45340" y="0"/>
                    <a:pt x="51383" y="0"/>
                  </a:cubicBezTo>
                  <a:cubicBezTo>
                    <a:pt x="57429" y="0"/>
                    <a:pt x="62680" y="5248"/>
                    <a:pt x="62680" y="11135"/>
                  </a:cubicBezTo>
                  <a:cubicBezTo>
                    <a:pt x="62680" y="17022"/>
                    <a:pt x="57429" y="22113"/>
                    <a:pt x="51383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ihandform: Form 182">
              <a:extLst>
                <a:ext uri="{FF2B5EF4-FFF2-40B4-BE49-F238E27FC236}">
                  <a16:creationId xmlns:a16="http://schemas.microsoft.com/office/drawing/2014/main" id="{646BAE29-A2C4-8345-ACC9-3D13D4CF997A}"/>
                </a:ext>
              </a:extLst>
            </p:cNvPr>
            <p:cNvSpPr/>
            <p:nvPr/>
          </p:nvSpPr>
          <p:spPr>
            <a:xfrm>
              <a:off x="3085817" y="538249"/>
              <a:ext cx="48999" cy="83039"/>
            </a:xfrm>
            <a:custGeom>
              <a:avLst/>
              <a:gdLst>
                <a:gd name="connsiteX0" fmla="*/ 48999 w 48999"/>
                <a:gd name="connsiteY0" fmla="*/ 1747 h 83039"/>
                <a:gd name="connsiteX1" fmla="*/ 45976 w 48999"/>
                <a:gd name="connsiteY1" fmla="*/ 21155 h 83039"/>
                <a:gd name="connsiteX2" fmla="*/ 35475 w 48999"/>
                <a:gd name="connsiteY2" fmla="*/ 18610 h 83039"/>
                <a:gd name="connsiteX3" fmla="*/ 18931 w 48999"/>
                <a:gd name="connsiteY3" fmla="*/ 41518 h 83039"/>
                <a:gd name="connsiteX4" fmla="*/ 18931 w 48999"/>
                <a:gd name="connsiteY4" fmla="*/ 83039 h 83039"/>
                <a:gd name="connsiteX5" fmla="*/ 0 w 48999"/>
                <a:gd name="connsiteY5" fmla="*/ 83039 h 83039"/>
                <a:gd name="connsiteX6" fmla="*/ 0 w 48999"/>
                <a:gd name="connsiteY6" fmla="*/ 2066 h 83039"/>
                <a:gd name="connsiteX7" fmla="*/ 18613 w 48999"/>
                <a:gd name="connsiteY7" fmla="*/ 2066 h 83039"/>
                <a:gd name="connsiteX8" fmla="*/ 18613 w 48999"/>
                <a:gd name="connsiteY8" fmla="*/ 12248 h 83039"/>
                <a:gd name="connsiteX9" fmla="*/ 18931 w 48999"/>
                <a:gd name="connsiteY9" fmla="*/ 12248 h 83039"/>
                <a:gd name="connsiteX10" fmla="*/ 40089 w 48999"/>
                <a:gd name="connsiteY10" fmla="*/ 0 h 83039"/>
                <a:gd name="connsiteX11" fmla="*/ 48999 w 48999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9" h="83039">
                  <a:moveTo>
                    <a:pt x="48999" y="1747"/>
                  </a:moveTo>
                  <a:lnTo>
                    <a:pt x="45976" y="21155"/>
                  </a:lnTo>
                  <a:cubicBezTo>
                    <a:pt x="43115" y="19564"/>
                    <a:pt x="39615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4" y="4614"/>
                    <a:pt x="30861" y="0"/>
                    <a:pt x="40089" y="0"/>
                  </a:cubicBezTo>
                  <a:cubicBezTo>
                    <a:pt x="42794" y="-3"/>
                    <a:pt x="46132" y="474"/>
                    <a:pt x="48999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0" name="Freihandform: Form 183">
              <a:extLst>
                <a:ext uri="{FF2B5EF4-FFF2-40B4-BE49-F238E27FC236}">
                  <a16:creationId xmlns:a16="http://schemas.microsoft.com/office/drawing/2014/main" id="{3AD5B399-B5B4-484B-AF45-CF9C387B664B}"/>
                </a:ext>
              </a:extLst>
            </p:cNvPr>
            <p:cNvSpPr/>
            <p:nvPr/>
          </p:nvSpPr>
          <p:spPr>
            <a:xfrm>
              <a:off x="3150589" y="538249"/>
              <a:ext cx="69680" cy="83042"/>
            </a:xfrm>
            <a:custGeom>
              <a:avLst/>
              <a:gdLst>
                <a:gd name="connsiteX0" fmla="*/ 69680 w 69680"/>
                <a:gd name="connsiteY0" fmla="*/ 83039 h 83042"/>
                <a:gd name="connsiteX1" fmla="*/ 50749 w 69680"/>
                <a:gd name="connsiteY1" fmla="*/ 83039 h 83042"/>
                <a:gd name="connsiteX2" fmla="*/ 50749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87 w 69680"/>
                <a:gd name="connsiteY10" fmla="*/ 11771 h 83042"/>
                <a:gd name="connsiteX11" fmla="*/ 42950 w 69680"/>
                <a:gd name="connsiteY11" fmla="*/ 0 h 83042"/>
                <a:gd name="connsiteX12" fmla="*/ 69677 w 69680"/>
                <a:gd name="connsiteY12" fmla="*/ 32773 h 83042"/>
                <a:gd name="connsiteX13" fmla="*/ 69677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80" y="83039"/>
                  </a:moveTo>
                  <a:lnTo>
                    <a:pt x="50749" y="83039"/>
                  </a:lnTo>
                  <a:lnTo>
                    <a:pt x="50749" y="36748"/>
                  </a:lnTo>
                  <a:cubicBezTo>
                    <a:pt x="50749" y="24974"/>
                    <a:pt x="47249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52" y="0"/>
                    <a:pt x="42950" y="0"/>
                  </a:cubicBezTo>
                  <a:cubicBezTo>
                    <a:pt x="61404" y="0"/>
                    <a:pt x="69677" y="13521"/>
                    <a:pt x="69677" y="32773"/>
                  </a:cubicBezTo>
                  <a:lnTo>
                    <a:pt x="69677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1" name="Freihandform: Form 184">
              <a:extLst>
                <a:ext uri="{FF2B5EF4-FFF2-40B4-BE49-F238E27FC236}">
                  <a16:creationId xmlns:a16="http://schemas.microsoft.com/office/drawing/2014/main" id="{93F2F702-905F-144A-ABAB-EE192FA03B5A}"/>
                </a:ext>
              </a:extLst>
            </p:cNvPr>
            <p:cNvSpPr/>
            <p:nvPr/>
          </p:nvSpPr>
          <p:spPr>
            <a:xfrm>
              <a:off x="3244410" y="502930"/>
              <a:ext cx="75570" cy="120267"/>
            </a:xfrm>
            <a:custGeom>
              <a:avLst/>
              <a:gdLst>
                <a:gd name="connsiteX0" fmla="*/ 75570 w 75570"/>
                <a:gd name="connsiteY0" fmla="*/ 77314 h 120267"/>
                <a:gd name="connsiteX1" fmla="*/ 42479 w 75570"/>
                <a:gd name="connsiteY1" fmla="*/ 120267 h 120267"/>
                <a:gd name="connsiteX2" fmla="*/ 18453 w 75570"/>
                <a:gd name="connsiteY2" fmla="*/ 108974 h 120267"/>
                <a:gd name="connsiteX3" fmla="*/ 18138 w 75570"/>
                <a:gd name="connsiteY3" fmla="*/ 108974 h 120267"/>
                <a:gd name="connsiteX4" fmla="*/ 18138 w 75570"/>
                <a:gd name="connsiteY4" fmla="*/ 118361 h 120267"/>
                <a:gd name="connsiteX5" fmla="*/ 0 w 75570"/>
                <a:gd name="connsiteY5" fmla="*/ 118361 h 120267"/>
                <a:gd name="connsiteX6" fmla="*/ 0 w 75570"/>
                <a:gd name="connsiteY6" fmla="*/ 4773 h 120267"/>
                <a:gd name="connsiteX7" fmla="*/ 18931 w 75570"/>
                <a:gd name="connsiteY7" fmla="*/ 0 h 120267"/>
                <a:gd name="connsiteX8" fmla="*/ 18931 w 75570"/>
                <a:gd name="connsiteY8" fmla="*/ 46772 h 120267"/>
                <a:gd name="connsiteX9" fmla="*/ 19249 w 75570"/>
                <a:gd name="connsiteY9" fmla="*/ 46772 h 120267"/>
                <a:gd name="connsiteX10" fmla="*/ 42953 w 75570"/>
                <a:gd name="connsiteY10" fmla="*/ 35319 h 120267"/>
                <a:gd name="connsiteX11" fmla="*/ 75570 w 75570"/>
                <a:gd name="connsiteY11" fmla="*/ 77314 h 120267"/>
                <a:gd name="connsiteX12" fmla="*/ 56955 w 75570"/>
                <a:gd name="connsiteY12" fmla="*/ 77792 h 120267"/>
                <a:gd name="connsiteX13" fmla="*/ 38024 w 75570"/>
                <a:gd name="connsiteY13" fmla="*/ 52337 h 120267"/>
                <a:gd name="connsiteX14" fmla="*/ 18931 w 75570"/>
                <a:gd name="connsiteY14" fmla="*/ 62836 h 120267"/>
                <a:gd name="connsiteX15" fmla="*/ 18931 w 75570"/>
                <a:gd name="connsiteY15" fmla="*/ 92427 h 120267"/>
                <a:gd name="connsiteX16" fmla="*/ 38180 w 75570"/>
                <a:gd name="connsiteY16" fmla="*/ 103402 h 120267"/>
                <a:gd name="connsiteX17" fmla="*/ 56955 w 75570"/>
                <a:gd name="connsiteY17" fmla="*/ 77792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570" h="120267">
                  <a:moveTo>
                    <a:pt x="75570" y="77314"/>
                  </a:moveTo>
                  <a:cubicBezTo>
                    <a:pt x="75570" y="103405"/>
                    <a:pt x="62379" y="120267"/>
                    <a:pt x="42479" y="120267"/>
                  </a:cubicBezTo>
                  <a:cubicBezTo>
                    <a:pt x="32296" y="120267"/>
                    <a:pt x="23863" y="115974"/>
                    <a:pt x="18453" y="108974"/>
                  </a:cubicBezTo>
                  <a:lnTo>
                    <a:pt x="18138" y="108974"/>
                  </a:lnTo>
                  <a:lnTo>
                    <a:pt x="18138" y="118361"/>
                  </a:lnTo>
                  <a:lnTo>
                    <a:pt x="0" y="118361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6772"/>
                  </a:lnTo>
                  <a:lnTo>
                    <a:pt x="19249" y="46772"/>
                  </a:lnTo>
                  <a:cubicBezTo>
                    <a:pt x="24659" y="39612"/>
                    <a:pt x="32929" y="35319"/>
                    <a:pt x="42953" y="35319"/>
                  </a:cubicBezTo>
                  <a:cubicBezTo>
                    <a:pt x="62379" y="35316"/>
                    <a:pt x="75570" y="51065"/>
                    <a:pt x="75570" y="77314"/>
                  </a:cubicBezTo>
                  <a:close/>
                  <a:moveTo>
                    <a:pt x="56955" y="77792"/>
                  </a:moveTo>
                  <a:cubicBezTo>
                    <a:pt x="56955" y="61088"/>
                    <a:pt x="50116" y="52337"/>
                    <a:pt x="38024" y="52337"/>
                  </a:cubicBezTo>
                  <a:cubicBezTo>
                    <a:pt x="30705" y="52337"/>
                    <a:pt x="24821" y="55520"/>
                    <a:pt x="18931" y="62836"/>
                  </a:cubicBezTo>
                  <a:lnTo>
                    <a:pt x="18931" y="92427"/>
                  </a:lnTo>
                  <a:cubicBezTo>
                    <a:pt x="24341" y="99586"/>
                    <a:pt x="30386" y="103402"/>
                    <a:pt x="38180" y="103402"/>
                  </a:cubicBezTo>
                  <a:cubicBezTo>
                    <a:pt x="50431" y="103405"/>
                    <a:pt x="56955" y="94018"/>
                    <a:pt x="56955" y="77792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2" name="Freihandform: Form 185">
              <a:extLst>
                <a:ext uri="{FF2B5EF4-FFF2-40B4-BE49-F238E27FC236}">
                  <a16:creationId xmlns:a16="http://schemas.microsoft.com/office/drawing/2014/main" id="{A49602B5-AB4C-0A40-B686-7F60FDC546DC}"/>
                </a:ext>
              </a:extLst>
            </p:cNvPr>
            <p:cNvSpPr/>
            <p:nvPr/>
          </p:nvSpPr>
          <p:spPr>
            <a:xfrm>
              <a:off x="3336585" y="538246"/>
              <a:ext cx="73999" cy="84951"/>
            </a:xfrm>
            <a:custGeom>
              <a:avLst/>
              <a:gdLst>
                <a:gd name="connsiteX0" fmla="*/ 40095 w 73999"/>
                <a:gd name="connsiteY0" fmla="*/ 84951 h 84951"/>
                <a:gd name="connsiteX1" fmla="*/ 0 w 73999"/>
                <a:gd name="connsiteY1" fmla="*/ 42317 h 84951"/>
                <a:gd name="connsiteX2" fmla="*/ 38041 w 73999"/>
                <a:gd name="connsiteY2" fmla="*/ 0 h 84951"/>
                <a:gd name="connsiteX3" fmla="*/ 73999 w 73999"/>
                <a:gd name="connsiteY3" fmla="*/ 41203 h 84951"/>
                <a:gd name="connsiteX4" fmla="*/ 73681 w 73999"/>
                <a:gd name="connsiteY4" fmla="*/ 48999 h 84951"/>
                <a:gd name="connsiteX5" fmla="*/ 19267 w 73999"/>
                <a:gd name="connsiteY5" fmla="*/ 48999 h 84951"/>
                <a:gd name="connsiteX6" fmla="*/ 40269 w 73999"/>
                <a:gd name="connsiteY6" fmla="*/ 68725 h 84951"/>
                <a:gd name="connsiteX7" fmla="*/ 60143 w 73999"/>
                <a:gd name="connsiteY7" fmla="*/ 59179 h 84951"/>
                <a:gd name="connsiteX8" fmla="*/ 71916 w 73999"/>
                <a:gd name="connsiteY8" fmla="*/ 71589 h 84951"/>
                <a:gd name="connsiteX9" fmla="*/ 40095 w 73999"/>
                <a:gd name="connsiteY9" fmla="*/ 84951 h 84951"/>
                <a:gd name="connsiteX10" fmla="*/ 18948 w 73999"/>
                <a:gd name="connsiteY10" fmla="*/ 35157 h 84951"/>
                <a:gd name="connsiteX11" fmla="*/ 55688 w 73999"/>
                <a:gd name="connsiteY11" fmla="*/ 35157 h 84951"/>
                <a:gd name="connsiteX12" fmla="*/ 37723 w 73999"/>
                <a:gd name="connsiteY12" fmla="*/ 15590 h 84951"/>
                <a:gd name="connsiteX13" fmla="*/ 18948 w 73999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51">
                  <a:moveTo>
                    <a:pt x="40095" y="84951"/>
                  </a:moveTo>
                  <a:cubicBezTo>
                    <a:pt x="16084" y="84951"/>
                    <a:pt x="0" y="67930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6"/>
                    <a:pt x="52361" y="84951"/>
                    <a:pt x="40095" y="84951"/>
                  </a:cubicBezTo>
                  <a:close/>
                  <a:moveTo>
                    <a:pt x="18948" y="35157"/>
                  </a:moveTo>
                  <a:lnTo>
                    <a:pt x="55688" y="35157"/>
                  </a:lnTo>
                  <a:cubicBezTo>
                    <a:pt x="54906" y="22746"/>
                    <a:pt x="48368" y="15590"/>
                    <a:pt x="37723" y="15590"/>
                  </a:cubicBezTo>
                  <a:cubicBezTo>
                    <a:pt x="27222" y="15590"/>
                    <a:pt x="20539" y="22590"/>
                    <a:pt x="18948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3" name="Freihandform: Form 186">
              <a:extLst>
                <a:ext uri="{FF2B5EF4-FFF2-40B4-BE49-F238E27FC236}">
                  <a16:creationId xmlns:a16="http://schemas.microsoft.com/office/drawing/2014/main" id="{893B6D24-CC6B-1D49-8D9D-BDE4120D0265}"/>
                </a:ext>
              </a:extLst>
            </p:cNvPr>
            <p:cNvSpPr/>
            <p:nvPr/>
          </p:nvSpPr>
          <p:spPr>
            <a:xfrm>
              <a:off x="3431239" y="538249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97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97" y="21155"/>
                  </a:lnTo>
                  <a:cubicBezTo>
                    <a:pt x="43133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4" name="Freihandform: Form 187">
              <a:extLst>
                <a:ext uri="{FF2B5EF4-FFF2-40B4-BE49-F238E27FC236}">
                  <a16:creationId xmlns:a16="http://schemas.microsoft.com/office/drawing/2014/main" id="{658A99D9-E5AE-9048-B7D5-2FF1934D1E6C}"/>
                </a:ext>
              </a:extLst>
            </p:cNvPr>
            <p:cNvSpPr/>
            <p:nvPr/>
          </p:nvSpPr>
          <p:spPr>
            <a:xfrm>
              <a:off x="3490948" y="538246"/>
              <a:ext cx="75706" cy="115656"/>
            </a:xfrm>
            <a:custGeom>
              <a:avLst/>
              <a:gdLst>
                <a:gd name="connsiteX0" fmla="*/ 21320 w 75706"/>
                <a:gd name="connsiteY0" fmla="*/ 100700 h 115656"/>
                <a:gd name="connsiteX1" fmla="*/ 25457 w 75706"/>
                <a:gd name="connsiteY1" fmla="*/ 100541 h 115656"/>
                <a:gd name="connsiteX2" fmla="*/ 56787 w 75706"/>
                <a:gd name="connsiteY2" fmla="*/ 77473 h 115656"/>
                <a:gd name="connsiteX3" fmla="*/ 56787 w 75706"/>
                <a:gd name="connsiteY3" fmla="*/ 72223 h 115656"/>
                <a:gd name="connsiteX4" fmla="*/ 56642 w 75706"/>
                <a:gd name="connsiteY4" fmla="*/ 72223 h 115656"/>
                <a:gd name="connsiteX5" fmla="*/ 32140 w 75706"/>
                <a:gd name="connsiteY5" fmla="*/ 83520 h 115656"/>
                <a:gd name="connsiteX6" fmla="*/ 0 w 75706"/>
                <a:gd name="connsiteY6" fmla="*/ 42476 h 115656"/>
                <a:gd name="connsiteX7" fmla="*/ 32921 w 75706"/>
                <a:gd name="connsiteY7" fmla="*/ 0 h 115656"/>
                <a:gd name="connsiteX8" fmla="*/ 56787 w 75706"/>
                <a:gd name="connsiteY8" fmla="*/ 11297 h 115656"/>
                <a:gd name="connsiteX9" fmla="*/ 57105 w 75706"/>
                <a:gd name="connsiteY9" fmla="*/ 11297 h 115656"/>
                <a:gd name="connsiteX10" fmla="*/ 57105 w 75706"/>
                <a:gd name="connsiteY10" fmla="*/ 2068 h 115656"/>
                <a:gd name="connsiteX11" fmla="*/ 75706 w 75706"/>
                <a:gd name="connsiteY11" fmla="*/ 2068 h 115656"/>
                <a:gd name="connsiteX12" fmla="*/ 75706 w 75706"/>
                <a:gd name="connsiteY12" fmla="*/ 74769 h 115656"/>
                <a:gd name="connsiteX13" fmla="*/ 27193 w 75706"/>
                <a:gd name="connsiteY13" fmla="*/ 115494 h 115656"/>
                <a:gd name="connsiteX14" fmla="*/ 23230 w 75706"/>
                <a:gd name="connsiteY14" fmla="*/ 115656 h 115656"/>
                <a:gd name="connsiteX15" fmla="*/ 21320 w 75706"/>
                <a:gd name="connsiteY15" fmla="*/ 100700 h 115656"/>
                <a:gd name="connsiteX16" fmla="*/ 18775 w 75706"/>
                <a:gd name="connsiteY16" fmla="*/ 41998 h 115656"/>
                <a:gd name="connsiteX17" fmla="*/ 37694 w 75706"/>
                <a:gd name="connsiteY17" fmla="*/ 67293 h 115656"/>
                <a:gd name="connsiteX18" fmla="*/ 56787 w 75706"/>
                <a:gd name="connsiteY18" fmla="*/ 56633 h 115656"/>
                <a:gd name="connsiteX19" fmla="*/ 56787 w 75706"/>
                <a:gd name="connsiteY19" fmla="*/ 27682 h 115656"/>
                <a:gd name="connsiteX20" fmla="*/ 37549 w 75706"/>
                <a:gd name="connsiteY20" fmla="*/ 17022 h 115656"/>
                <a:gd name="connsiteX21" fmla="*/ 18775 w 7570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0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42" y="99586"/>
                    <a:pt x="56787" y="92745"/>
                    <a:pt x="56787" y="77473"/>
                  </a:cubicBezTo>
                  <a:lnTo>
                    <a:pt x="56787" y="72223"/>
                  </a:lnTo>
                  <a:lnTo>
                    <a:pt x="56642" y="72223"/>
                  </a:lnTo>
                  <a:cubicBezTo>
                    <a:pt x="50914" y="79542"/>
                    <a:pt x="41831" y="83520"/>
                    <a:pt x="32140" y="83520"/>
                  </a:cubicBezTo>
                  <a:cubicBezTo>
                    <a:pt x="12555" y="83520"/>
                    <a:pt x="0" y="67450"/>
                    <a:pt x="0" y="42476"/>
                  </a:cubicBezTo>
                  <a:cubicBezTo>
                    <a:pt x="0" y="16862"/>
                    <a:pt x="13192" y="0"/>
                    <a:pt x="32921" y="0"/>
                  </a:cubicBezTo>
                  <a:cubicBezTo>
                    <a:pt x="42612" y="0"/>
                    <a:pt x="51377" y="4137"/>
                    <a:pt x="56787" y="11297"/>
                  </a:cubicBezTo>
                  <a:lnTo>
                    <a:pt x="57105" y="11297"/>
                  </a:lnTo>
                  <a:lnTo>
                    <a:pt x="57105" y="2068"/>
                  </a:lnTo>
                  <a:lnTo>
                    <a:pt x="75706" y="2068"/>
                  </a:lnTo>
                  <a:lnTo>
                    <a:pt x="75706" y="74769"/>
                  </a:lnTo>
                  <a:cubicBezTo>
                    <a:pt x="75706" y="101018"/>
                    <a:pt x="62370" y="114062"/>
                    <a:pt x="27193" y="115494"/>
                  </a:cubicBezTo>
                  <a:lnTo>
                    <a:pt x="23230" y="115656"/>
                  </a:lnTo>
                  <a:lnTo>
                    <a:pt x="21320" y="100700"/>
                  </a:lnTo>
                  <a:close/>
                  <a:moveTo>
                    <a:pt x="18775" y="41998"/>
                  </a:moveTo>
                  <a:cubicBezTo>
                    <a:pt x="18775" y="57906"/>
                    <a:pt x="25775" y="67293"/>
                    <a:pt x="37694" y="67293"/>
                  </a:cubicBezTo>
                  <a:cubicBezTo>
                    <a:pt x="44868" y="67293"/>
                    <a:pt x="50885" y="63793"/>
                    <a:pt x="56787" y="56633"/>
                  </a:cubicBezTo>
                  <a:lnTo>
                    <a:pt x="56787" y="27682"/>
                  </a:lnTo>
                  <a:cubicBezTo>
                    <a:pt x="51232" y="20681"/>
                    <a:pt x="44868" y="17022"/>
                    <a:pt x="37549" y="17022"/>
                  </a:cubicBezTo>
                  <a:cubicBezTo>
                    <a:pt x="25775" y="17022"/>
                    <a:pt x="18775" y="26091"/>
                    <a:pt x="18775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65471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|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ildplatzhalter 8">
            <a:extLst>
              <a:ext uri="{FF2B5EF4-FFF2-40B4-BE49-F238E27FC236}">
                <a16:creationId xmlns:a16="http://schemas.microsoft.com/office/drawing/2014/main" id="{C307E1A8-BB91-4A01-9481-49FD8B5663F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585696" y="1631156"/>
            <a:ext cx="4922759" cy="395116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40" name="Textplatzhalter 10">
            <a:extLst>
              <a:ext uri="{FF2B5EF4-FFF2-40B4-BE49-F238E27FC236}">
                <a16:creationId xmlns:a16="http://schemas.microsoft.com/office/drawing/2014/main" id="{7ADEC47A-086D-40D0-ACA4-69135933812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585696" y="5690271"/>
            <a:ext cx="4922759" cy="511084"/>
          </a:xfrm>
        </p:spPr>
        <p:txBody>
          <a:bodyPr wrap="square">
            <a:no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26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Textplatzhalter 9">
            <a:extLst>
              <a:ext uri="{FF2B5EF4-FFF2-40B4-BE49-F238E27FC236}">
                <a16:creationId xmlns:a16="http://schemas.microsoft.com/office/drawing/2014/main" id="{BB1FDB65-A456-4049-8E16-FA93963151D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Textplatzhalter 6">
            <a:extLst>
              <a:ext uri="{FF2B5EF4-FFF2-40B4-BE49-F238E27FC236}">
                <a16:creationId xmlns:a16="http://schemas.microsoft.com/office/drawing/2014/main" id="{814385D7-3CBE-40E3-B67F-C8C515F3C0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3255" y="2354712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BF0108A6-83E5-4EB1-9FFE-599D1B8CC3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6487" y="2354712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02 </a:t>
            </a:r>
          </a:p>
        </p:txBody>
      </p:sp>
      <p:sp>
        <p:nvSpPr>
          <p:cNvPr id="27" name="Textplatzhalter 6">
            <a:extLst>
              <a:ext uri="{FF2B5EF4-FFF2-40B4-BE49-F238E27FC236}">
                <a16:creationId xmlns:a16="http://schemas.microsoft.com/office/drawing/2014/main" id="{267C2477-3228-475F-AFD7-A441A08AAE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3255" y="4525377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28" name="Textplatzhalter 6">
            <a:extLst>
              <a:ext uri="{FF2B5EF4-FFF2-40B4-BE49-F238E27FC236}">
                <a16:creationId xmlns:a16="http://schemas.microsoft.com/office/drawing/2014/main" id="{372EDABB-0CB3-495E-B38E-EBB187C3F00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487" y="4525377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05 </a:t>
            </a:r>
          </a:p>
        </p:txBody>
      </p:sp>
      <p:sp>
        <p:nvSpPr>
          <p:cNvPr id="29" name="Textplatzhalter 6">
            <a:extLst>
              <a:ext uri="{FF2B5EF4-FFF2-40B4-BE49-F238E27FC236}">
                <a16:creationId xmlns:a16="http://schemas.microsoft.com/office/drawing/2014/main" id="{F8DE391A-D3CD-46A0-9DA6-BE18B632C97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3255" y="3078267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30" name="Textplatzhalter 6">
            <a:extLst>
              <a:ext uri="{FF2B5EF4-FFF2-40B4-BE49-F238E27FC236}">
                <a16:creationId xmlns:a16="http://schemas.microsoft.com/office/drawing/2014/main" id="{6D22FFA5-3E37-4F35-A696-49186B6B111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6487" y="3078267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03 </a:t>
            </a:r>
          </a:p>
        </p:txBody>
      </p:sp>
      <p:sp>
        <p:nvSpPr>
          <p:cNvPr id="31" name="Textplatzhalter 6">
            <a:extLst>
              <a:ext uri="{FF2B5EF4-FFF2-40B4-BE49-F238E27FC236}">
                <a16:creationId xmlns:a16="http://schemas.microsoft.com/office/drawing/2014/main" id="{BFD50D54-7BD1-4F76-8C9C-C2D77E59243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3255" y="3801822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32" name="Textplatzhalter 6">
            <a:extLst>
              <a:ext uri="{FF2B5EF4-FFF2-40B4-BE49-F238E27FC236}">
                <a16:creationId xmlns:a16="http://schemas.microsoft.com/office/drawing/2014/main" id="{1CB17604-E112-4197-B54C-292891529DF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6487" y="3801822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04 </a:t>
            </a:r>
          </a:p>
        </p:txBody>
      </p:sp>
      <p:sp>
        <p:nvSpPr>
          <p:cNvPr id="33" name="Textplatzhalter 6">
            <a:extLst>
              <a:ext uri="{FF2B5EF4-FFF2-40B4-BE49-F238E27FC236}">
                <a16:creationId xmlns:a16="http://schemas.microsoft.com/office/drawing/2014/main" id="{D30B4D90-1B5E-403E-AD31-C3200403209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255" y="5248931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34" name="Textplatzhalter 6">
            <a:extLst>
              <a:ext uri="{FF2B5EF4-FFF2-40B4-BE49-F238E27FC236}">
                <a16:creationId xmlns:a16="http://schemas.microsoft.com/office/drawing/2014/main" id="{72B1944A-640B-4200-A785-CFA163F7181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6487" y="5248931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06 </a:t>
            </a:r>
          </a:p>
        </p:txBody>
      </p:sp>
      <p:sp>
        <p:nvSpPr>
          <p:cNvPr id="35" name="Textplatzhalter 6">
            <a:extLst>
              <a:ext uri="{FF2B5EF4-FFF2-40B4-BE49-F238E27FC236}">
                <a16:creationId xmlns:a16="http://schemas.microsoft.com/office/drawing/2014/main" id="{5ECB7BBA-6A53-45DD-882E-1DF6A99780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3255" y="1631156"/>
            <a:ext cx="4535990" cy="281103"/>
          </a:xfrm>
        </p:spPr>
        <p:txBody>
          <a:bodyPr wrap="square">
            <a:noAutofit/>
          </a:bodyPr>
          <a:lstStyle>
            <a:lvl1pPr>
              <a:defRPr sz="1620"/>
            </a:lvl1pPr>
          </a:lstStyle>
          <a:p>
            <a:pPr lvl="0"/>
            <a:r>
              <a:rPr lang="de-DE" dirty="0"/>
              <a:t>Agendapunkt / Kapitelthema</a:t>
            </a:r>
          </a:p>
        </p:txBody>
      </p:sp>
      <p:sp>
        <p:nvSpPr>
          <p:cNvPr id="36" name="Textplatzhalter 6">
            <a:extLst>
              <a:ext uri="{FF2B5EF4-FFF2-40B4-BE49-F238E27FC236}">
                <a16:creationId xmlns:a16="http://schemas.microsoft.com/office/drawing/2014/main" id="{FE56B6C1-047C-44D7-B1DD-8B723581E0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6487" y="1631156"/>
            <a:ext cx="288541" cy="281103"/>
          </a:xfrm>
        </p:spPr>
        <p:txBody>
          <a:bodyPr wrap="none" rIns="0">
            <a:noAutofit/>
          </a:bodyPr>
          <a:lstStyle>
            <a:lvl1pPr>
              <a:defRPr sz="1620" b="1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01 </a:t>
            </a:r>
          </a:p>
        </p:txBody>
      </p:sp>
      <p:sp>
        <p:nvSpPr>
          <p:cNvPr id="21" name="Bildplatzhalter 6">
            <a:extLst>
              <a:ext uri="{FF2B5EF4-FFF2-40B4-BE49-F238E27FC236}">
                <a16:creationId xmlns:a16="http://schemas.microsoft.com/office/drawing/2014/main" id="{8F4DFED6-EBAA-4D0C-A5C6-CD2902883FB9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5D3C98-AF8F-400F-858D-1D6CD4B9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5" name="Datumsplatzhalter 3">
            <a:extLst>
              <a:ext uri="{FF2B5EF4-FFF2-40B4-BE49-F238E27FC236}">
                <a16:creationId xmlns:a16="http://schemas.microsoft.com/office/drawing/2014/main" id="{DB579500-067E-D04B-8772-8CD80C778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37" name="Fußzeilenplatzhalter 4">
            <a:extLst>
              <a:ext uri="{FF2B5EF4-FFF2-40B4-BE49-F238E27FC236}">
                <a16:creationId xmlns:a16="http://schemas.microsoft.com/office/drawing/2014/main" id="{448221F2-B671-B94E-810B-2CE41B7A1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38" name="Foliennummernplatzhalter 5">
            <a:extLst>
              <a:ext uri="{FF2B5EF4-FFF2-40B4-BE49-F238E27FC236}">
                <a16:creationId xmlns:a16="http://schemas.microsoft.com/office/drawing/2014/main" id="{DE522561-A657-054A-A333-ED8E7ABE49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37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bg>
      <p:bgPr>
        <a:solidFill>
          <a:srgbClr val="0431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4048C-0B54-437F-B99C-D178004746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487" y="2930402"/>
            <a:ext cx="10041969" cy="997196"/>
          </a:xfrm>
        </p:spPr>
        <p:txBody>
          <a:bodyPr anchor="ctr" anchorCtr="0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Kapiteltrenner</a:t>
            </a:r>
            <a:br>
              <a:rPr lang="de-DE" dirty="0"/>
            </a:br>
            <a:r>
              <a:rPr lang="de-DE" dirty="0"/>
              <a:t>Mehrzeilig möglich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5E0522E-4B59-4195-AD23-1DB4381A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fld id="{074EC9FF-6002-4A37-9413-45C62B7BA863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F6FD0B-B0A5-4052-BAB6-95BD027E8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385CA6-0215-4C6D-9658-F37EA26C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87F00BE4-512D-4F35-B132-4E5C5CF1413D}"/>
              </a:ext>
            </a:extLst>
          </p:cNvPr>
          <p:cNvSpPr/>
          <p:nvPr userDrawn="1"/>
        </p:nvSpPr>
        <p:spPr>
          <a:xfrm>
            <a:off x="465480" y="6538526"/>
            <a:ext cx="10507320" cy="108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F7987594-F169-42FB-8839-77BF8D405E37}"/>
              </a:ext>
            </a:extLst>
          </p:cNvPr>
          <p:cNvSpPr/>
          <p:nvPr userDrawn="1"/>
        </p:nvSpPr>
        <p:spPr>
          <a:xfrm>
            <a:off x="466560" y="1196733"/>
            <a:ext cx="10508456" cy="72000"/>
          </a:xfrm>
          <a:prstGeom prst="rect">
            <a:avLst/>
          </a:prstGeom>
          <a:solidFill>
            <a:srgbClr val="004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9A6E8BA9-5951-4163-8A80-4621C65DA816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59DAB7DF-1308-4B09-91FE-7DF38D6584E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87654828-5D94-4A05-BD5F-25792A149E05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9D3F2F75-1623-4F64-97FE-EA0C4D9FABDC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B042E0F0-49A6-465F-A607-A4C2EFB5486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9D612980-2A2D-4E94-8238-9C67C608554C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2CE76F8C-9B22-4BB3-B2D6-15EC2A58C7A7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9C843E82-BEFA-4CF2-BA2F-3C80060D31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4762BE88-2459-479F-84FF-4DF483AA142C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104E26F8-EA1A-4C6F-92E1-8F6F98ABFA13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1A8A854C-301D-4327-AEA2-BCC20A8872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5A547124-456E-49C6-8FC8-111D0AAFEB7F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73B26B5D-1FEC-45B5-B34A-6A1B50955F0E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3423A679-4F5C-456E-AB6C-7A18EA3E5B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69754FAD-5E71-4087-B3E8-0FEC37E0D864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7C156EC4-BDB3-4DEA-9B78-E98FCFD2F54B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9E9C384D-D46B-429F-9A97-86F6E3560FE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64B7918E-86D1-49EB-8917-1468D42A6E25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750A6733-FD78-4442-98B4-E2BED64B460F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77BB574D-D198-49E4-874D-732C0CBD5BF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67A72ACB-A6A0-450F-A8F3-9CA35EFC5560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C4970FA2-8D2D-462F-BD21-BDE052DC5824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82" name="Gerader Verbinder 81">
              <a:extLst>
                <a:ext uri="{FF2B5EF4-FFF2-40B4-BE49-F238E27FC236}">
                  <a16:creationId xmlns:a16="http://schemas.microsoft.com/office/drawing/2014/main" id="{A7C30986-FB99-416E-BC3E-3BAEC067C11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4CE018F4-A860-49B3-B4CD-A328759F15C6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7C2BACBD-0A67-4A9A-B5DC-10C76F5DE4C2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85" name="Gerader Verbinder 84">
              <a:extLst>
                <a:ext uri="{FF2B5EF4-FFF2-40B4-BE49-F238E27FC236}">
                  <a16:creationId xmlns:a16="http://schemas.microsoft.com/office/drawing/2014/main" id="{65F81584-9968-42FA-B3A9-1C13CEAE92A8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B6D353C6-61DE-4475-8AC6-6D8AF12D49FB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35008F2-D1D5-498F-9932-727B677C0ADE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9E72FA59-B055-4F1F-8F32-E797C18F96F9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B89FA96C-C88D-4C6A-BE88-F3E3083BC51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CD67028C-ACEA-4E1C-BF3F-B09177D4335E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sp>
        <p:nvSpPr>
          <p:cNvPr id="41" name="Freihandform: Form 87">
            <a:extLst>
              <a:ext uri="{FF2B5EF4-FFF2-40B4-BE49-F238E27FC236}">
                <a16:creationId xmlns:a16="http://schemas.microsoft.com/office/drawing/2014/main" id="{C8942272-766A-6644-A50B-2F25D168D63A}"/>
              </a:ext>
            </a:extLst>
          </p:cNvPr>
          <p:cNvSpPr/>
          <p:nvPr userDrawn="1"/>
        </p:nvSpPr>
        <p:spPr>
          <a:xfrm>
            <a:off x="9102172" y="319369"/>
            <a:ext cx="1403903" cy="535987"/>
          </a:xfrm>
          <a:custGeom>
            <a:avLst/>
            <a:gdLst>
              <a:gd name="connsiteX0" fmla="*/ 0 w 1456912"/>
              <a:gd name="connsiteY0" fmla="*/ 51854 h 556225"/>
              <a:gd name="connsiteX1" fmla="*/ 28188 w 1456912"/>
              <a:gd name="connsiteY1" fmla="*/ 23666 h 556225"/>
              <a:gd name="connsiteX2" fmla="*/ 28188 w 1456912"/>
              <a:gd name="connsiteY2" fmla="*/ 535557 h 556225"/>
              <a:gd name="connsiteX3" fmla="*/ 0 w 1456912"/>
              <a:gd name="connsiteY3" fmla="*/ 535557 h 556225"/>
              <a:gd name="connsiteX4" fmla="*/ 0 w 1456912"/>
              <a:gd name="connsiteY4" fmla="*/ 51854 h 556225"/>
              <a:gd name="connsiteX5" fmla="*/ 84564 w 1456912"/>
              <a:gd name="connsiteY5" fmla="*/ 28188 h 556225"/>
              <a:gd name="connsiteX6" fmla="*/ 422811 w 1456912"/>
              <a:gd name="connsiteY6" fmla="*/ 28188 h 556225"/>
              <a:gd name="connsiteX7" fmla="*/ 422811 w 1456912"/>
              <a:gd name="connsiteY7" fmla="*/ 0 h 556225"/>
              <a:gd name="connsiteX8" fmla="*/ 56376 w 1456912"/>
              <a:gd name="connsiteY8" fmla="*/ 0 h 556225"/>
              <a:gd name="connsiteX9" fmla="*/ 56376 w 1456912"/>
              <a:gd name="connsiteY9" fmla="*/ 338244 h 556225"/>
              <a:gd name="connsiteX10" fmla="*/ 367711 w 1456912"/>
              <a:gd name="connsiteY10" fmla="*/ 338244 h 556225"/>
              <a:gd name="connsiteX11" fmla="*/ 367711 w 1456912"/>
              <a:gd name="connsiteY11" fmla="*/ 310062 h 556225"/>
              <a:gd name="connsiteX12" fmla="*/ 84564 w 1456912"/>
              <a:gd name="connsiteY12" fmla="*/ 310062 h 556225"/>
              <a:gd name="connsiteX13" fmla="*/ 84564 w 1456912"/>
              <a:gd name="connsiteY13" fmla="*/ 28188 h 556225"/>
              <a:gd name="connsiteX14" fmla="*/ 410152 w 1456912"/>
              <a:gd name="connsiteY14" fmla="*/ 253686 h 556225"/>
              <a:gd name="connsiteX15" fmla="*/ 140937 w 1456912"/>
              <a:gd name="connsiteY15" fmla="*/ 253686 h 556225"/>
              <a:gd name="connsiteX16" fmla="*/ 140937 w 1456912"/>
              <a:gd name="connsiteY16" fmla="*/ 140940 h 556225"/>
              <a:gd name="connsiteX17" fmla="*/ 371171 w 1456912"/>
              <a:gd name="connsiteY17" fmla="*/ 140940 h 556225"/>
              <a:gd name="connsiteX18" fmla="*/ 399359 w 1456912"/>
              <a:gd name="connsiteY18" fmla="*/ 112752 h 556225"/>
              <a:gd name="connsiteX19" fmla="*/ 140937 w 1456912"/>
              <a:gd name="connsiteY19" fmla="*/ 112752 h 556225"/>
              <a:gd name="connsiteX20" fmla="*/ 140937 w 1456912"/>
              <a:gd name="connsiteY20" fmla="*/ 84564 h 556225"/>
              <a:gd name="connsiteX21" fmla="*/ 422811 w 1456912"/>
              <a:gd name="connsiteY21" fmla="*/ 84564 h 556225"/>
              <a:gd name="connsiteX22" fmla="*/ 422811 w 1456912"/>
              <a:gd name="connsiteY22" fmla="*/ 56376 h 556225"/>
              <a:gd name="connsiteX23" fmla="*/ 112749 w 1456912"/>
              <a:gd name="connsiteY23" fmla="*/ 56376 h 556225"/>
              <a:gd name="connsiteX24" fmla="*/ 112749 w 1456912"/>
              <a:gd name="connsiteY24" fmla="*/ 281874 h 556225"/>
              <a:gd name="connsiteX25" fmla="*/ 382334 w 1456912"/>
              <a:gd name="connsiteY25" fmla="*/ 281874 h 556225"/>
              <a:gd name="connsiteX26" fmla="*/ 410152 w 1456912"/>
              <a:gd name="connsiteY26" fmla="*/ 253686 h 556225"/>
              <a:gd name="connsiteX27" fmla="*/ 56376 w 1456912"/>
              <a:gd name="connsiteY27" fmla="*/ 535557 h 556225"/>
              <a:gd name="connsiteX28" fmla="*/ 84564 w 1456912"/>
              <a:gd name="connsiteY28" fmla="*/ 535557 h 556225"/>
              <a:gd name="connsiteX29" fmla="*/ 84564 w 1456912"/>
              <a:gd name="connsiteY29" fmla="*/ 394620 h 556225"/>
              <a:gd name="connsiteX30" fmla="*/ 112752 w 1456912"/>
              <a:gd name="connsiteY30" fmla="*/ 394620 h 556225"/>
              <a:gd name="connsiteX31" fmla="*/ 112752 w 1456912"/>
              <a:gd name="connsiteY31" fmla="*/ 511890 h 556225"/>
              <a:gd name="connsiteX32" fmla="*/ 140940 w 1456912"/>
              <a:gd name="connsiteY32" fmla="*/ 483705 h 556225"/>
              <a:gd name="connsiteX33" fmla="*/ 140940 w 1456912"/>
              <a:gd name="connsiteY33" fmla="*/ 394620 h 556225"/>
              <a:gd name="connsiteX34" fmla="*/ 367714 w 1456912"/>
              <a:gd name="connsiteY34" fmla="*/ 394620 h 556225"/>
              <a:gd name="connsiteX35" fmla="*/ 367714 w 1456912"/>
              <a:gd name="connsiteY35" fmla="*/ 366435 h 556225"/>
              <a:gd name="connsiteX36" fmla="*/ 56376 w 1456912"/>
              <a:gd name="connsiteY36" fmla="*/ 366435 h 556225"/>
              <a:gd name="connsiteX37" fmla="*/ 56376 w 1456912"/>
              <a:gd name="connsiteY37" fmla="*/ 535557 h 556225"/>
              <a:gd name="connsiteX38" fmla="*/ 1428724 w 1456912"/>
              <a:gd name="connsiteY38" fmla="*/ 0 h 556225"/>
              <a:gd name="connsiteX39" fmla="*/ 1428724 w 1456912"/>
              <a:gd name="connsiteY39" fmla="*/ 324156 h 556225"/>
              <a:gd name="connsiteX40" fmla="*/ 1316539 w 1456912"/>
              <a:gd name="connsiteY40" fmla="*/ 514089 h 556225"/>
              <a:gd name="connsiteX41" fmla="*/ 1315903 w 1456912"/>
              <a:gd name="connsiteY41" fmla="*/ 513258 h 556225"/>
              <a:gd name="connsiteX42" fmla="*/ 1400536 w 1456912"/>
              <a:gd name="connsiteY42" fmla="*/ 351869 h 556225"/>
              <a:gd name="connsiteX43" fmla="*/ 1400536 w 1456912"/>
              <a:gd name="connsiteY43" fmla="*/ 3 h 556225"/>
              <a:gd name="connsiteX44" fmla="*/ 1372348 w 1456912"/>
              <a:gd name="connsiteY44" fmla="*/ 3 h 556225"/>
              <a:gd name="connsiteX45" fmla="*/ 1372348 w 1456912"/>
              <a:gd name="connsiteY45" fmla="*/ 351400 h 556225"/>
              <a:gd name="connsiteX46" fmla="*/ 1189132 w 1456912"/>
              <a:gd name="connsiteY46" fmla="*/ 528510 h 556225"/>
              <a:gd name="connsiteX47" fmla="*/ 1005916 w 1456912"/>
              <a:gd name="connsiteY47" fmla="*/ 351400 h 556225"/>
              <a:gd name="connsiteX48" fmla="*/ 1005916 w 1456912"/>
              <a:gd name="connsiteY48" fmla="*/ 23666 h 556225"/>
              <a:gd name="connsiteX49" fmla="*/ 977728 w 1456912"/>
              <a:gd name="connsiteY49" fmla="*/ 51854 h 556225"/>
              <a:gd name="connsiteX50" fmla="*/ 977728 w 1456912"/>
              <a:gd name="connsiteY50" fmla="*/ 351869 h 556225"/>
              <a:gd name="connsiteX51" fmla="*/ 1189132 w 1456912"/>
              <a:gd name="connsiteY51" fmla="*/ 556226 h 556225"/>
              <a:gd name="connsiteX52" fmla="*/ 1217320 w 1456912"/>
              <a:gd name="connsiteY52" fmla="*/ 556226 h 556225"/>
              <a:gd name="connsiteX53" fmla="*/ 1456912 w 1456912"/>
              <a:gd name="connsiteY53" fmla="*/ 324566 h 556225"/>
              <a:gd name="connsiteX54" fmla="*/ 1456912 w 1456912"/>
              <a:gd name="connsiteY54" fmla="*/ 0 h 556225"/>
              <a:gd name="connsiteX55" fmla="*/ 1428724 w 1456912"/>
              <a:gd name="connsiteY55" fmla="*/ 0 h 556225"/>
              <a:gd name="connsiteX56" fmla="*/ 1189132 w 1456912"/>
              <a:gd name="connsiteY56" fmla="*/ 500322 h 556225"/>
              <a:gd name="connsiteX57" fmla="*/ 1344160 w 1456912"/>
              <a:gd name="connsiteY57" fmla="*/ 351400 h 556225"/>
              <a:gd name="connsiteX58" fmla="*/ 1344160 w 1456912"/>
              <a:gd name="connsiteY58" fmla="*/ 351400 h 556225"/>
              <a:gd name="connsiteX59" fmla="*/ 1344160 w 1456912"/>
              <a:gd name="connsiteY59" fmla="*/ 23666 h 556225"/>
              <a:gd name="connsiteX60" fmla="*/ 1315972 w 1456912"/>
              <a:gd name="connsiteY60" fmla="*/ 51854 h 556225"/>
              <a:gd name="connsiteX61" fmla="*/ 1315972 w 1456912"/>
              <a:gd name="connsiteY61" fmla="*/ 324153 h 556225"/>
              <a:gd name="connsiteX62" fmla="*/ 1217317 w 1456912"/>
              <a:gd name="connsiteY62" fmla="*/ 415761 h 556225"/>
              <a:gd name="connsiteX63" fmla="*/ 1118662 w 1456912"/>
              <a:gd name="connsiteY63" fmla="*/ 324153 h 556225"/>
              <a:gd name="connsiteX64" fmla="*/ 1118662 w 1456912"/>
              <a:gd name="connsiteY64" fmla="*/ 3 h 556225"/>
              <a:gd name="connsiteX65" fmla="*/ 1090474 w 1456912"/>
              <a:gd name="connsiteY65" fmla="*/ 3 h 556225"/>
              <a:gd name="connsiteX66" fmla="*/ 1090474 w 1456912"/>
              <a:gd name="connsiteY66" fmla="*/ 324156 h 556225"/>
              <a:gd name="connsiteX67" fmla="*/ 1217317 w 1456912"/>
              <a:gd name="connsiteY67" fmla="*/ 443951 h 556225"/>
              <a:gd name="connsiteX68" fmla="*/ 1304349 w 1456912"/>
              <a:gd name="connsiteY68" fmla="*/ 404889 h 556225"/>
              <a:gd name="connsiteX69" fmla="*/ 1304982 w 1456912"/>
              <a:gd name="connsiteY69" fmla="*/ 405720 h 556225"/>
              <a:gd name="connsiteX70" fmla="*/ 1189129 w 1456912"/>
              <a:gd name="connsiteY70" fmla="*/ 472139 h 556225"/>
              <a:gd name="connsiteX71" fmla="*/ 1062303 w 1456912"/>
              <a:gd name="connsiteY71" fmla="*/ 352344 h 556225"/>
              <a:gd name="connsiteX72" fmla="*/ 1062286 w 1456912"/>
              <a:gd name="connsiteY72" fmla="*/ 352344 h 556225"/>
              <a:gd name="connsiteX73" fmla="*/ 1062286 w 1456912"/>
              <a:gd name="connsiteY73" fmla="*/ 3 h 556225"/>
              <a:gd name="connsiteX74" fmla="*/ 1034098 w 1456912"/>
              <a:gd name="connsiteY74" fmla="*/ 3 h 556225"/>
              <a:gd name="connsiteX75" fmla="*/ 1034098 w 1456912"/>
              <a:gd name="connsiteY75" fmla="*/ 352341 h 556225"/>
              <a:gd name="connsiteX76" fmla="*/ 1034113 w 1456912"/>
              <a:gd name="connsiteY76" fmla="*/ 352341 h 556225"/>
              <a:gd name="connsiteX77" fmla="*/ 1189132 w 1456912"/>
              <a:gd name="connsiteY77" fmla="*/ 500322 h 556225"/>
              <a:gd name="connsiteX78" fmla="*/ 562774 w 1456912"/>
              <a:gd name="connsiteY78" fmla="*/ 366435 h 556225"/>
              <a:gd name="connsiteX79" fmla="*/ 491494 w 1456912"/>
              <a:gd name="connsiteY79" fmla="*/ 535557 h 556225"/>
              <a:gd name="connsiteX80" fmla="*/ 519684 w 1456912"/>
              <a:gd name="connsiteY80" fmla="*/ 535554 h 556225"/>
              <a:gd name="connsiteX81" fmla="*/ 519682 w 1456912"/>
              <a:gd name="connsiteY81" fmla="*/ 535557 h 556225"/>
              <a:gd name="connsiteX82" fmla="*/ 519684 w 1456912"/>
              <a:gd name="connsiteY82" fmla="*/ 535557 h 556225"/>
              <a:gd name="connsiteX83" fmla="*/ 555322 w 1456912"/>
              <a:gd name="connsiteY83" fmla="*/ 450996 h 556225"/>
              <a:gd name="connsiteX84" fmla="*/ 794138 w 1456912"/>
              <a:gd name="connsiteY84" fmla="*/ 450996 h 556225"/>
              <a:gd name="connsiteX85" fmla="*/ 829744 w 1456912"/>
              <a:gd name="connsiteY85" fmla="*/ 535557 h 556225"/>
              <a:gd name="connsiteX86" fmla="*/ 857932 w 1456912"/>
              <a:gd name="connsiteY86" fmla="*/ 535557 h 556225"/>
              <a:gd name="connsiteX87" fmla="*/ 810457 w 1456912"/>
              <a:gd name="connsiteY87" fmla="*/ 422808 h 556225"/>
              <a:gd name="connsiteX88" fmla="*/ 567200 w 1456912"/>
              <a:gd name="connsiteY88" fmla="*/ 422808 h 556225"/>
              <a:gd name="connsiteX89" fmla="*/ 579078 w 1456912"/>
              <a:gd name="connsiteY89" fmla="*/ 394620 h 556225"/>
              <a:gd name="connsiteX90" fmla="*/ 826776 w 1456912"/>
              <a:gd name="connsiteY90" fmla="*/ 394620 h 556225"/>
              <a:gd name="connsiteX91" fmla="*/ 886120 w 1456912"/>
              <a:gd name="connsiteY91" fmla="*/ 535557 h 556225"/>
              <a:gd name="connsiteX92" fmla="*/ 914308 w 1456912"/>
              <a:gd name="connsiteY92" fmla="*/ 535557 h 556225"/>
              <a:gd name="connsiteX93" fmla="*/ 843097 w 1456912"/>
              <a:gd name="connsiteY93" fmla="*/ 366435 h 556225"/>
              <a:gd name="connsiteX94" fmla="*/ 562774 w 1456912"/>
              <a:gd name="connsiteY94" fmla="*/ 366435 h 556225"/>
              <a:gd name="connsiteX95" fmla="*/ 604248 w 1456912"/>
              <a:gd name="connsiteY95" fmla="*/ 0 h 556225"/>
              <a:gd name="connsiteX96" fmla="*/ 397091 w 1456912"/>
              <a:gd name="connsiteY96" fmla="*/ 491374 h 556225"/>
              <a:gd name="connsiteX97" fmla="*/ 415032 w 1456912"/>
              <a:gd name="connsiteY97" fmla="*/ 515732 h 556225"/>
              <a:gd name="connsiteX98" fmla="*/ 632437 w 1456912"/>
              <a:gd name="connsiteY98" fmla="*/ 0 h 556225"/>
              <a:gd name="connsiteX99" fmla="*/ 604248 w 1456912"/>
              <a:gd name="connsiteY99" fmla="*/ 0 h 556225"/>
              <a:gd name="connsiteX100" fmla="*/ 716998 w 1456912"/>
              <a:gd name="connsiteY100" fmla="*/ 3 h 556225"/>
              <a:gd name="connsiteX101" fmla="*/ 934130 w 1456912"/>
              <a:gd name="connsiteY101" fmla="*/ 515735 h 556225"/>
              <a:gd name="connsiteX102" fmla="*/ 952028 w 1456912"/>
              <a:gd name="connsiteY102" fmla="*/ 491377 h 556225"/>
              <a:gd name="connsiteX103" fmla="*/ 745186 w 1456912"/>
              <a:gd name="connsiteY103" fmla="*/ 3 h 556225"/>
              <a:gd name="connsiteX104" fmla="*/ 716998 w 1456912"/>
              <a:gd name="connsiteY104" fmla="*/ 3 h 556225"/>
              <a:gd name="connsiteX105" fmla="*/ 546409 w 1456912"/>
              <a:gd name="connsiteY105" fmla="*/ 338247 h 556225"/>
              <a:gd name="connsiteX106" fmla="*/ 463042 w 1456912"/>
              <a:gd name="connsiteY106" fmla="*/ 535557 h 556225"/>
              <a:gd name="connsiteX107" fmla="*/ 434854 w 1456912"/>
              <a:gd name="connsiteY107" fmla="*/ 535557 h 556225"/>
              <a:gd name="connsiteX108" fmla="*/ 646528 w 1456912"/>
              <a:gd name="connsiteY108" fmla="*/ 33467 h 556225"/>
              <a:gd name="connsiteX109" fmla="*/ 762988 w 1456912"/>
              <a:gd name="connsiteY109" fmla="*/ 310059 h 556225"/>
              <a:gd name="connsiteX110" fmla="*/ 791176 w 1456912"/>
              <a:gd name="connsiteY110" fmla="*/ 310059 h 556225"/>
              <a:gd name="connsiteX111" fmla="*/ 660624 w 1456912"/>
              <a:gd name="connsiteY111" fmla="*/ 3 h 556225"/>
              <a:gd name="connsiteX112" fmla="*/ 688812 w 1456912"/>
              <a:gd name="connsiteY112" fmla="*/ 3 h 556225"/>
              <a:gd name="connsiteX113" fmla="*/ 831231 w 1456912"/>
              <a:gd name="connsiteY113" fmla="*/ 338247 h 556225"/>
              <a:gd name="connsiteX114" fmla="*/ 546409 w 1456912"/>
              <a:gd name="connsiteY114" fmla="*/ 338247 h 556225"/>
              <a:gd name="connsiteX115" fmla="*/ 674788 w 1456912"/>
              <a:gd name="connsiteY115" fmla="*/ 167531 h 556225"/>
              <a:gd name="connsiteX116" fmla="*/ 614721 w 1456912"/>
              <a:gd name="connsiteY116" fmla="*/ 310062 h 556225"/>
              <a:gd name="connsiteX117" fmla="*/ 734800 w 1456912"/>
              <a:gd name="connsiteY117" fmla="*/ 310062 h 556225"/>
              <a:gd name="connsiteX118" fmla="*/ 674788 w 1456912"/>
              <a:gd name="connsiteY118" fmla="*/ 167531 h 556225"/>
              <a:gd name="connsiteX119" fmla="*/ 558275 w 1456912"/>
              <a:gd name="connsiteY119" fmla="*/ 310062 h 556225"/>
              <a:gd name="connsiteX120" fmla="*/ 586535 w 1456912"/>
              <a:gd name="connsiteY120" fmla="*/ 310062 h 556225"/>
              <a:gd name="connsiteX121" fmla="*/ 660703 w 1456912"/>
              <a:gd name="connsiteY121" fmla="*/ 134072 h 556225"/>
              <a:gd name="connsiteX122" fmla="*/ 646588 w 1456912"/>
              <a:gd name="connsiteY122" fmla="*/ 100553 h 556225"/>
              <a:gd name="connsiteX123" fmla="*/ 558275 w 1456912"/>
              <a:gd name="connsiteY123" fmla="*/ 310062 h 5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456912" h="556225">
                <a:moveTo>
                  <a:pt x="0" y="51854"/>
                </a:moveTo>
                <a:lnTo>
                  <a:pt x="28188" y="23666"/>
                </a:lnTo>
                <a:lnTo>
                  <a:pt x="28188" y="535557"/>
                </a:lnTo>
                <a:lnTo>
                  <a:pt x="0" y="535557"/>
                </a:lnTo>
                <a:lnTo>
                  <a:pt x="0" y="51854"/>
                </a:lnTo>
                <a:close/>
                <a:moveTo>
                  <a:pt x="84564" y="28188"/>
                </a:moveTo>
                <a:lnTo>
                  <a:pt x="422811" y="28188"/>
                </a:lnTo>
                <a:lnTo>
                  <a:pt x="422811" y="0"/>
                </a:lnTo>
                <a:lnTo>
                  <a:pt x="56376" y="0"/>
                </a:lnTo>
                <a:lnTo>
                  <a:pt x="56376" y="338244"/>
                </a:lnTo>
                <a:lnTo>
                  <a:pt x="367711" y="338244"/>
                </a:lnTo>
                <a:lnTo>
                  <a:pt x="367711" y="310062"/>
                </a:lnTo>
                <a:lnTo>
                  <a:pt x="84564" y="310062"/>
                </a:lnTo>
                <a:lnTo>
                  <a:pt x="84564" y="28188"/>
                </a:lnTo>
                <a:close/>
                <a:moveTo>
                  <a:pt x="410152" y="253686"/>
                </a:moveTo>
                <a:lnTo>
                  <a:pt x="140937" y="253686"/>
                </a:lnTo>
                <a:lnTo>
                  <a:pt x="140937" y="140940"/>
                </a:lnTo>
                <a:lnTo>
                  <a:pt x="371171" y="140940"/>
                </a:lnTo>
                <a:lnTo>
                  <a:pt x="399359" y="112752"/>
                </a:lnTo>
                <a:lnTo>
                  <a:pt x="140937" y="112752"/>
                </a:lnTo>
                <a:lnTo>
                  <a:pt x="140937" y="84564"/>
                </a:lnTo>
                <a:lnTo>
                  <a:pt x="422811" y="84564"/>
                </a:lnTo>
                <a:lnTo>
                  <a:pt x="422811" y="56376"/>
                </a:lnTo>
                <a:lnTo>
                  <a:pt x="112749" y="56376"/>
                </a:lnTo>
                <a:lnTo>
                  <a:pt x="112749" y="281874"/>
                </a:lnTo>
                <a:lnTo>
                  <a:pt x="382334" y="281874"/>
                </a:lnTo>
                <a:lnTo>
                  <a:pt x="410152" y="253686"/>
                </a:lnTo>
                <a:close/>
                <a:moveTo>
                  <a:pt x="56376" y="535557"/>
                </a:moveTo>
                <a:lnTo>
                  <a:pt x="84564" y="535557"/>
                </a:lnTo>
                <a:lnTo>
                  <a:pt x="84564" y="394620"/>
                </a:lnTo>
                <a:lnTo>
                  <a:pt x="112752" y="394620"/>
                </a:lnTo>
                <a:lnTo>
                  <a:pt x="112752" y="511890"/>
                </a:lnTo>
                <a:lnTo>
                  <a:pt x="140940" y="483705"/>
                </a:lnTo>
                <a:lnTo>
                  <a:pt x="140940" y="394620"/>
                </a:lnTo>
                <a:lnTo>
                  <a:pt x="367714" y="394620"/>
                </a:lnTo>
                <a:lnTo>
                  <a:pt x="367714" y="366435"/>
                </a:lnTo>
                <a:lnTo>
                  <a:pt x="56376" y="366435"/>
                </a:lnTo>
                <a:lnTo>
                  <a:pt x="56376" y="535557"/>
                </a:lnTo>
                <a:close/>
                <a:moveTo>
                  <a:pt x="1428724" y="0"/>
                </a:moveTo>
                <a:lnTo>
                  <a:pt x="1428724" y="324156"/>
                </a:lnTo>
                <a:cubicBezTo>
                  <a:pt x="1428724" y="399584"/>
                  <a:pt x="1395069" y="464387"/>
                  <a:pt x="1316539" y="514089"/>
                </a:cubicBezTo>
                <a:lnTo>
                  <a:pt x="1315903" y="513258"/>
                </a:lnTo>
                <a:cubicBezTo>
                  <a:pt x="1367503" y="472336"/>
                  <a:pt x="1400536" y="419773"/>
                  <a:pt x="1400536" y="351869"/>
                </a:cubicBezTo>
                <a:lnTo>
                  <a:pt x="1400536" y="3"/>
                </a:lnTo>
                <a:lnTo>
                  <a:pt x="1372348" y="3"/>
                </a:lnTo>
                <a:lnTo>
                  <a:pt x="1372348" y="351400"/>
                </a:lnTo>
                <a:cubicBezTo>
                  <a:pt x="1372348" y="452590"/>
                  <a:pt x="1290318" y="528510"/>
                  <a:pt x="1189132" y="528510"/>
                </a:cubicBezTo>
                <a:cubicBezTo>
                  <a:pt x="1087946" y="528510"/>
                  <a:pt x="1005916" y="452587"/>
                  <a:pt x="1005916" y="351400"/>
                </a:cubicBezTo>
                <a:lnTo>
                  <a:pt x="1005916" y="23666"/>
                </a:lnTo>
                <a:lnTo>
                  <a:pt x="977728" y="51854"/>
                </a:lnTo>
                <a:lnTo>
                  <a:pt x="977728" y="351869"/>
                </a:lnTo>
                <a:cubicBezTo>
                  <a:pt x="977728" y="468625"/>
                  <a:pt x="1072376" y="556226"/>
                  <a:pt x="1189132" y="556226"/>
                </a:cubicBezTo>
                <a:cubicBezTo>
                  <a:pt x="1191834" y="556226"/>
                  <a:pt x="1217320" y="556226"/>
                  <a:pt x="1217320" y="556226"/>
                </a:cubicBezTo>
                <a:cubicBezTo>
                  <a:pt x="1332291" y="556226"/>
                  <a:pt x="1456912" y="471321"/>
                  <a:pt x="1456912" y="324566"/>
                </a:cubicBezTo>
                <a:cubicBezTo>
                  <a:pt x="1456912" y="324428"/>
                  <a:pt x="1456912" y="0"/>
                  <a:pt x="1456912" y="0"/>
                </a:cubicBezTo>
                <a:lnTo>
                  <a:pt x="1428724" y="0"/>
                </a:lnTo>
                <a:close/>
                <a:moveTo>
                  <a:pt x="1189132" y="500322"/>
                </a:moveTo>
                <a:cubicBezTo>
                  <a:pt x="1274706" y="500322"/>
                  <a:pt x="1344082" y="436948"/>
                  <a:pt x="1344160" y="351400"/>
                </a:cubicBezTo>
                <a:lnTo>
                  <a:pt x="1344160" y="351400"/>
                </a:lnTo>
                <a:lnTo>
                  <a:pt x="1344160" y="23666"/>
                </a:lnTo>
                <a:lnTo>
                  <a:pt x="1315972" y="51854"/>
                </a:lnTo>
                <a:lnTo>
                  <a:pt x="1315972" y="324153"/>
                </a:lnTo>
                <a:cubicBezTo>
                  <a:pt x="1315972" y="378637"/>
                  <a:pt x="1271801" y="415761"/>
                  <a:pt x="1217317" y="415761"/>
                </a:cubicBezTo>
                <a:cubicBezTo>
                  <a:pt x="1162833" y="415761"/>
                  <a:pt x="1118662" y="378637"/>
                  <a:pt x="1118662" y="324153"/>
                </a:cubicBezTo>
                <a:lnTo>
                  <a:pt x="1118662" y="3"/>
                </a:lnTo>
                <a:lnTo>
                  <a:pt x="1090474" y="3"/>
                </a:lnTo>
                <a:lnTo>
                  <a:pt x="1090474" y="324156"/>
                </a:lnTo>
                <a:cubicBezTo>
                  <a:pt x="1090474" y="394209"/>
                  <a:pt x="1147264" y="443951"/>
                  <a:pt x="1217317" y="443951"/>
                </a:cubicBezTo>
                <a:cubicBezTo>
                  <a:pt x="1245962" y="443951"/>
                  <a:pt x="1280732" y="429800"/>
                  <a:pt x="1304349" y="404889"/>
                </a:cubicBezTo>
                <a:lnTo>
                  <a:pt x="1304982" y="405720"/>
                </a:lnTo>
                <a:cubicBezTo>
                  <a:pt x="1282838" y="446784"/>
                  <a:pt x="1241907" y="472139"/>
                  <a:pt x="1189129" y="472139"/>
                </a:cubicBezTo>
                <a:cubicBezTo>
                  <a:pt x="1119507" y="472139"/>
                  <a:pt x="1062992" y="421734"/>
                  <a:pt x="1062303" y="352344"/>
                </a:cubicBezTo>
                <a:lnTo>
                  <a:pt x="1062286" y="352344"/>
                </a:lnTo>
                <a:lnTo>
                  <a:pt x="1062286" y="3"/>
                </a:lnTo>
                <a:lnTo>
                  <a:pt x="1034098" y="3"/>
                </a:lnTo>
                <a:lnTo>
                  <a:pt x="1034098" y="352341"/>
                </a:lnTo>
                <a:lnTo>
                  <a:pt x="1034113" y="352341"/>
                </a:lnTo>
                <a:cubicBezTo>
                  <a:pt x="1034703" y="437411"/>
                  <a:pt x="1103877" y="500322"/>
                  <a:pt x="1189132" y="500322"/>
                </a:cubicBezTo>
                <a:close/>
                <a:moveTo>
                  <a:pt x="562774" y="366435"/>
                </a:moveTo>
                <a:lnTo>
                  <a:pt x="491494" y="535557"/>
                </a:lnTo>
                <a:lnTo>
                  <a:pt x="519684" y="535554"/>
                </a:lnTo>
                <a:lnTo>
                  <a:pt x="519682" y="535557"/>
                </a:lnTo>
                <a:lnTo>
                  <a:pt x="519684" y="535557"/>
                </a:lnTo>
                <a:lnTo>
                  <a:pt x="555322" y="450996"/>
                </a:lnTo>
                <a:lnTo>
                  <a:pt x="794138" y="450996"/>
                </a:lnTo>
                <a:lnTo>
                  <a:pt x="829744" y="535557"/>
                </a:lnTo>
                <a:lnTo>
                  <a:pt x="857932" y="535557"/>
                </a:lnTo>
                <a:lnTo>
                  <a:pt x="810457" y="422808"/>
                </a:lnTo>
                <a:lnTo>
                  <a:pt x="567200" y="422808"/>
                </a:lnTo>
                <a:lnTo>
                  <a:pt x="579078" y="394620"/>
                </a:lnTo>
                <a:lnTo>
                  <a:pt x="826776" y="394620"/>
                </a:lnTo>
                <a:lnTo>
                  <a:pt x="886120" y="535557"/>
                </a:lnTo>
                <a:lnTo>
                  <a:pt x="914308" y="535557"/>
                </a:lnTo>
                <a:lnTo>
                  <a:pt x="843097" y="366435"/>
                </a:lnTo>
                <a:lnTo>
                  <a:pt x="562774" y="366435"/>
                </a:lnTo>
                <a:close/>
                <a:moveTo>
                  <a:pt x="604248" y="0"/>
                </a:moveTo>
                <a:lnTo>
                  <a:pt x="397091" y="491374"/>
                </a:lnTo>
                <a:lnTo>
                  <a:pt x="415032" y="515732"/>
                </a:lnTo>
                <a:lnTo>
                  <a:pt x="632437" y="0"/>
                </a:lnTo>
                <a:lnTo>
                  <a:pt x="604248" y="0"/>
                </a:lnTo>
                <a:close/>
                <a:moveTo>
                  <a:pt x="716998" y="3"/>
                </a:moveTo>
                <a:lnTo>
                  <a:pt x="934130" y="515735"/>
                </a:lnTo>
                <a:lnTo>
                  <a:pt x="952028" y="491377"/>
                </a:lnTo>
                <a:lnTo>
                  <a:pt x="745186" y="3"/>
                </a:lnTo>
                <a:lnTo>
                  <a:pt x="716998" y="3"/>
                </a:lnTo>
                <a:close/>
                <a:moveTo>
                  <a:pt x="546409" y="338247"/>
                </a:moveTo>
                <a:lnTo>
                  <a:pt x="463042" y="535557"/>
                </a:lnTo>
                <a:lnTo>
                  <a:pt x="434854" y="535557"/>
                </a:lnTo>
                <a:lnTo>
                  <a:pt x="646528" y="33467"/>
                </a:lnTo>
                <a:lnTo>
                  <a:pt x="762988" y="310059"/>
                </a:lnTo>
                <a:lnTo>
                  <a:pt x="791176" y="310059"/>
                </a:lnTo>
                <a:lnTo>
                  <a:pt x="660624" y="3"/>
                </a:lnTo>
                <a:lnTo>
                  <a:pt x="688812" y="3"/>
                </a:lnTo>
                <a:lnTo>
                  <a:pt x="831231" y="338247"/>
                </a:lnTo>
                <a:lnTo>
                  <a:pt x="546409" y="338247"/>
                </a:lnTo>
                <a:close/>
                <a:moveTo>
                  <a:pt x="674788" y="167531"/>
                </a:moveTo>
                <a:lnTo>
                  <a:pt x="614721" y="310062"/>
                </a:lnTo>
                <a:lnTo>
                  <a:pt x="734800" y="310062"/>
                </a:lnTo>
                <a:lnTo>
                  <a:pt x="674788" y="167531"/>
                </a:lnTo>
                <a:close/>
                <a:moveTo>
                  <a:pt x="558275" y="310062"/>
                </a:moveTo>
                <a:lnTo>
                  <a:pt x="586535" y="310062"/>
                </a:lnTo>
                <a:lnTo>
                  <a:pt x="660703" y="134072"/>
                </a:lnTo>
                <a:lnTo>
                  <a:pt x="646588" y="100553"/>
                </a:lnTo>
                <a:lnTo>
                  <a:pt x="558275" y="310062"/>
                </a:lnTo>
                <a:close/>
              </a:path>
            </a:pathLst>
          </a:custGeom>
          <a:solidFill>
            <a:schemeClr val="tx1"/>
          </a:solidFill>
          <a:ln w="2892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43" name="Grafik 58">
            <a:extLst>
              <a:ext uri="{FF2B5EF4-FFF2-40B4-BE49-F238E27FC236}">
                <a16:creationId xmlns:a16="http://schemas.microsoft.com/office/drawing/2014/main" id="{2F42114B-D40D-BB49-B39F-CA7A9980F9A7}"/>
              </a:ext>
            </a:extLst>
          </p:cNvPr>
          <p:cNvGrpSpPr/>
          <p:nvPr userDrawn="1"/>
        </p:nvGrpSpPr>
        <p:grpSpPr>
          <a:xfrm>
            <a:off x="465138" y="300674"/>
            <a:ext cx="2414329" cy="337345"/>
            <a:chOff x="2151786" y="327912"/>
            <a:chExt cx="2333060" cy="325989"/>
          </a:xfrm>
          <a:solidFill>
            <a:schemeClr val="tx1"/>
          </a:solidFill>
        </p:grpSpPr>
        <p:sp>
          <p:nvSpPr>
            <p:cNvPr id="44" name="Freihandform: Form 138">
              <a:extLst>
                <a:ext uri="{FF2B5EF4-FFF2-40B4-BE49-F238E27FC236}">
                  <a16:creationId xmlns:a16="http://schemas.microsoft.com/office/drawing/2014/main" id="{CCFF18B3-1B86-064C-9C4B-B16201CDF33E}"/>
                </a:ext>
              </a:extLst>
            </p:cNvPr>
            <p:cNvSpPr/>
            <p:nvPr/>
          </p:nvSpPr>
          <p:spPr>
            <a:xfrm>
              <a:off x="2151786" y="334274"/>
              <a:ext cx="70316" cy="111996"/>
            </a:xfrm>
            <a:custGeom>
              <a:avLst/>
              <a:gdLst>
                <a:gd name="connsiteX0" fmla="*/ 70317 w 70316"/>
                <a:gd name="connsiteY0" fmla="*/ 18294 h 111996"/>
                <a:gd name="connsiteX1" fmla="*/ 19886 w 70316"/>
                <a:gd name="connsiteY1" fmla="*/ 18294 h 111996"/>
                <a:gd name="connsiteX2" fmla="*/ 19886 w 70316"/>
                <a:gd name="connsiteY2" fmla="*/ 46135 h 111996"/>
                <a:gd name="connsiteX3" fmla="*/ 57588 w 70316"/>
                <a:gd name="connsiteY3" fmla="*/ 46135 h 111996"/>
                <a:gd name="connsiteX4" fmla="*/ 57588 w 70316"/>
                <a:gd name="connsiteY4" fmla="*/ 64273 h 111996"/>
                <a:gd name="connsiteX5" fmla="*/ 19886 w 70316"/>
                <a:gd name="connsiteY5" fmla="*/ 64273 h 111996"/>
                <a:gd name="connsiteX6" fmla="*/ 19886 w 70316"/>
                <a:gd name="connsiteY6" fmla="*/ 111997 h 111996"/>
                <a:gd name="connsiteX7" fmla="*/ 0 w 70316"/>
                <a:gd name="connsiteY7" fmla="*/ 111997 h 111996"/>
                <a:gd name="connsiteX8" fmla="*/ 0 w 70316"/>
                <a:gd name="connsiteY8" fmla="*/ 0 h 111996"/>
                <a:gd name="connsiteX9" fmla="*/ 70317 w 70316"/>
                <a:gd name="connsiteY9" fmla="*/ 0 h 111996"/>
                <a:gd name="connsiteX10" fmla="*/ 70317 w 70316"/>
                <a:gd name="connsiteY10" fmla="*/ 18294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316" h="111996">
                  <a:moveTo>
                    <a:pt x="70317" y="18294"/>
                  </a:moveTo>
                  <a:lnTo>
                    <a:pt x="19886" y="18294"/>
                  </a:lnTo>
                  <a:lnTo>
                    <a:pt x="19886" y="46135"/>
                  </a:lnTo>
                  <a:lnTo>
                    <a:pt x="57588" y="46135"/>
                  </a:lnTo>
                  <a:lnTo>
                    <a:pt x="57588" y="64273"/>
                  </a:lnTo>
                  <a:lnTo>
                    <a:pt x="19886" y="64273"/>
                  </a:lnTo>
                  <a:lnTo>
                    <a:pt x="19886" y="111997"/>
                  </a:lnTo>
                  <a:lnTo>
                    <a:pt x="0" y="111997"/>
                  </a:lnTo>
                  <a:lnTo>
                    <a:pt x="0" y="0"/>
                  </a:lnTo>
                  <a:lnTo>
                    <a:pt x="70317" y="0"/>
                  </a:lnTo>
                  <a:lnTo>
                    <a:pt x="70317" y="1829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139">
              <a:extLst>
                <a:ext uri="{FF2B5EF4-FFF2-40B4-BE49-F238E27FC236}">
                  <a16:creationId xmlns:a16="http://schemas.microsoft.com/office/drawing/2014/main" id="{CA22BF4F-43BB-3541-9F13-8A5B188E6216}"/>
                </a:ext>
              </a:extLst>
            </p:cNvPr>
            <p:cNvSpPr/>
            <p:nvPr/>
          </p:nvSpPr>
          <p:spPr>
            <a:xfrm>
              <a:off x="2232916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140">
              <a:extLst>
                <a:ext uri="{FF2B5EF4-FFF2-40B4-BE49-F238E27FC236}">
                  <a16:creationId xmlns:a16="http://schemas.microsoft.com/office/drawing/2014/main" id="{4A15D048-1FA0-5742-9843-6F5B58DEA1EE}"/>
                </a:ext>
              </a:extLst>
            </p:cNvPr>
            <p:cNvSpPr/>
            <p:nvPr/>
          </p:nvSpPr>
          <p:spPr>
            <a:xfrm>
              <a:off x="2295365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7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7 w 24022"/>
                <a:gd name="connsiteY8" fmla="*/ 35952 h 116926"/>
                <a:gd name="connsiteX9" fmla="*/ 21477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7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7" y="35952"/>
                  </a:lnTo>
                  <a:lnTo>
                    <a:pt x="21477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" name="Freihandform: Form 141">
              <a:extLst>
                <a:ext uri="{FF2B5EF4-FFF2-40B4-BE49-F238E27FC236}">
                  <a16:creationId xmlns:a16="http://schemas.microsoft.com/office/drawing/2014/main" id="{F1FF2DB8-8B32-6E47-97CD-83FC2546E078}"/>
                </a:ext>
              </a:extLst>
            </p:cNvPr>
            <p:cNvSpPr/>
            <p:nvPr/>
          </p:nvSpPr>
          <p:spPr>
            <a:xfrm>
              <a:off x="2336779" y="363231"/>
              <a:ext cx="73976" cy="84948"/>
            </a:xfrm>
            <a:custGeom>
              <a:avLst/>
              <a:gdLst>
                <a:gd name="connsiteX0" fmla="*/ 40089 w 73976"/>
                <a:gd name="connsiteY0" fmla="*/ 84949 h 84948"/>
                <a:gd name="connsiteX1" fmla="*/ 0 w 73976"/>
                <a:gd name="connsiteY1" fmla="*/ 42317 h 84948"/>
                <a:gd name="connsiteX2" fmla="*/ 38024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49 w 73976"/>
                <a:gd name="connsiteY5" fmla="*/ 48999 h 84948"/>
                <a:gd name="connsiteX6" fmla="*/ 40248 w 73976"/>
                <a:gd name="connsiteY6" fmla="*/ 68725 h 84948"/>
                <a:gd name="connsiteX7" fmla="*/ 60134 w 73976"/>
                <a:gd name="connsiteY7" fmla="*/ 59179 h 84948"/>
                <a:gd name="connsiteX8" fmla="*/ 71905 w 73976"/>
                <a:gd name="connsiteY8" fmla="*/ 71589 h 84948"/>
                <a:gd name="connsiteX9" fmla="*/ 40089 w 73976"/>
                <a:gd name="connsiteY9" fmla="*/ 84949 h 84948"/>
                <a:gd name="connsiteX10" fmla="*/ 18931 w 73976"/>
                <a:gd name="connsiteY10" fmla="*/ 35154 h 84948"/>
                <a:gd name="connsiteX11" fmla="*/ 55679 w 73976"/>
                <a:gd name="connsiteY11" fmla="*/ 35154 h 84948"/>
                <a:gd name="connsiteX12" fmla="*/ 37703 w 73976"/>
                <a:gd name="connsiteY12" fmla="*/ 15587 h 84948"/>
                <a:gd name="connsiteX13" fmla="*/ 18931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9" y="84949"/>
                  </a:moveTo>
                  <a:cubicBezTo>
                    <a:pt x="16067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8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69" y="65862"/>
                    <a:pt x="60134" y="59179"/>
                  </a:cubicBezTo>
                  <a:lnTo>
                    <a:pt x="71905" y="71589"/>
                  </a:lnTo>
                  <a:cubicBezTo>
                    <a:pt x="62680" y="80653"/>
                    <a:pt x="52341" y="84949"/>
                    <a:pt x="40089" y="84949"/>
                  </a:cubicBezTo>
                  <a:close/>
                  <a:moveTo>
                    <a:pt x="18931" y="35154"/>
                  </a:moveTo>
                  <a:lnTo>
                    <a:pt x="55679" y="35154"/>
                  </a:lnTo>
                  <a:cubicBezTo>
                    <a:pt x="54883" y="22744"/>
                    <a:pt x="48360" y="15587"/>
                    <a:pt x="37703" y="15587"/>
                  </a:cubicBezTo>
                  <a:cubicBezTo>
                    <a:pt x="27204" y="15587"/>
                    <a:pt x="20522" y="22587"/>
                    <a:pt x="18931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142">
              <a:extLst>
                <a:ext uri="{FF2B5EF4-FFF2-40B4-BE49-F238E27FC236}">
                  <a16:creationId xmlns:a16="http://schemas.microsoft.com/office/drawing/2014/main" id="{D5F84E5E-4789-3649-BFED-B63A79019094}"/>
                </a:ext>
              </a:extLst>
            </p:cNvPr>
            <p:cNvSpPr/>
            <p:nvPr/>
          </p:nvSpPr>
          <p:spPr>
            <a:xfrm>
              <a:off x="2427215" y="327912"/>
              <a:ext cx="75723" cy="120267"/>
            </a:xfrm>
            <a:custGeom>
              <a:avLst/>
              <a:gdLst>
                <a:gd name="connsiteX0" fmla="*/ 0 w 75723"/>
                <a:gd name="connsiteY0" fmla="*/ 77635 h 120267"/>
                <a:gd name="connsiteX1" fmla="*/ 32929 w 75723"/>
                <a:gd name="connsiteY1" fmla="*/ 35319 h 120267"/>
                <a:gd name="connsiteX2" fmla="*/ 56474 w 75723"/>
                <a:gd name="connsiteY2" fmla="*/ 46294 h 120267"/>
                <a:gd name="connsiteX3" fmla="*/ 56792 w 75723"/>
                <a:gd name="connsiteY3" fmla="*/ 46294 h 120267"/>
                <a:gd name="connsiteX4" fmla="*/ 56792 w 75723"/>
                <a:gd name="connsiteY4" fmla="*/ 4773 h 120267"/>
                <a:gd name="connsiteX5" fmla="*/ 75723 w 75723"/>
                <a:gd name="connsiteY5" fmla="*/ 0 h 120267"/>
                <a:gd name="connsiteX6" fmla="*/ 75723 w 75723"/>
                <a:gd name="connsiteY6" fmla="*/ 118358 h 120267"/>
                <a:gd name="connsiteX7" fmla="*/ 57270 w 75723"/>
                <a:gd name="connsiteY7" fmla="*/ 118358 h 120267"/>
                <a:gd name="connsiteX8" fmla="*/ 57270 w 75723"/>
                <a:gd name="connsiteY8" fmla="*/ 108815 h 120267"/>
                <a:gd name="connsiteX9" fmla="*/ 56952 w 75723"/>
                <a:gd name="connsiteY9" fmla="*/ 108815 h 120267"/>
                <a:gd name="connsiteX10" fmla="*/ 32611 w 75723"/>
                <a:gd name="connsiteY10" fmla="*/ 120267 h 120267"/>
                <a:gd name="connsiteX11" fmla="*/ 0 w 75723"/>
                <a:gd name="connsiteY11" fmla="*/ 77635 h 120267"/>
                <a:gd name="connsiteX12" fmla="*/ 18772 w 75723"/>
                <a:gd name="connsiteY12" fmla="*/ 77635 h 120267"/>
                <a:gd name="connsiteX13" fmla="*/ 37543 w 75723"/>
                <a:gd name="connsiteY13" fmla="*/ 103564 h 120267"/>
                <a:gd name="connsiteX14" fmla="*/ 56792 w 75723"/>
                <a:gd name="connsiteY14" fmla="*/ 92904 h 120267"/>
                <a:gd name="connsiteX15" fmla="*/ 56792 w 75723"/>
                <a:gd name="connsiteY15" fmla="*/ 63316 h 120267"/>
                <a:gd name="connsiteX16" fmla="*/ 37543 w 75723"/>
                <a:gd name="connsiteY16" fmla="*/ 52497 h 120267"/>
                <a:gd name="connsiteX17" fmla="*/ 18772 w 75723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23" h="120267">
                  <a:moveTo>
                    <a:pt x="0" y="77635"/>
                  </a:moveTo>
                  <a:cubicBezTo>
                    <a:pt x="0" y="51542"/>
                    <a:pt x="13203" y="35319"/>
                    <a:pt x="32929" y="35319"/>
                  </a:cubicBezTo>
                  <a:cubicBezTo>
                    <a:pt x="43112" y="35319"/>
                    <a:pt x="51065" y="39615"/>
                    <a:pt x="56474" y="46294"/>
                  </a:cubicBezTo>
                  <a:lnTo>
                    <a:pt x="56792" y="46294"/>
                  </a:lnTo>
                  <a:lnTo>
                    <a:pt x="56792" y="4773"/>
                  </a:lnTo>
                  <a:lnTo>
                    <a:pt x="75723" y="0"/>
                  </a:lnTo>
                  <a:lnTo>
                    <a:pt x="75723" y="118358"/>
                  </a:lnTo>
                  <a:lnTo>
                    <a:pt x="57270" y="118358"/>
                  </a:lnTo>
                  <a:lnTo>
                    <a:pt x="57270" y="108815"/>
                  </a:lnTo>
                  <a:lnTo>
                    <a:pt x="56952" y="108815"/>
                  </a:lnTo>
                  <a:cubicBezTo>
                    <a:pt x="51065" y="115974"/>
                    <a:pt x="42632" y="120267"/>
                    <a:pt x="32611" y="120267"/>
                  </a:cubicBezTo>
                  <a:cubicBezTo>
                    <a:pt x="13362" y="120267"/>
                    <a:pt x="0" y="103882"/>
                    <a:pt x="0" y="77635"/>
                  </a:cubicBezTo>
                  <a:close/>
                  <a:moveTo>
                    <a:pt x="18772" y="77635"/>
                  </a:moveTo>
                  <a:cubicBezTo>
                    <a:pt x="18772" y="94180"/>
                    <a:pt x="25610" y="103564"/>
                    <a:pt x="37543" y="103564"/>
                  </a:cubicBezTo>
                  <a:cubicBezTo>
                    <a:pt x="44862" y="103564"/>
                    <a:pt x="50908" y="100064"/>
                    <a:pt x="56792" y="92904"/>
                  </a:cubicBezTo>
                  <a:lnTo>
                    <a:pt x="56792" y="63316"/>
                  </a:lnTo>
                  <a:cubicBezTo>
                    <a:pt x="51383" y="55997"/>
                    <a:pt x="45178" y="52497"/>
                    <a:pt x="37543" y="52497"/>
                  </a:cubicBezTo>
                  <a:cubicBezTo>
                    <a:pt x="25295" y="52497"/>
                    <a:pt x="18772" y="61407"/>
                    <a:pt x="18772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143">
              <a:extLst>
                <a:ext uri="{FF2B5EF4-FFF2-40B4-BE49-F238E27FC236}">
                  <a16:creationId xmlns:a16="http://schemas.microsoft.com/office/drawing/2014/main" id="{EAE75B33-A74F-F041-824D-53C290FF2C84}"/>
                </a:ext>
              </a:extLst>
            </p:cNvPr>
            <p:cNvSpPr/>
            <p:nvPr/>
          </p:nvSpPr>
          <p:spPr>
            <a:xfrm>
              <a:off x="2527597" y="363231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1" y="-3"/>
                    <a:pt x="46132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0" name="Freihandform: Form 144">
              <a:extLst>
                <a:ext uri="{FF2B5EF4-FFF2-40B4-BE49-F238E27FC236}">
                  <a16:creationId xmlns:a16="http://schemas.microsoft.com/office/drawing/2014/main" id="{4817530B-3D68-AA42-8052-2341C93B8A00}"/>
                </a:ext>
              </a:extLst>
            </p:cNvPr>
            <p:cNvSpPr/>
            <p:nvPr/>
          </p:nvSpPr>
          <p:spPr>
            <a:xfrm>
              <a:off x="2590043" y="329344"/>
              <a:ext cx="24022" cy="116926"/>
            </a:xfrm>
            <a:custGeom>
              <a:avLst/>
              <a:gdLst>
                <a:gd name="connsiteX0" fmla="*/ 24022 w 24022"/>
                <a:gd name="connsiteY0" fmla="*/ 11453 h 116926"/>
                <a:gd name="connsiteX1" fmla="*/ 11930 w 24022"/>
                <a:gd name="connsiteY1" fmla="*/ 22906 h 116926"/>
                <a:gd name="connsiteX2" fmla="*/ 0 w 24022"/>
                <a:gd name="connsiteY2" fmla="*/ 11453 h 116926"/>
                <a:gd name="connsiteX3" fmla="*/ 11930 w 24022"/>
                <a:gd name="connsiteY3" fmla="*/ 0 h 116926"/>
                <a:gd name="connsiteX4" fmla="*/ 24022 w 24022"/>
                <a:gd name="connsiteY4" fmla="*/ 11453 h 116926"/>
                <a:gd name="connsiteX5" fmla="*/ 21476 w 24022"/>
                <a:gd name="connsiteY5" fmla="*/ 116926 h 116926"/>
                <a:gd name="connsiteX6" fmla="*/ 2546 w 24022"/>
                <a:gd name="connsiteY6" fmla="*/ 116926 h 116926"/>
                <a:gd name="connsiteX7" fmla="*/ 2546 w 24022"/>
                <a:gd name="connsiteY7" fmla="*/ 35952 h 116926"/>
                <a:gd name="connsiteX8" fmla="*/ 21476 w 24022"/>
                <a:gd name="connsiteY8" fmla="*/ 35952 h 116926"/>
                <a:gd name="connsiteX9" fmla="*/ 21476 w 24022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2" h="116926">
                  <a:moveTo>
                    <a:pt x="24022" y="11453"/>
                  </a:moveTo>
                  <a:cubicBezTo>
                    <a:pt x="24022" y="18135"/>
                    <a:pt x="18613" y="22906"/>
                    <a:pt x="11930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30" y="0"/>
                  </a:cubicBezTo>
                  <a:cubicBezTo>
                    <a:pt x="18613" y="0"/>
                    <a:pt x="24022" y="4929"/>
                    <a:pt x="24022" y="11453"/>
                  </a:cubicBezTo>
                  <a:close/>
                  <a:moveTo>
                    <a:pt x="21476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76" y="35952"/>
                  </a:lnTo>
                  <a:lnTo>
                    <a:pt x="21476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145">
              <a:extLst>
                <a:ext uri="{FF2B5EF4-FFF2-40B4-BE49-F238E27FC236}">
                  <a16:creationId xmlns:a16="http://schemas.microsoft.com/office/drawing/2014/main" id="{E09EC5E0-F1D6-CD49-B143-E8A68424F331}"/>
                </a:ext>
              </a:extLst>
            </p:cNvPr>
            <p:cNvSpPr/>
            <p:nvPr/>
          </p:nvSpPr>
          <p:spPr>
            <a:xfrm>
              <a:off x="2631824" y="363228"/>
              <a:ext cx="68245" cy="84951"/>
            </a:xfrm>
            <a:custGeom>
              <a:avLst/>
              <a:gdLst>
                <a:gd name="connsiteX0" fmla="*/ 67771 w 68245"/>
                <a:gd name="connsiteY0" fmla="*/ 71908 h 84951"/>
                <a:gd name="connsiteX1" fmla="*/ 38816 w 68245"/>
                <a:gd name="connsiteY1" fmla="*/ 84951 h 84951"/>
                <a:gd name="connsiteX2" fmla="*/ 0 w 68245"/>
                <a:gd name="connsiteY2" fmla="*/ 42794 h 84951"/>
                <a:gd name="connsiteX3" fmla="*/ 39134 w 68245"/>
                <a:gd name="connsiteY3" fmla="*/ 0 h 84951"/>
                <a:gd name="connsiteX4" fmla="*/ 68245 w 68245"/>
                <a:gd name="connsiteY4" fmla="*/ 13839 h 84951"/>
                <a:gd name="connsiteX5" fmla="*/ 55201 w 68245"/>
                <a:gd name="connsiteY5" fmla="*/ 26250 h 84951"/>
                <a:gd name="connsiteX6" fmla="*/ 38975 w 68245"/>
                <a:gd name="connsiteY6" fmla="*/ 17340 h 84951"/>
                <a:gd name="connsiteX7" fmla="*/ 18931 w 68245"/>
                <a:gd name="connsiteY7" fmla="*/ 42476 h 84951"/>
                <a:gd name="connsiteX8" fmla="*/ 38816 w 68245"/>
                <a:gd name="connsiteY8" fmla="*/ 67771 h 84951"/>
                <a:gd name="connsiteX9" fmla="*/ 55520 w 68245"/>
                <a:gd name="connsiteY9" fmla="*/ 58861 h 84951"/>
                <a:gd name="connsiteX10" fmla="*/ 67771 w 68245"/>
                <a:gd name="connsiteY10" fmla="*/ 71908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245" h="84951">
                  <a:moveTo>
                    <a:pt x="67771" y="71908"/>
                  </a:moveTo>
                  <a:cubicBezTo>
                    <a:pt x="59656" y="80818"/>
                    <a:pt x="50428" y="84951"/>
                    <a:pt x="38816" y="84951"/>
                  </a:cubicBezTo>
                  <a:cubicBezTo>
                    <a:pt x="15590" y="84951"/>
                    <a:pt x="0" y="68248"/>
                    <a:pt x="0" y="42794"/>
                  </a:cubicBezTo>
                  <a:cubicBezTo>
                    <a:pt x="0" y="17340"/>
                    <a:pt x="15749" y="0"/>
                    <a:pt x="39134" y="0"/>
                  </a:cubicBezTo>
                  <a:cubicBezTo>
                    <a:pt x="51227" y="0"/>
                    <a:pt x="61248" y="4773"/>
                    <a:pt x="68245" y="13839"/>
                  </a:cubicBezTo>
                  <a:lnTo>
                    <a:pt x="55201" y="26250"/>
                  </a:lnTo>
                  <a:cubicBezTo>
                    <a:pt x="50428" y="20045"/>
                    <a:pt x="45337" y="17340"/>
                    <a:pt x="38975" y="17340"/>
                  </a:cubicBezTo>
                  <a:cubicBezTo>
                    <a:pt x="27042" y="17340"/>
                    <a:pt x="18931" y="27204"/>
                    <a:pt x="18931" y="42476"/>
                  </a:cubicBezTo>
                  <a:cubicBezTo>
                    <a:pt x="18931" y="57588"/>
                    <a:pt x="27045" y="67771"/>
                    <a:pt x="38816" y="67771"/>
                  </a:cubicBezTo>
                  <a:cubicBezTo>
                    <a:pt x="45181" y="67771"/>
                    <a:pt x="50269" y="64907"/>
                    <a:pt x="55520" y="58861"/>
                  </a:cubicBezTo>
                  <a:lnTo>
                    <a:pt x="67771" y="7190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146">
              <a:extLst>
                <a:ext uri="{FF2B5EF4-FFF2-40B4-BE49-F238E27FC236}">
                  <a16:creationId xmlns:a16="http://schemas.microsoft.com/office/drawing/2014/main" id="{848DCEDE-5C66-794F-ACB2-2A0D6FD103A9}"/>
                </a:ext>
              </a:extLst>
            </p:cNvPr>
            <p:cNvSpPr/>
            <p:nvPr/>
          </p:nvSpPr>
          <p:spPr>
            <a:xfrm>
              <a:off x="2716310" y="327912"/>
              <a:ext cx="69680" cy="118358"/>
            </a:xfrm>
            <a:custGeom>
              <a:avLst/>
              <a:gdLst>
                <a:gd name="connsiteX0" fmla="*/ 69677 w 69680"/>
                <a:gd name="connsiteY0" fmla="*/ 118358 h 118358"/>
                <a:gd name="connsiteX1" fmla="*/ 50746 w 69680"/>
                <a:gd name="connsiteY1" fmla="*/ 118358 h 118358"/>
                <a:gd name="connsiteX2" fmla="*/ 50746 w 69680"/>
                <a:gd name="connsiteY2" fmla="*/ 72067 h 118358"/>
                <a:gd name="connsiteX3" fmla="*/ 35793 w 69680"/>
                <a:gd name="connsiteY3" fmla="*/ 52340 h 118358"/>
                <a:gd name="connsiteX4" fmla="*/ 18931 w 69680"/>
                <a:gd name="connsiteY4" fmla="*/ 71908 h 118358"/>
                <a:gd name="connsiteX5" fmla="*/ 18931 w 69680"/>
                <a:gd name="connsiteY5" fmla="*/ 118358 h 118358"/>
                <a:gd name="connsiteX6" fmla="*/ 0 w 69680"/>
                <a:gd name="connsiteY6" fmla="*/ 118358 h 118358"/>
                <a:gd name="connsiteX7" fmla="*/ 0 w 69680"/>
                <a:gd name="connsiteY7" fmla="*/ 4773 h 118358"/>
                <a:gd name="connsiteX8" fmla="*/ 18931 w 69680"/>
                <a:gd name="connsiteY8" fmla="*/ 0 h 118358"/>
                <a:gd name="connsiteX9" fmla="*/ 18931 w 69680"/>
                <a:gd name="connsiteY9" fmla="*/ 47090 h 118358"/>
                <a:gd name="connsiteX10" fmla="*/ 19249 w 69680"/>
                <a:gd name="connsiteY10" fmla="*/ 47090 h 118358"/>
                <a:gd name="connsiteX11" fmla="*/ 42953 w 69680"/>
                <a:gd name="connsiteY11" fmla="*/ 35319 h 118358"/>
                <a:gd name="connsiteX12" fmla="*/ 69680 w 69680"/>
                <a:gd name="connsiteY12" fmla="*/ 68092 h 118358"/>
                <a:gd name="connsiteX13" fmla="*/ 69680 w 69680"/>
                <a:gd name="connsiteY13" fmla="*/ 118358 h 11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118358">
                  <a:moveTo>
                    <a:pt x="69677" y="118358"/>
                  </a:moveTo>
                  <a:lnTo>
                    <a:pt x="50746" y="118358"/>
                  </a:lnTo>
                  <a:lnTo>
                    <a:pt x="50746" y="72067"/>
                  </a:lnTo>
                  <a:cubicBezTo>
                    <a:pt x="50746" y="60134"/>
                    <a:pt x="47087" y="52340"/>
                    <a:pt x="35793" y="52340"/>
                  </a:cubicBezTo>
                  <a:cubicBezTo>
                    <a:pt x="22749" y="52340"/>
                    <a:pt x="18931" y="62679"/>
                    <a:pt x="18931" y="71908"/>
                  </a:cubicBezTo>
                  <a:lnTo>
                    <a:pt x="18931" y="118358"/>
                  </a:lnTo>
                  <a:lnTo>
                    <a:pt x="0" y="118358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7090"/>
                  </a:lnTo>
                  <a:lnTo>
                    <a:pt x="19249" y="47090"/>
                  </a:lnTo>
                  <a:cubicBezTo>
                    <a:pt x="23863" y="39933"/>
                    <a:pt x="32293" y="35319"/>
                    <a:pt x="42953" y="35319"/>
                  </a:cubicBezTo>
                  <a:cubicBezTo>
                    <a:pt x="61725" y="35319"/>
                    <a:pt x="69680" y="49317"/>
                    <a:pt x="69680" y="68092"/>
                  </a:cubicBezTo>
                  <a:lnTo>
                    <a:pt x="69680" y="118358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147">
              <a:extLst>
                <a:ext uri="{FF2B5EF4-FFF2-40B4-BE49-F238E27FC236}">
                  <a16:creationId xmlns:a16="http://schemas.microsoft.com/office/drawing/2014/main" id="{F8B1B4C5-1991-A64B-A9AF-FBAFC7EB0F82}"/>
                </a:ext>
              </a:extLst>
            </p:cNvPr>
            <p:cNvSpPr/>
            <p:nvPr/>
          </p:nvSpPr>
          <p:spPr>
            <a:xfrm>
              <a:off x="2807713" y="387569"/>
              <a:ext cx="39770" cy="17979"/>
            </a:xfrm>
            <a:custGeom>
              <a:avLst/>
              <a:gdLst>
                <a:gd name="connsiteX0" fmla="*/ 39771 w 39770"/>
                <a:gd name="connsiteY0" fmla="*/ 17979 h 17979"/>
                <a:gd name="connsiteX1" fmla="*/ 0 w 39770"/>
                <a:gd name="connsiteY1" fmla="*/ 17979 h 17979"/>
                <a:gd name="connsiteX2" fmla="*/ 0 w 39770"/>
                <a:gd name="connsiteY2" fmla="*/ 0 h 17979"/>
                <a:gd name="connsiteX3" fmla="*/ 39771 w 39770"/>
                <a:gd name="connsiteY3" fmla="*/ 0 h 17979"/>
                <a:gd name="connsiteX4" fmla="*/ 39771 w 39770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9">
                  <a:moveTo>
                    <a:pt x="39771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148">
              <a:extLst>
                <a:ext uri="{FF2B5EF4-FFF2-40B4-BE49-F238E27FC236}">
                  <a16:creationId xmlns:a16="http://schemas.microsoft.com/office/drawing/2014/main" id="{D2EA6671-1DD9-8840-8DB2-CDED513CF82D}"/>
                </a:ext>
              </a:extLst>
            </p:cNvPr>
            <p:cNvSpPr/>
            <p:nvPr/>
          </p:nvSpPr>
          <p:spPr>
            <a:xfrm>
              <a:off x="2857227" y="334274"/>
              <a:ext cx="104359" cy="111996"/>
            </a:xfrm>
            <a:custGeom>
              <a:avLst/>
              <a:gdLst>
                <a:gd name="connsiteX0" fmla="*/ 41680 w 104359"/>
                <a:gd name="connsiteY0" fmla="*/ 0 h 111996"/>
                <a:gd name="connsiteX1" fmla="*/ 62680 w 104359"/>
                <a:gd name="connsiteY1" fmla="*/ 0 h 111996"/>
                <a:gd name="connsiteX2" fmla="*/ 104360 w 104359"/>
                <a:gd name="connsiteY2" fmla="*/ 111997 h 111996"/>
                <a:gd name="connsiteX3" fmla="*/ 82568 w 104359"/>
                <a:gd name="connsiteY3" fmla="*/ 111997 h 111996"/>
                <a:gd name="connsiteX4" fmla="*/ 74453 w 104359"/>
                <a:gd name="connsiteY4" fmla="*/ 88134 h 111996"/>
                <a:gd name="connsiteX5" fmla="*/ 29273 w 104359"/>
                <a:gd name="connsiteY5" fmla="*/ 88134 h 111996"/>
                <a:gd name="connsiteX6" fmla="*/ 21158 w 104359"/>
                <a:gd name="connsiteY6" fmla="*/ 111997 h 111996"/>
                <a:gd name="connsiteX7" fmla="*/ 0 w 104359"/>
                <a:gd name="connsiteY7" fmla="*/ 111997 h 111996"/>
                <a:gd name="connsiteX8" fmla="*/ 41680 w 104359"/>
                <a:gd name="connsiteY8" fmla="*/ 0 h 111996"/>
                <a:gd name="connsiteX9" fmla="*/ 35475 w 104359"/>
                <a:gd name="connsiteY9" fmla="*/ 70317 h 111996"/>
                <a:gd name="connsiteX10" fmla="*/ 68245 w 104359"/>
                <a:gd name="connsiteY10" fmla="*/ 70317 h 111996"/>
                <a:gd name="connsiteX11" fmla="*/ 52022 w 104359"/>
                <a:gd name="connsiteY11" fmla="*/ 22749 h 111996"/>
                <a:gd name="connsiteX12" fmla="*/ 51704 w 104359"/>
                <a:gd name="connsiteY12" fmla="*/ 22749 h 111996"/>
                <a:gd name="connsiteX13" fmla="*/ 35475 w 104359"/>
                <a:gd name="connsiteY13" fmla="*/ 7031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359" h="111996">
                  <a:moveTo>
                    <a:pt x="41680" y="0"/>
                  </a:moveTo>
                  <a:lnTo>
                    <a:pt x="62680" y="0"/>
                  </a:lnTo>
                  <a:lnTo>
                    <a:pt x="104360" y="111997"/>
                  </a:lnTo>
                  <a:lnTo>
                    <a:pt x="82568" y="111997"/>
                  </a:lnTo>
                  <a:lnTo>
                    <a:pt x="74453" y="88134"/>
                  </a:lnTo>
                  <a:lnTo>
                    <a:pt x="29273" y="88134"/>
                  </a:lnTo>
                  <a:lnTo>
                    <a:pt x="21158" y="111997"/>
                  </a:lnTo>
                  <a:lnTo>
                    <a:pt x="0" y="111997"/>
                  </a:lnTo>
                  <a:lnTo>
                    <a:pt x="41680" y="0"/>
                  </a:lnTo>
                  <a:close/>
                  <a:moveTo>
                    <a:pt x="35475" y="70317"/>
                  </a:moveTo>
                  <a:lnTo>
                    <a:pt x="68245" y="70317"/>
                  </a:lnTo>
                  <a:lnTo>
                    <a:pt x="52022" y="22749"/>
                  </a:lnTo>
                  <a:lnTo>
                    <a:pt x="51704" y="22749"/>
                  </a:lnTo>
                  <a:lnTo>
                    <a:pt x="35475" y="7031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149">
              <a:extLst>
                <a:ext uri="{FF2B5EF4-FFF2-40B4-BE49-F238E27FC236}">
                  <a16:creationId xmlns:a16="http://schemas.microsoft.com/office/drawing/2014/main" id="{0B9B80AD-AE83-AF4A-8AAC-51CAD931EB65}"/>
                </a:ext>
              </a:extLst>
            </p:cNvPr>
            <p:cNvSpPr/>
            <p:nvPr/>
          </p:nvSpPr>
          <p:spPr>
            <a:xfrm>
              <a:off x="2978197" y="328074"/>
              <a:ext cx="18930" cy="118196"/>
            </a:xfrm>
            <a:custGeom>
              <a:avLst/>
              <a:gdLst>
                <a:gd name="connsiteX0" fmla="*/ 18931 w 18930"/>
                <a:gd name="connsiteY0" fmla="*/ 118196 h 118196"/>
                <a:gd name="connsiteX1" fmla="*/ 0 w 18930"/>
                <a:gd name="connsiteY1" fmla="*/ 118196 h 118196"/>
                <a:gd name="connsiteX2" fmla="*/ 0 w 18930"/>
                <a:gd name="connsiteY2" fmla="*/ 4293 h 118196"/>
                <a:gd name="connsiteX3" fmla="*/ 18931 w 18930"/>
                <a:gd name="connsiteY3" fmla="*/ 0 h 118196"/>
                <a:gd name="connsiteX4" fmla="*/ 18931 w 18930"/>
                <a:gd name="connsiteY4" fmla="*/ 118196 h 11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6">
                  <a:moveTo>
                    <a:pt x="18931" y="118196"/>
                  </a:moveTo>
                  <a:lnTo>
                    <a:pt x="0" y="118196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150">
              <a:extLst>
                <a:ext uri="{FF2B5EF4-FFF2-40B4-BE49-F238E27FC236}">
                  <a16:creationId xmlns:a16="http://schemas.microsoft.com/office/drawing/2014/main" id="{99DFCF25-D2AC-9B4F-9D16-D15851627E54}"/>
                </a:ext>
              </a:extLst>
            </p:cNvPr>
            <p:cNvSpPr/>
            <p:nvPr/>
          </p:nvSpPr>
          <p:spPr>
            <a:xfrm>
              <a:off x="3017659" y="363231"/>
              <a:ext cx="73976" cy="84948"/>
            </a:xfrm>
            <a:custGeom>
              <a:avLst/>
              <a:gdLst>
                <a:gd name="connsiteX0" fmla="*/ 40086 w 73976"/>
                <a:gd name="connsiteY0" fmla="*/ 84949 h 84948"/>
                <a:gd name="connsiteX1" fmla="*/ 0 w 73976"/>
                <a:gd name="connsiteY1" fmla="*/ 42317 h 84948"/>
                <a:gd name="connsiteX2" fmla="*/ 38021 w 73976"/>
                <a:gd name="connsiteY2" fmla="*/ 0 h 84948"/>
                <a:gd name="connsiteX3" fmla="*/ 73976 w 73976"/>
                <a:gd name="connsiteY3" fmla="*/ 41203 h 84948"/>
                <a:gd name="connsiteX4" fmla="*/ 73658 w 73976"/>
                <a:gd name="connsiteY4" fmla="*/ 48999 h 84948"/>
                <a:gd name="connsiteX5" fmla="*/ 19252 w 73976"/>
                <a:gd name="connsiteY5" fmla="*/ 48999 h 84948"/>
                <a:gd name="connsiteX6" fmla="*/ 40251 w 73976"/>
                <a:gd name="connsiteY6" fmla="*/ 68725 h 84948"/>
                <a:gd name="connsiteX7" fmla="*/ 60137 w 73976"/>
                <a:gd name="connsiteY7" fmla="*/ 59179 h 84948"/>
                <a:gd name="connsiteX8" fmla="*/ 71908 w 73976"/>
                <a:gd name="connsiteY8" fmla="*/ 71589 h 84948"/>
                <a:gd name="connsiteX9" fmla="*/ 40086 w 73976"/>
                <a:gd name="connsiteY9" fmla="*/ 84949 h 84948"/>
                <a:gd name="connsiteX10" fmla="*/ 18928 w 73976"/>
                <a:gd name="connsiteY10" fmla="*/ 35154 h 84948"/>
                <a:gd name="connsiteX11" fmla="*/ 55676 w 73976"/>
                <a:gd name="connsiteY11" fmla="*/ 35154 h 84948"/>
                <a:gd name="connsiteX12" fmla="*/ 37700 w 73976"/>
                <a:gd name="connsiteY12" fmla="*/ 15587 h 84948"/>
                <a:gd name="connsiteX13" fmla="*/ 18928 w 73976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48">
                  <a:moveTo>
                    <a:pt x="40086" y="84949"/>
                  </a:moveTo>
                  <a:cubicBezTo>
                    <a:pt x="16064" y="84949"/>
                    <a:pt x="0" y="67927"/>
                    <a:pt x="0" y="42317"/>
                  </a:cubicBezTo>
                  <a:cubicBezTo>
                    <a:pt x="0" y="17181"/>
                    <a:pt x="15430" y="0"/>
                    <a:pt x="38021" y="0"/>
                  </a:cubicBezTo>
                  <a:cubicBezTo>
                    <a:pt x="59816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52" y="48999"/>
                  </a:lnTo>
                  <a:cubicBezTo>
                    <a:pt x="21320" y="61566"/>
                    <a:pt x="28795" y="68725"/>
                    <a:pt x="40251" y="68725"/>
                  </a:cubicBezTo>
                  <a:cubicBezTo>
                    <a:pt x="47726" y="68725"/>
                    <a:pt x="53772" y="65862"/>
                    <a:pt x="60137" y="59179"/>
                  </a:cubicBezTo>
                  <a:lnTo>
                    <a:pt x="71908" y="71589"/>
                  </a:lnTo>
                  <a:cubicBezTo>
                    <a:pt x="62680" y="80653"/>
                    <a:pt x="52335" y="84949"/>
                    <a:pt x="40086" y="84949"/>
                  </a:cubicBezTo>
                  <a:close/>
                  <a:moveTo>
                    <a:pt x="18928" y="35154"/>
                  </a:moveTo>
                  <a:lnTo>
                    <a:pt x="55676" y="35154"/>
                  </a:lnTo>
                  <a:cubicBezTo>
                    <a:pt x="54883" y="22744"/>
                    <a:pt x="48360" y="15587"/>
                    <a:pt x="37700" y="15587"/>
                  </a:cubicBezTo>
                  <a:cubicBezTo>
                    <a:pt x="27201" y="15587"/>
                    <a:pt x="20519" y="22587"/>
                    <a:pt x="1892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151">
              <a:extLst>
                <a:ext uri="{FF2B5EF4-FFF2-40B4-BE49-F238E27FC236}">
                  <a16:creationId xmlns:a16="http://schemas.microsoft.com/office/drawing/2014/main" id="{87A1B910-4611-3E46-B818-002304F6740C}"/>
                </a:ext>
              </a:extLst>
            </p:cNvPr>
            <p:cNvSpPr/>
            <p:nvPr/>
          </p:nvSpPr>
          <p:spPr>
            <a:xfrm>
              <a:off x="3101685" y="365297"/>
              <a:ext cx="77470" cy="80973"/>
            </a:xfrm>
            <a:custGeom>
              <a:avLst/>
              <a:gdLst>
                <a:gd name="connsiteX0" fmla="*/ 77471 w 77470"/>
                <a:gd name="connsiteY0" fmla="*/ 80974 h 80973"/>
                <a:gd name="connsiteX1" fmla="*/ 55835 w 77470"/>
                <a:gd name="connsiteY1" fmla="*/ 80974 h 80973"/>
                <a:gd name="connsiteX2" fmla="*/ 38495 w 77470"/>
                <a:gd name="connsiteY2" fmla="*/ 52974 h 80973"/>
                <a:gd name="connsiteX3" fmla="*/ 38180 w 77470"/>
                <a:gd name="connsiteY3" fmla="*/ 52974 h 80973"/>
                <a:gd name="connsiteX4" fmla="*/ 21315 w 77470"/>
                <a:gd name="connsiteY4" fmla="*/ 80974 h 80973"/>
                <a:gd name="connsiteX5" fmla="*/ 0 w 77470"/>
                <a:gd name="connsiteY5" fmla="*/ 80974 h 80973"/>
                <a:gd name="connsiteX6" fmla="*/ 27679 w 77470"/>
                <a:gd name="connsiteY6" fmla="*/ 38975 h 80973"/>
                <a:gd name="connsiteX7" fmla="*/ 2065 w 77470"/>
                <a:gd name="connsiteY7" fmla="*/ 0 h 80973"/>
                <a:gd name="connsiteX8" fmla="*/ 23383 w 77470"/>
                <a:gd name="connsiteY8" fmla="*/ 0 h 80973"/>
                <a:gd name="connsiteX9" fmla="*/ 38654 w 77470"/>
                <a:gd name="connsiteY9" fmla="*/ 24818 h 80973"/>
                <a:gd name="connsiteX10" fmla="*/ 38970 w 77470"/>
                <a:gd name="connsiteY10" fmla="*/ 24818 h 80973"/>
                <a:gd name="connsiteX11" fmla="*/ 54085 w 77470"/>
                <a:gd name="connsiteY11" fmla="*/ 0 h 80973"/>
                <a:gd name="connsiteX12" fmla="*/ 75084 w 77470"/>
                <a:gd name="connsiteY12" fmla="*/ 0 h 80973"/>
                <a:gd name="connsiteX13" fmla="*/ 49630 w 77470"/>
                <a:gd name="connsiteY13" fmla="*/ 38657 h 80973"/>
                <a:gd name="connsiteX14" fmla="*/ 77471 w 77470"/>
                <a:gd name="connsiteY14" fmla="*/ 80974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470" h="80973">
                  <a:moveTo>
                    <a:pt x="77471" y="80974"/>
                  </a:moveTo>
                  <a:lnTo>
                    <a:pt x="55835" y="80974"/>
                  </a:lnTo>
                  <a:lnTo>
                    <a:pt x="38495" y="52974"/>
                  </a:lnTo>
                  <a:lnTo>
                    <a:pt x="38180" y="52974"/>
                  </a:lnTo>
                  <a:lnTo>
                    <a:pt x="21315" y="80974"/>
                  </a:lnTo>
                  <a:lnTo>
                    <a:pt x="0" y="80974"/>
                  </a:lnTo>
                  <a:lnTo>
                    <a:pt x="27679" y="38975"/>
                  </a:lnTo>
                  <a:lnTo>
                    <a:pt x="2065" y="0"/>
                  </a:lnTo>
                  <a:lnTo>
                    <a:pt x="23383" y="0"/>
                  </a:lnTo>
                  <a:lnTo>
                    <a:pt x="38654" y="24818"/>
                  </a:lnTo>
                  <a:lnTo>
                    <a:pt x="38970" y="24818"/>
                  </a:lnTo>
                  <a:lnTo>
                    <a:pt x="54085" y="0"/>
                  </a:lnTo>
                  <a:lnTo>
                    <a:pt x="75084" y="0"/>
                  </a:lnTo>
                  <a:lnTo>
                    <a:pt x="49630" y="38657"/>
                  </a:lnTo>
                  <a:lnTo>
                    <a:pt x="77471" y="8097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1" name="Freihandform: Form 152">
              <a:extLst>
                <a:ext uri="{FF2B5EF4-FFF2-40B4-BE49-F238E27FC236}">
                  <a16:creationId xmlns:a16="http://schemas.microsoft.com/office/drawing/2014/main" id="{6DE51A76-689B-4F45-8131-5358736DDF6D}"/>
                </a:ext>
              </a:extLst>
            </p:cNvPr>
            <p:cNvSpPr/>
            <p:nvPr/>
          </p:nvSpPr>
          <p:spPr>
            <a:xfrm>
              <a:off x="3189064" y="363228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4 w 68722"/>
                <a:gd name="connsiteY9" fmla="*/ 83042 h 84951"/>
                <a:gd name="connsiteX10" fmla="*/ 50744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3" y="32773"/>
                    <a:pt x="44860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1" y="15908"/>
                    <a:pt x="32290" y="15908"/>
                  </a:cubicBezTo>
                  <a:cubicBezTo>
                    <a:pt x="25767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4" y="83042"/>
                  </a:lnTo>
                  <a:lnTo>
                    <a:pt x="50744" y="74453"/>
                  </a:lnTo>
                  <a:lnTo>
                    <a:pt x="50428" y="74453"/>
                  </a:lnTo>
                  <a:cubicBezTo>
                    <a:pt x="43428" y="81610"/>
                    <a:pt x="36111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2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38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0" y="66180"/>
                    <a:pt x="23383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2" name="Freihandform: Form 153">
              <a:extLst>
                <a:ext uri="{FF2B5EF4-FFF2-40B4-BE49-F238E27FC236}">
                  <a16:creationId xmlns:a16="http://schemas.microsoft.com/office/drawing/2014/main" id="{E65FF78F-E885-6A48-9698-9922D353F7A2}"/>
                </a:ext>
              </a:extLst>
            </p:cNvPr>
            <p:cNvSpPr/>
            <p:nvPr/>
          </p:nvSpPr>
          <p:spPr>
            <a:xfrm>
              <a:off x="3281785" y="363228"/>
              <a:ext cx="69668" cy="83042"/>
            </a:xfrm>
            <a:custGeom>
              <a:avLst/>
              <a:gdLst>
                <a:gd name="connsiteX0" fmla="*/ 69669 w 69668"/>
                <a:gd name="connsiteY0" fmla="*/ 83042 h 83042"/>
                <a:gd name="connsiteX1" fmla="*/ 50749 w 69668"/>
                <a:gd name="connsiteY1" fmla="*/ 83042 h 83042"/>
                <a:gd name="connsiteX2" fmla="*/ 50749 w 69668"/>
                <a:gd name="connsiteY2" fmla="*/ 36751 h 83042"/>
                <a:gd name="connsiteX3" fmla="*/ 35793 w 69668"/>
                <a:gd name="connsiteY3" fmla="*/ 17024 h 83042"/>
                <a:gd name="connsiteX4" fmla="*/ 18931 w 69668"/>
                <a:gd name="connsiteY4" fmla="*/ 36592 h 83042"/>
                <a:gd name="connsiteX5" fmla="*/ 18931 w 69668"/>
                <a:gd name="connsiteY5" fmla="*/ 83042 h 83042"/>
                <a:gd name="connsiteX6" fmla="*/ 0 w 69668"/>
                <a:gd name="connsiteY6" fmla="*/ 83042 h 83042"/>
                <a:gd name="connsiteX7" fmla="*/ 0 w 69668"/>
                <a:gd name="connsiteY7" fmla="*/ 2068 h 83042"/>
                <a:gd name="connsiteX8" fmla="*/ 18772 w 69668"/>
                <a:gd name="connsiteY8" fmla="*/ 2068 h 83042"/>
                <a:gd name="connsiteX9" fmla="*/ 18772 w 69668"/>
                <a:gd name="connsiteY9" fmla="*/ 11771 h 83042"/>
                <a:gd name="connsiteX10" fmla="*/ 19087 w 69668"/>
                <a:gd name="connsiteY10" fmla="*/ 11771 h 83042"/>
                <a:gd name="connsiteX11" fmla="*/ 42939 w 69668"/>
                <a:gd name="connsiteY11" fmla="*/ 0 h 83042"/>
                <a:gd name="connsiteX12" fmla="*/ 69669 w 69668"/>
                <a:gd name="connsiteY12" fmla="*/ 32773 h 83042"/>
                <a:gd name="connsiteX13" fmla="*/ 69669 w 69668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8" h="83042">
                  <a:moveTo>
                    <a:pt x="69669" y="83042"/>
                  </a:moveTo>
                  <a:lnTo>
                    <a:pt x="50749" y="83042"/>
                  </a:lnTo>
                  <a:lnTo>
                    <a:pt x="50749" y="36751"/>
                  </a:lnTo>
                  <a:cubicBezTo>
                    <a:pt x="50749" y="24977"/>
                    <a:pt x="47249" y="17024"/>
                    <a:pt x="35793" y="17024"/>
                  </a:cubicBezTo>
                  <a:cubicBezTo>
                    <a:pt x="22590" y="17024"/>
                    <a:pt x="18931" y="27841"/>
                    <a:pt x="18931" y="36592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67" y="0"/>
                    <a:pt x="42939" y="0"/>
                  </a:cubicBezTo>
                  <a:cubicBezTo>
                    <a:pt x="61395" y="0"/>
                    <a:pt x="69669" y="13521"/>
                    <a:pt x="69669" y="32773"/>
                  </a:cubicBezTo>
                  <a:lnTo>
                    <a:pt x="69669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3" name="Freihandform: Form 154">
              <a:extLst>
                <a:ext uri="{FF2B5EF4-FFF2-40B4-BE49-F238E27FC236}">
                  <a16:creationId xmlns:a16="http://schemas.microsoft.com/office/drawing/2014/main" id="{BC1F52B0-FEA2-6E46-9353-BB342E4DBF64}"/>
                </a:ext>
              </a:extLst>
            </p:cNvPr>
            <p:cNvSpPr/>
            <p:nvPr/>
          </p:nvSpPr>
          <p:spPr>
            <a:xfrm>
              <a:off x="3371502" y="327912"/>
              <a:ext cx="75706" cy="120267"/>
            </a:xfrm>
            <a:custGeom>
              <a:avLst/>
              <a:gdLst>
                <a:gd name="connsiteX0" fmla="*/ 0 w 75706"/>
                <a:gd name="connsiteY0" fmla="*/ 77635 h 120267"/>
                <a:gd name="connsiteX1" fmla="*/ 32921 w 75706"/>
                <a:gd name="connsiteY1" fmla="*/ 35319 h 120267"/>
                <a:gd name="connsiteX2" fmla="*/ 56468 w 75706"/>
                <a:gd name="connsiteY2" fmla="*/ 46294 h 120267"/>
                <a:gd name="connsiteX3" fmla="*/ 56787 w 75706"/>
                <a:gd name="connsiteY3" fmla="*/ 46294 h 120267"/>
                <a:gd name="connsiteX4" fmla="*/ 56787 w 75706"/>
                <a:gd name="connsiteY4" fmla="*/ 4773 h 120267"/>
                <a:gd name="connsiteX5" fmla="*/ 75706 w 75706"/>
                <a:gd name="connsiteY5" fmla="*/ 0 h 120267"/>
                <a:gd name="connsiteX6" fmla="*/ 75706 w 75706"/>
                <a:gd name="connsiteY6" fmla="*/ 118358 h 120267"/>
                <a:gd name="connsiteX7" fmla="*/ 57250 w 75706"/>
                <a:gd name="connsiteY7" fmla="*/ 118358 h 120267"/>
                <a:gd name="connsiteX8" fmla="*/ 57250 w 75706"/>
                <a:gd name="connsiteY8" fmla="*/ 108815 h 120267"/>
                <a:gd name="connsiteX9" fmla="*/ 56931 w 75706"/>
                <a:gd name="connsiteY9" fmla="*/ 108815 h 120267"/>
                <a:gd name="connsiteX10" fmla="*/ 32602 w 75706"/>
                <a:gd name="connsiteY10" fmla="*/ 120267 h 120267"/>
                <a:gd name="connsiteX11" fmla="*/ 0 w 75706"/>
                <a:gd name="connsiteY11" fmla="*/ 77635 h 120267"/>
                <a:gd name="connsiteX12" fmla="*/ 18775 w 75706"/>
                <a:gd name="connsiteY12" fmla="*/ 77635 h 120267"/>
                <a:gd name="connsiteX13" fmla="*/ 37520 w 75706"/>
                <a:gd name="connsiteY13" fmla="*/ 103564 h 120267"/>
                <a:gd name="connsiteX14" fmla="*/ 56787 w 75706"/>
                <a:gd name="connsiteY14" fmla="*/ 92904 h 120267"/>
                <a:gd name="connsiteX15" fmla="*/ 56787 w 75706"/>
                <a:gd name="connsiteY15" fmla="*/ 63316 h 120267"/>
                <a:gd name="connsiteX16" fmla="*/ 37520 w 75706"/>
                <a:gd name="connsiteY16" fmla="*/ 52497 h 120267"/>
                <a:gd name="connsiteX17" fmla="*/ 18775 w 75706"/>
                <a:gd name="connsiteY17" fmla="*/ 77635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706" h="120267">
                  <a:moveTo>
                    <a:pt x="0" y="77635"/>
                  </a:moveTo>
                  <a:cubicBezTo>
                    <a:pt x="0" y="51542"/>
                    <a:pt x="13191" y="35319"/>
                    <a:pt x="32921" y="35319"/>
                  </a:cubicBezTo>
                  <a:cubicBezTo>
                    <a:pt x="43103" y="35319"/>
                    <a:pt x="51059" y="39615"/>
                    <a:pt x="56468" y="46294"/>
                  </a:cubicBezTo>
                  <a:lnTo>
                    <a:pt x="56787" y="46294"/>
                  </a:lnTo>
                  <a:lnTo>
                    <a:pt x="56787" y="4773"/>
                  </a:lnTo>
                  <a:lnTo>
                    <a:pt x="75706" y="0"/>
                  </a:lnTo>
                  <a:lnTo>
                    <a:pt x="75706" y="118358"/>
                  </a:lnTo>
                  <a:lnTo>
                    <a:pt x="57250" y="118358"/>
                  </a:lnTo>
                  <a:lnTo>
                    <a:pt x="57250" y="108815"/>
                  </a:lnTo>
                  <a:lnTo>
                    <a:pt x="56931" y="108815"/>
                  </a:lnTo>
                  <a:cubicBezTo>
                    <a:pt x="51059" y="115974"/>
                    <a:pt x="42641" y="120267"/>
                    <a:pt x="32602" y="120267"/>
                  </a:cubicBezTo>
                  <a:cubicBezTo>
                    <a:pt x="13365" y="120267"/>
                    <a:pt x="0" y="103882"/>
                    <a:pt x="0" y="77635"/>
                  </a:cubicBezTo>
                  <a:close/>
                  <a:moveTo>
                    <a:pt x="18775" y="77635"/>
                  </a:moveTo>
                  <a:cubicBezTo>
                    <a:pt x="18775" y="94180"/>
                    <a:pt x="25602" y="103564"/>
                    <a:pt x="37520" y="103564"/>
                  </a:cubicBezTo>
                  <a:cubicBezTo>
                    <a:pt x="44839" y="103564"/>
                    <a:pt x="50885" y="100064"/>
                    <a:pt x="56787" y="92904"/>
                  </a:cubicBezTo>
                  <a:lnTo>
                    <a:pt x="56787" y="63316"/>
                  </a:lnTo>
                  <a:cubicBezTo>
                    <a:pt x="51377" y="55997"/>
                    <a:pt x="45158" y="52497"/>
                    <a:pt x="37520" y="52497"/>
                  </a:cubicBezTo>
                  <a:cubicBezTo>
                    <a:pt x="25284" y="52497"/>
                    <a:pt x="18775" y="61407"/>
                    <a:pt x="18775" y="77635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4" name="Freihandform: Form 155">
              <a:extLst>
                <a:ext uri="{FF2B5EF4-FFF2-40B4-BE49-F238E27FC236}">
                  <a16:creationId xmlns:a16="http://schemas.microsoft.com/office/drawing/2014/main" id="{DDC2388B-DC1D-7045-8BC5-E644806C7D08}"/>
                </a:ext>
              </a:extLst>
            </p:cNvPr>
            <p:cNvSpPr/>
            <p:nvPr/>
          </p:nvSpPr>
          <p:spPr>
            <a:xfrm>
              <a:off x="3467776" y="363231"/>
              <a:ext cx="73970" cy="84948"/>
            </a:xfrm>
            <a:custGeom>
              <a:avLst/>
              <a:gdLst>
                <a:gd name="connsiteX0" fmla="*/ 40066 w 73970"/>
                <a:gd name="connsiteY0" fmla="*/ 84949 h 84948"/>
                <a:gd name="connsiteX1" fmla="*/ 0 w 73970"/>
                <a:gd name="connsiteY1" fmla="*/ 42317 h 84948"/>
                <a:gd name="connsiteX2" fmla="*/ 38012 w 73970"/>
                <a:gd name="connsiteY2" fmla="*/ 0 h 84948"/>
                <a:gd name="connsiteX3" fmla="*/ 73971 w 73970"/>
                <a:gd name="connsiteY3" fmla="*/ 41203 h 84948"/>
                <a:gd name="connsiteX4" fmla="*/ 73652 w 73970"/>
                <a:gd name="connsiteY4" fmla="*/ 48999 h 84948"/>
                <a:gd name="connsiteX5" fmla="*/ 19238 w 73970"/>
                <a:gd name="connsiteY5" fmla="*/ 48999 h 84948"/>
                <a:gd name="connsiteX6" fmla="*/ 40240 w 73970"/>
                <a:gd name="connsiteY6" fmla="*/ 68725 h 84948"/>
                <a:gd name="connsiteX7" fmla="*/ 60143 w 73970"/>
                <a:gd name="connsiteY7" fmla="*/ 59179 h 84948"/>
                <a:gd name="connsiteX8" fmla="*/ 71887 w 73970"/>
                <a:gd name="connsiteY8" fmla="*/ 71589 h 84948"/>
                <a:gd name="connsiteX9" fmla="*/ 40066 w 73970"/>
                <a:gd name="connsiteY9" fmla="*/ 84949 h 84948"/>
                <a:gd name="connsiteX10" fmla="*/ 18919 w 73970"/>
                <a:gd name="connsiteY10" fmla="*/ 35154 h 84948"/>
                <a:gd name="connsiteX11" fmla="*/ 55659 w 73970"/>
                <a:gd name="connsiteY11" fmla="*/ 35154 h 84948"/>
                <a:gd name="connsiteX12" fmla="*/ 37694 w 73970"/>
                <a:gd name="connsiteY12" fmla="*/ 15587 h 84948"/>
                <a:gd name="connsiteX13" fmla="*/ 18919 w 73970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0" h="84948">
                  <a:moveTo>
                    <a:pt x="40066" y="84949"/>
                  </a:moveTo>
                  <a:cubicBezTo>
                    <a:pt x="16055" y="84949"/>
                    <a:pt x="0" y="67927"/>
                    <a:pt x="0" y="42317"/>
                  </a:cubicBezTo>
                  <a:cubicBezTo>
                    <a:pt x="0" y="17181"/>
                    <a:pt x="15419" y="0"/>
                    <a:pt x="38012" y="0"/>
                  </a:cubicBezTo>
                  <a:cubicBezTo>
                    <a:pt x="59795" y="0"/>
                    <a:pt x="73971" y="16226"/>
                    <a:pt x="73971" y="41203"/>
                  </a:cubicBezTo>
                  <a:cubicBezTo>
                    <a:pt x="73971" y="43908"/>
                    <a:pt x="73797" y="46769"/>
                    <a:pt x="73652" y="48999"/>
                  </a:cubicBezTo>
                  <a:lnTo>
                    <a:pt x="19238" y="48999"/>
                  </a:lnTo>
                  <a:cubicBezTo>
                    <a:pt x="21320" y="61566"/>
                    <a:pt x="28784" y="68725"/>
                    <a:pt x="40240" y="68725"/>
                  </a:cubicBezTo>
                  <a:cubicBezTo>
                    <a:pt x="47703" y="68725"/>
                    <a:pt x="53778" y="65862"/>
                    <a:pt x="60143" y="59179"/>
                  </a:cubicBezTo>
                  <a:lnTo>
                    <a:pt x="71887" y="71589"/>
                  </a:lnTo>
                  <a:cubicBezTo>
                    <a:pt x="62659" y="80653"/>
                    <a:pt x="52332" y="84949"/>
                    <a:pt x="40066" y="84949"/>
                  </a:cubicBezTo>
                  <a:close/>
                  <a:moveTo>
                    <a:pt x="18919" y="35154"/>
                  </a:moveTo>
                  <a:lnTo>
                    <a:pt x="55659" y="35154"/>
                  </a:lnTo>
                  <a:cubicBezTo>
                    <a:pt x="54877" y="22744"/>
                    <a:pt x="48340" y="15587"/>
                    <a:pt x="37694" y="15587"/>
                  </a:cubicBezTo>
                  <a:cubicBezTo>
                    <a:pt x="27193" y="15587"/>
                    <a:pt x="20511" y="22587"/>
                    <a:pt x="18919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5" name="Freihandform: Form 156">
              <a:extLst>
                <a:ext uri="{FF2B5EF4-FFF2-40B4-BE49-F238E27FC236}">
                  <a16:creationId xmlns:a16="http://schemas.microsoft.com/office/drawing/2014/main" id="{46120691-CA52-F54F-A557-47B17FE88E19}"/>
                </a:ext>
              </a:extLst>
            </p:cNvPr>
            <p:cNvSpPr/>
            <p:nvPr/>
          </p:nvSpPr>
          <p:spPr>
            <a:xfrm>
              <a:off x="3562430" y="363231"/>
              <a:ext cx="48976" cy="83039"/>
            </a:xfrm>
            <a:custGeom>
              <a:avLst/>
              <a:gdLst>
                <a:gd name="connsiteX0" fmla="*/ 48976 w 48976"/>
                <a:gd name="connsiteY0" fmla="*/ 1747 h 83039"/>
                <a:gd name="connsiteX1" fmla="*/ 45968 w 48976"/>
                <a:gd name="connsiteY1" fmla="*/ 21155 h 83039"/>
                <a:gd name="connsiteX2" fmla="*/ 35466 w 48976"/>
                <a:gd name="connsiteY2" fmla="*/ 18610 h 83039"/>
                <a:gd name="connsiteX3" fmla="*/ 18919 w 48976"/>
                <a:gd name="connsiteY3" fmla="*/ 41518 h 83039"/>
                <a:gd name="connsiteX4" fmla="*/ 18919 w 48976"/>
                <a:gd name="connsiteY4" fmla="*/ 83039 h 83039"/>
                <a:gd name="connsiteX5" fmla="*/ 0 w 48976"/>
                <a:gd name="connsiteY5" fmla="*/ 83039 h 83039"/>
                <a:gd name="connsiteX6" fmla="*/ 0 w 48976"/>
                <a:gd name="connsiteY6" fmla="*/ 2066 h 83039"/>
                <a:gd name="connsiteX7" fmla="*/ 18601 w 48976"/>
                <a:gd name="connsiteY7" fmla="*/ 2066 h 83039"/>
                <a:gd name="connsiteX8" fmla="*/ 18601 w 48976"/>
                <a:gd name="connsiteY8" fmla="*/ 12248 h 83039"/>
                <a:gd name="connsiteX9" fmla="*/ 18919 w 48976"/>
                <a:gd name="connsiteY9" fmla="*/ 12248 h 83039"/>
                <a:gd name="connsiteX10" fmla="*/ 40066 w 48976"/>
                <a:gd name="connsiteY10" fmla="*/ 0 h 83039"/>
                <a:gd name="connsiteX11" fmla="*/ 48976 w 4897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76" h="83039">
                  <a:moveTo>
                    <a:pt x="48976" y="1747"/>
                  </a:moveTo>
                  <a:lnTo>
                    <a:pt x="45968" y="21155"/>
                  </a:lnTo>
                  <a:cubicBezTo>
                    <a:pt x="43104" y="19564"/>
                    <a:pt x="39603" y="18610"/>
                    <a:pt x="35466" y="18610"/>
                  </a:cubicBezTo>
                  <a:cubicBezTo>
                    <a:pt x="22420" y="18610"/>
                    <a:pt x="18919" y="29111"/>
                    <a:pt x="18919" y="41518"/>
                  </a:cubicBezTo>
                  <a:lnTo>
                    <a:pt x="18919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01" y="2066"/>
                  </a:lnTo>
                  <a:lnTo>
                    <a:pt x="18601" y="12248"/>
                  </a:lnTo>
                  <a:lnTo>
                    <a:pt x="18919" y="12248"/>
                  </a:lnTo>
                  <a:cubicBezTo>
                    <a:pt x="23201" y="4614"/>
                    <a:pt x="30838" y="0"/>
                    <a:pt x="40066" y="0"/>
                  </a:cubicBezTo>
                  <a:cubicBezTo>
                    <a:pt x="42785" y="-3"/>
                    <a:pt x="46112" y="474"/>
                    <a:pt x="4897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6" name="Freihandform: Form 157">
              <a:extLst>
                <a:ext uri="{FF2B5EF4-FFF2-40B4-BE49-F238E27FC236}">
                  <a16:creationId xmlns:a16="http://schemas.microsoft.com/office/drawing/2014/main" id="{5D89D4C9-A054-5548-91DB-1ED388830B0F}"/>
                </a:ext>
              </a:extLst>
            </p:cNvPr>
            <p:cNvSpPr/>
            <p:nvPr/>
          </p:nvSpPr>
          <p:spPr>
            <a:xfrm>
              <a:off x="3623180" y="387569"/>
              <a:ext cx="39776" cy="17979"/>
            </a:xfrm>
            <a:custGeom>
              <a:avLst/>
              <a:gdLst>
                <a:gd name="connsiteX0" fmla="*/ 39777 w 39776"/>
                <a:gd name="connsiteY0" fmla="*/ 17979 h 17979"/>
                <a:gd name="connsiteX1" fmla="*/ 0 w 39776"/>
                <a:gd name="connsiteY1" fmla="*/ 17979 h 17979"/>
                <a:gd name="connsiteX2" fmla="*/ 0 w 39776"/>
                <a:gd name="connsiteY2" fmla="*/ 0 h 17979"/>
                <a:gd name="connsiteX3" fmla="*/ 39777 w 39776"/>
                <a:gd name="connsiteY3" fmla="*/ 0 h 17979"/>
                <a:gd name="connsiteX4" fmla="*/ 39777 w 39776"/>
                <a:gd name="connsiteY4" fmla="*/ 17979 h 1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6" h="17979">
                  <a:moveTo>
                    <a:pt x="39777" y="17979"/>
                  </a:moveTo>
                  <a:lnTo>
                    <a:pt x="0" y="17979"/>
                  </a:lnTo>
                  <a:lnTo>
                    <a:pt x="0" y="0"/>
                  </a:lnTo>
                  <a:lnTo>
                    <a:pt x="39777" y="0"/>
                  </a:lnTo>
                  <a:lnTo>
                    <a:pt x="39777" y="1797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7" name="Freihandform: Form 158">
              <a:extLst>
                <a:ext uri="{FF2B5EF4-FFF2-40B4-BE49-F238E27FC236}">
                  <a16:creationId xmlns:a16="http://schemas.microsoft.com/office/drawing/2014/main" id="{08E4F775-8959-C341-9D1E-BDC7E49C1064}"/>
                </a:ext>
              </a:extLst>
            </p:cNvPr>
            <p:cNvSpPr/>
            <p:nvPr/>
          </p:nvSpPr>
          <p:spPr>
            <a:xfrm>
              <a:off x="3687112" y="334274"/>
              <a:ext cx="87508" cy="113903"/>
            </a:xfrm>
            <a:custGeom>
              <a:avLst/>
              <a:gdLst>
                <a:gd name="connsiteX0" fmla="*/ 87509 w 87508"/>
                <a:gd name="connsiteY0" fmla="*/ 67612 h 113903"/>
                <a:gd name="connsiteX1" fmla="*/ 43595 w 87508"/>
                <a:gd name="connsiteY1" fmla="*/ 113903 h 113903"/>
                <a:gd name="connsiteX2" fmla="*/ 0 w 87508"/>
                <a:gd name="connsiteY2" fmla="*/ 67612 h 113903"/>
                <a:gd name="connsiteX3" fmla="*/ 0 w 87508"/>
                <a:gd name="connsiteY3" fmla="*/ 0 h 113903"/>
                <a:gd name="connsiteX4" fmla="*/ 20365 w 87508"/>
                <a:gd name="connsiteY4" fmla="*/ 0 h 113903"/>
                <a:gd name="connsiteX5" fmla="*/ 20365 w 87508"/>
                <a:gd name="connsiteY5" fmla="*/ 66498 h 113903"/>
                <a:gd name="connsiteX6" fmla="*/ 44232 w 87508"/>
                <a:gd name="connsiteY6" fmla="*/ 94816 h 113903"/>
                <a:gd name="connsiteX7" fmla="*/ 67317 w 87508"/>
                <a:gd name="connsiteY7" fmla="*/ 66498 h 113903"/>
                <a:gd name="connsiteX8" fmla="*/ 67317 w 87508"/>
                <a:gd name="connsiteY8" fmla="*/ 0 h 113903"/>
                <a:gd name="connsiteX9" fmla="*/ 87509 w 87508"/>
                <a:gd name="connsiteY9" fmla="*/ 0 h 113903"/>
                <a:gd name="connsiteX10" fmla="*/ 87509 w 87508"/>
                <a:gd name="connsiteY10" fmla="*/ 67612 h 11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508" h="113903">
                  <a:moveTo>
                    <a:pt x="87509" y="67612"/>
                  </a:moveTo>
                  <a:cubicBezTo>
                    <a:pt x="87509" y="94657"/>
                    <a:pt x="73652" y="113903"/>
                    <a:pt x="43595" y="113903"/>
                  </a:cubicBezTo>
                  <a:cubicBezTo>
                    <a:pt x="13683" y="113903"/>
                    <a:pt x="0" y="94813"/>
                    <a:pt x="0" y="67612"/>
                  </a:cubicBezTo>
                  <a:lnTo>
                    <a:pt x="0" y="0"/>
                  </a:lnTo>
                  <a:lnTo>
                    <a:pt x="20365" y="0"/>
                  </a:lnTo>
                  <a:lnTo>
                    <a:pt x="20365" y="66498"/>
                  </a:lnTo>
                  <a:cubicBezTo>
                    <a:pt x="20365" y="83360"/>
                    <a:pt x="27684" y="94816"/>
                    <a:pt x="44232" y="94816"/>
                  </a:cubicBezTo>
                  <a:cubicBezTo>
                    <a:pt x="60779" y="94816"/>
                    <a:pt x="67317" y="83522"/>
                    <a:pt x="67317" y="66498"/>
                  </a:cubicBezTo>
                  <a:lnTo>
                    <a:pt x="67317" y="0"/>
                  </a:lnTo>
                  <a:lnTo>
                    <a:pt x="87509" y="0"/>
                  </a:lnTo>
                  <a:lnTo>
                    <a:pt x="87509" y="6761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8" name="Freihandform: Form 159">
              <a:extLst>
                <a:ext uri="{FF2B5EF4-FFF2-40B4-BE49-F238E27FC236}">
                  <a16:creationId xmlns:a16="http://schemas.microsoft.com/office/drawing/2014/main" id="{5AE47DF2-EA93-E845-BCB6-57D147379BBE}"/>
                </a:ext>
              </a:extLst>
            </p:cNvPr>
            <p:cNvSpPr/>
            <p:nvPr/>
          </p:nvSpPr>
          <p:spPr>
            <a:xfrm>
              <a:off x="3799760" y="363228"/>
              <a:ext cx="69660" cy="83042"/>
            </a:xfrm>
            <a:custGeom>
              <a:avLst/>
              <a:gdLst>
                <a:gd name="connsiteX0" fmla="*/ 69660 w 69660"/>
                <a:gd name="connsiteY0" fmla="*/ 83042 h 83042"/>
                <a:gd name="connsiteX1" fmla="*/ 50741 w 69660"/>
                <a:gd name="connsiteY1" fmla="*/ 83042 h 83042"/>
                <a:gd name="connsiteX2" fmla="*/ 50741 w 69660"/>
                <a:gd name="connsiteY2" fmla="*/ 36751 h 83042"/>
                <a:gd name="connsiteX3" fmla="*/ 35785 w 69660"/>
                <a:gd name="connsiteY3" fmla="*/ 17024 h 83042"/>
                <a:gd name="connsiteX4" fmla="*/ 18919 w 69660"/>
                <a:gd name="connsiteY4" fmla="*/ 36592 h 83042"/>
                <a:gd name="connsiteX5" fmla="*/ 18919 w 69660"/>
                <a:gd name="connsiteY5" fmla="*/ 83042 h 83042"/>
                <a:gd name="connsiteX6" fmla="*/ 0 w 69660"/>
                <a:gd name="connsiteY6" fmla="*/ 83042 h 83042"/>
                <a:gd name="connsiteX7" fmla="*/ 0 w 69660"/>
                <a:gd name="connsiteY7" fmla="*/ 2068 h 83042"/>
                <a:gd name="connsiteX8" fmla="*/ 18775 w 69660"/>
                <a:gd name="connsiteY8" fmla="*/ 2068 h 83042"/>
                <a:gd name="connsiteX9" fmla="*/ 18775 w 69660"/>
                <a:gd name="connsiteY9" fmla="*/ 11771 h 83042"/>
                <a:gd name="connsiteX10" fmla="*/ 19064 w 69660"/>
                <a:gd name="connsiteY10" fmla="*/ 11771 h 83042"/>
                <a:gd name="connsiteX11" fmla="*/ 42930 w 69660"/>
                <a:gd name="connsiteY11" fmla="*/ 0 h 83042"/>
                <a:gd name="connsiteX12" fmla="*/ 69660 w 69660"/>
                <a:gd name="connsiteY12" fmla="*/ 32773 h 83042"/>
                <a:gd name="connsiteX13" fmla="*/ 69660 w 69660"/>
                <a:gd name="connsiteY13" fmla="*/ 83042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60" h="83042">
                  <a:moveTo>
                    <a:pt x="69660" y="83042"/>
                  </a:moveTo>
                  <a:lnTo>
                    <a:pt x="50741" y="83042"/>
                  </a:lnTo>
                  <a:lnTo>
                    <a:pt x="50741" y="36751"/>
                  </a:lnTo>
                  <a:cubicBezTo>
                    <a:pt x="50741" y="24977"/>
                    <a:pt x="47241" y="17024"/>
                    <a:pt x="35785" y="17024"/>
                  </a:cubicBezTo>
                  <a:cubicBezTo>
                    <a:pt x="22593" y="17024"/>
                    <a:pt x="18919" y="27841"/>
                    <a:pt x="18919" y="36592"/>
                  </a:cubicBezTo>
                  <a:lnTo>
                    <a:pt x="18919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5" y="2068"/>
                  </a:lnTo>
                  <a:lnTo>
                    <a:pt x="18775" y="11771"/>
                  </a:lnTo>
                  <a:lnTo>
                    <a:pt x="19064" y="11771"/>
                  </a:lnTo>
                  <a:cubicBezTo>
                    <a:pt x="23837" y="4614"/>
                    <a:pt x="32429" y="0"/>
                    <a:pt x="42930" y="0"/>
                  </a:cubicBezTo>
                  <a:cubicBezTo>
                    <a:pt x="61386" y="0"/>
                    <a:pt x="69660" y="13521"/>
                    <a:pt x="69660" y="32773"/>
                  </a:cubicBezTo>
                  <a:lnTo>
                    <a:pt x="69660" y="83042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9" name="Freihandform: Form 160">
              <a:extLst>
                <a:ext uri="{FF2B5EF4-FFF2-40B4-BE49-F238E27FC236}">
                  <a16:creationId xmlns:a16="http://schemas.microsoft.com/office/drawing/2014/main" id="{8A0A1F9B-78A7-6E43-A2E9-4800381B0E82}"/>
                </a:ext>
              </a:extLst>
            </p:cNvPr>
            <p:cNvSpPr/>
            <p:nvPr/>
          </p:nvSpPr>
          <p:spPr>
            <a:xfrm>
              <a:off x="3890769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0" name="Freihandform: Form 161">
              <a:extLst>
                <a:ext uri="{FF2B5EF4-FFF2-40B4-BE49-F238E27FC236}">
                  <a16:creationId xmlns:a16="http://schemas.microsoft.com/office/drawing/2014/main" id="{0373EF58-7EC3-F14A-9DD8-4CCC300B3F24}"/>
                </a:ext>
              </a:extLst>
            </p:cNvPr>
            <p:cNvSpPr/>
            <p:nvPr/>
          </p:nvSpPr>
          <p:spPr>
            <a:xfrm>
              <a:off x="3928290" y="365297"/>
              <a:ext cx="78598" cy="80973"/>
            </a:xfrm>
            <a:custGeom>
              <a:avLst/>
              <a:gdLst>
                <a:gd name="connsiteX0" fmla="*/ 78599 w 78598"/>
                <a:gd name="connsiteY0" fmla="*/ 0 h 80973"/>
                <a:gd name="connsiteX1" fmla="*/ 49150 w 78598"/>
                <a:gd name="connsiteY1" fmla="*/ 80974 h 80973"/>
                <a:gd name="connsiteX2" fmla="*/ 29420 w 78598"/>
                <a:gd name="connsiteY2" fmla="*/ 80974 h 80973"/>
                <a:gd name="connsiteX3" fmla="*/ 0 w 78598"/>
                <a:gd name="connsiteY3" fmla="*/ 0 h 80973"/>
                <a:gd name="connsiteX4" fmla="*/ 20857 w 78598"/>
                <a:gd name="connsiteY4" fmla="*/ 0 h 80973"/>
                <a:gd name="connsiteX5" fmla="*/ 39459 w 78598"/>
                <a:gd name="connsiteY5" fmla="*/ 58861 h 80973"/>
                <a:gd name="connsiteX6" fmla="*/ 39777 w 78598"/>
                <a:gd name="connsiteY6" fmla="*/ 58861 h 80973"/>
                <a:gd name="connsiteX7" fmla="*/ 58378 w 78598"/>
                <a:gd name="connsiteY7" fmla="*/ 0 h 80973"/>
                <a:gd name="connsiteX8" fmla="*/ 78599 w 78598"/>
                <a:gd name="connsiteY8" fmla="*/ 0 h 80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598" h="80973">
                  <a:moveTo>
                    <a:pt x="78599" y="0"/>
                  </a:moveTo>
                  <a:lnTo>
                    <a:pt x="49150" y="80974"/>
                  </a:lnTo>
                  <a:lnTo>
                    <a:pt x="29420" y="80974"/>
                  </a:lnTo>
                  <a:lnTo>
                    <a:pt x="0" y="0"/>
                  </a:lnTo>
                  <a:lnTo>
                    <a:pt x="20857" y="0"/>
                  </a:lnTo>
                  <a:lnTo>
                    <a:pt x="39459" y="58861"/>
                  </a:lnTo>
                  <a:lnTo>
                    <a:pt x="39777" y="58861"/>
                  </a:lnTo>
                  <a:lnTo>
                    <a:pt x="58378" y="0"/>
                  </a:lnTo>
                  <a:lnTo>
                    <a:pt x="78599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1" name="Freihandform: Form 162">
              <a:extLst>
                <a:ext uri="{FF2B5EF4-FFF2-40B4-BE49-F238E27FC236}">
                  <a16:creationId xmlns:a16="http://schemas.microsoft.com/office/drawing/2014/main" id="{8C2F11C6-8D40-B346-A814-D5B55D16B951}"/>
                </a:ext>
              </a:extLst>
            </p:cNvPr>
            <p:cNvSpPr/>
            <p:nvPr/>
          </p:nvSpPr>
          <p:spPr>
            <a:xfrm>
              <a:off x="4015683" y="363231"/>
              <a:ext cx="73999" cy="84948"/>
            </a:xfrm>
            <a:custGeom>
              <a:avLst/>
              <a:gdLst>
                <a:gd name="connsiteX0" fmla="*/ 40095 w 73999"/>
                <a:gd name="connsiteY0" fmla="*/ 84949 h 84948"/>
                <a:gd name="connsiteX1" fmla="*/ 0 w 73999"/>
                <a:gd name="connsiteY1" fmla="*/ 42317 h 84948"/>
                <a:gd name="connsiteX2" fmla="*/ 38041 w 73999"/>
                <a:gd name="connsiteY2" fmla="*/ 0 h 84948"/>
                <a:gd name="connsiteX3" fmla="*/ 73999 w 73999"/>
                <a:gd name="connsiteY3" fmla="*/ 41203 h 84948"/>
                <a:gd name="connsiteX4" fmla="*/ 73681 w 73999"/>
                <a:gd name="connsiteY4" fmla="*/ 48999 h 84948"/>
                <a:gd name="connsiteX5" fmla="*/ 19267 w 73999"/>
                <a:gd name="connsiteY5" fmla="*/ 48999 h 84948"/>
                <a:gd name="connsiteX6" fmla="*/ 40269 w 73999"/>
                <a:gd name="connsiteY6" fmla="*/ 68725 h 84948"/>
                <a:gd name="connsiteX7" fmla="*/ 60143 w 73999"/>
                <a:gd name="connsiteY7" fmla="*/ 59179 h 84948"/>
                <a:gd name="connsiteX8" fmla="*/ 71916 w 73999"/>
                <a:gd name="connsiteY8" fmla="*/ 71589 h 84948"/>
                <a:gd name="connsiteX9" fmla="*/ 40095 w 73999"/>
                <a:gd name="connsiteY9" fmla="*/ 84949 h 84948"/>
                <a:gd name="connsiteX10" fmla="*/ 18948 w 73999"/>
                <a:gd name="connsiteY10" fmla="*/ 35154 h 84948"/>
                <a:gd name="connsiteX11" fmla="*/ 55688 w 73999"/>
                <a:gd name="connsiteY11" fmla="*/ 35154 h 84948"/>
                <a:gd name="connsiteX12" fmla="*/ 37723 w 73999"/>
                <a:gd name="connsiteY12" fmla="*/ 15587 h 84948"/>
                <a:gd name="connsiteX13" fmla="*/ 18948 w 73999"/>
                <a:gd name="connsiteY13" fmla="*/ 35154 h 8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48">
                  <a:moveTo>
                    <a:pt x="40095" y="84949"/>
                  </a:moveTo>
                  <a:cubicBezTo>
                    <a:pt x="16084" y="84949"/>
                    <a:pt x="0" y="67927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3"/>
                    <a:pt x="52332" y="84949"/>
                    <a:pt x="40095" y="84949"/>
                  </a:cubicBezTo>
                  <a:close/>
                  <a:moveTo>
                    <a:pt x="18948" y="35154"/>
                  </a:moveTo>
                  <a:lnTo>
                    <a:pt x="55688" y="35154"/>
                  </a:lnTo>
                  <a:cubicBezTo>
                    <a:pt x="54906" y="22744"/>
                    <a:pt x="48368" y="15587"/>
                    <a:pt x="37723" y="15587"/>
                  </a:cubicBezTo>
                  <a:cubicBezTo>
                    <a:pt x="27222" y="15587"/>
                    <a:pt x="20539" y="22587"/>
                    <a:pt x="18948" y="3515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2" name="Freihandform: Form 163">
              <a:extLst>
                <a:ext uri="{FF2B5EF4-FFF2-40B4-BE49-F238E27FC236}">
                  <a16:creationId xmlns:a16="http://schemas.microsoft.com/office/drawing/2014/main" id="{6AE73496-0658-4347-9D4D-9D93DBF7102A}"/>
                </a:ext>
              </a:extLst>
            </p:cNvPr>
            <p:cNvSpPr/>
            <p:nvPr/>
          </p:nvSpPr>
          <p:spPr>
            <a:xfrm>
              <a:off x="4110337" y="363231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68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68" y="21155"/>
                  </a:lnTo>
                  <a:cubicBezTo>
                    <a:pt x="43104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3" name="Freihandform: Form 165">
              <a:extLst>
                <a:ext uri="{FF2B5EF4-FFF2-40B4-BE49-F238E27FC236}">
                  <a16:creationId xmlns:a16="http://schemas.microsoft.com/office/drawing/2014/main" id="{DAB8E009-7BE8-A345-B702-590AE19F1F6D}"/>
                </a:ext>
              </a:extLst>
            </p:cNvPr>
            <p:cNvSpPr/>
            <p:nvPr/>
          </p:nvSpPr>
          <p:spPr>
            <a:xfrm>
              <a:off x="4168165" y="363231"/>
              <a:ext cx="62370" cy="84951"/>
            </a:xfrm>
            <a:custGeom>
              <a:avLst/>
              <a:gdLst>
                <a:gd name="connsiteX0" fmla="*/ 9084 w 62370"/>
                <a:gd name="connsiteY0" fmla="*/ 60134 h 84951"/>
                <a:gd name="connsiteX1" fmla="*/ 31995 w 62370"/>
                <a:gd name="connsiteY1" fmla="*/ 69203 h 84951"/>
                <a:gd name="connsiteX2" fmla="*/ 43914 w 62370"/>
                <a:gd name="connsiteY2" fmla="*/ 61088 h 84951"/>
                <a:gd name="connsiteX3" fmla="*/ 3356 w 62370"/>
                <a:gd name="connsiteY3" fmla="*/ 25136 h 84951"/>
                <a:gd name="connsiteX4" fmla="*/ 33905 w 62370"/>
                <a:gd name="connsiteY4" fmla="*/ 0 h 84951"/>
                <a:gd name="connsiteX5" fmla="*/ 61907 w 62370"/>
                <a:gd name="connsiteY5" fmla="*/ 8433 h 84951"/>
                <a:gd name="connsiteX6" fmla="*/ 52997 w 62370"/>
                <a:gd name="connsiteY6" fmla="*/ 23227 h 84951"/>
                <a:gd name="connsiteX7" fmla="*/ 33586 w 62370"/>
                <a:gd name="connsiteY7" fmla="*/ 16067 h 84951"/>
                <a:gd name="connsiteX8" fmla="*/ 21957 w 62370"/>
                <a:gd name="connsiteY8" fmla="*/ 23545 h 84951"/>
                <a:gd name="connsiteX9" fmla="*/ 62370 w 62370"/>
                <a:gd name="connsiteY9" fmla="*/ 59338 h 84951"/>
                <a:gd name="connsiteX10" fmla="*/ 31185 w 62370"/>
                <a:gd name="connsiteY10" fmla="*/ 84951 h 84951"/>
                <a:gd name="connsiteX11" fmla="*/ 0 w 62370"/>
                <a:gd name="connsiteY11" fmla="*/ 75090 h 84951"/>
                <a:gd name="connsiteX12" fmla="*/ 9084 w 62370"/>
                <a:gd name="connsiteY12" fmla="*/ 6013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370" h="84951">
                  <a:moveTo>
                    <a:pt x="9084" y="60134"/>
                  </a:moveTo>
                  <a:cubicBezTo>
                    <a:pt x="17039" y="66177"/>
                    <a:pt x="24821" y="69203"/>
                    <a:pt x="31995" y="69203"/>
                  </a:cubicBezTo>
                  <a:cubicBezTo>
                    <a:pt x="38996" y="69203"/>
                    <a:pt x="43914" y="66018"/>
                    <a:pt x="43914" y="61088"/>
                  </a:cubicBezTo>
                  <a:cubicBezTo>
                    <a:pt x="43914" y="47246"/>
                    <a:pt x="3356" y="52178"/>
                    <a:pt x="3356" y="25136"/>
                  </a:cubicBezTo>
                  <a:cubicBezTo>
                    <a:pt x="3356" y="10183"/>
                    <a:pt x="15766" y="0"/>
                    <a:pt x="33905" y="0"/>
                  </a:cubicBezTo>
                  <a:cubicBezTo>
                    <a:pt x="43596" y="0"/>
                    <a:pt x="53316" y="2864"/>
                    <a:pt x="61907" y="8433"/>
                  </a:cubicBezTo>
                  <a:lnTo>
                    <a:pt x="52997" y="23227"/>
                  </a:lnTo>
                  <a:cubicBezTo>
                    <a:pt x="45997" y="18454"/>
                    <a:pt x="39777" y="16067"/>
                    <a:pt x="33586" y="16067"/>
                  </a:cubicBezTo>
                  <a:cubicBezTo>
                    <a:pt x="26586" y="16067"/>
                    <a:pt x="21957" y="19090"/>
                    <a:pt x="21957" y="23545"/>
                  </a:cubicBezTo>
                  <a:cubicBezTo>
                    <a:pt x="21957" y="36748"/>
                    <a:pt x="62370" y="32134"/>
                    <a:pt x="62370" y="59338"/>
                  </a:cubicBezTo>
                  <a:cubicBezTo>
                    <a:pt x="62370" y="74610"/>
                    <a:pt x="49815" y="84951"/>
                    <a:pt x="31185" y="84951"/>
                  </a:cubicBezTo>
                  <a:cubicBezTo>
                    <a:pt x="20366" y="84951"/>
                    <a:pt x="9402" y="81610"/>
                    <a:pt x="0" y="75090"/>
                  </a:cubicBezTo>
                  <a:lnTo>
                    <a:pt x="9084" y="60134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4" name="Freihandform: Form 166">
              <a:extLst>
                <a:ext uri="{FF2B5EF4-FFF2-40B4-BE49-F238E27FC236}">
                  <a16:creationId xmlns:a16="http://schemas.microsoft.com/office/drawing/2014/main" id="{E032695A-9A22-D544-BB74-8954CAFC386C}"/>
                </a:ext>
              </a:extLst>
            </p:cNvPr>
            <p:cNvSpPr/>
            <p:nvPr/>
          </p:nvSpPr>
          <p:spPr>
            <a:xfrm>
              <a:off x="4248240" y="329344"/>
              <a:ext cx="24010" cy="116926"/>
            </a:xfrm>
            <a:custGeom>
              <a:avLst/>
              <a:gdLst>
                <a:gd name="connsiteX0" fmla="*/ 24011 w 24010"/>
                <a:gd name="connsiteY0" fmla="*/ 11453 h 116926"/>
                <a:gd name="connsiteX1" fmla="*/ 11919 w 24010"/>
                <a:gd name="connsiteY1" fmla="*/ 22906 h 116926"/>
                <a:gd name="connsiteX2" fmla="*/ 0 w 24010"/>
                <a:gd name="connsiteY2" fmla="*/ 11453 h 116926"/>
                <a:gd name="connsiteX3" fmla="*/ 11919 w 24010"/>
                <a:gd name="connsiteY3" fmla="*/ 0 h 116926"/>
                <a:gd name="connsiteX4" fmla="*/ 24011 w 24010"/>
                <a:gd name="connsiteY4" fmla="*/ 11453 h 116926"/>
                <a:gd name="connsiteX5" fmla="*/ 21465 w 24010"/>
                <a:gd name="connsiteY5" fmla="*/ 116926 h 116926"/>
                <a:gd name="connsiteX6" fmla="*/ 2546 w 24010"/>
                <a:gd name="connsiteY6" fmla="*/ 116926 h 116926"/>
                <a:gd name="connsiteX7" fmla="*/ 2546 w 24010"/>
                <a:gd name="connsiteY7" fmla="*/ 35952 h 116926"/>
                <a:gd name="connsiteX8" fmla="*/ 21465 w 24010"/>
                <a:gd name="connsiteY8" fmla="*/ 35952 h 116926"/>
                <a:gd name="connsiteX9" fmla="*/ 21465 w 24010"/>
                <a:gd name="connsiteY9" fmla="*/ 116926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10" h="116926">
                  <a:moveTo>
                    <a:pt x="24011" y="11453"/>
                  </a:moveTo>
                  <a:cubicBezTo>
                    <a:pt x="24011" y="18135"/>
                    <a:pt x="18601" y="22906"/>
                    <a:pt x="11919" y="22906"/>
                  </a:cubicBezTo>
                  <a:cubicBezTo>
                    <a:pt x="5410" y="22906"/>
                    <a:pt x="0" y="18132"/>
                    <a:pt x="0" y="11453"/>
                  </a:cubicBezTo>
                  <a:cubicBezTo>
                    <a:pt x="0" y="4929"/>
                    <a:pt x="5410" y="0"/>
                    <a:pt x="11919" y="0"/>
                  </a:cubicBezTo>
                  <a:cubicBezTo>
                    <a:pt x="18601" y="0"/>
                    <a:pt x="24011" y="4929"/>
                    <a:pt x="24011" y="11453"/>
                  </a:cubicBezTo>
                  <a:close/>
                  <a:moveTo>
                    <a:pt x="21465" y="116926"/>
                  </a:moveTo>
                  <a:lnTo>
                    <a:pt x="2546" y="116926"/>
                  </a:lnTo>
                  <a:lnTo>
                    <a:pt x="2546" y="35952"/>
                  </a:lnTo>
                  <a:lnTo>
                    <a:pt x="21465" y="35952"/>
                  </a:lnTo>
                  <a:lnTo>
                    <a:pt x="21465" y="11692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5" name="Freihandform: Form 168">
              <a:extLst>
                <a:ext uri="{FF2B5EF4-FFF2-40B4-BE49-F238E27FC236}">
                  <a16:creationId xmlns:a16="http://schemas.microsoft.com/office/drawing/2014/main" id="{2F6064D8-5FBB-BF41-8173-794B2ACB3CB3}"/>
                </a:ext>
              </a:extLst>
            </p:cNvPr>
            <p:cNvSpPr/>
            <p:nvPr/>
          </p:nvSpPr>
          <p:spPr>
            <a:xfrm>
              <a:off x="4285760" y="339047"/>
              <a:ext cx="50451" cy="109132"/>
            </a:xfrm>
            <a:custGeom>
              <a:avLst/>
              <a:gdLst>
                <a:gd name="connsiteX0" fmla="*/ 50452 w 50451"/>
                <a:gd name="connsiteY0" fmla="*/ 89887 h 109132"/>
                <a:gd name="connsiteX1" fmla="*/ 50452 w 50451"/>
                <a:gd name="connsiteY1" fmla="*/ 106113 h 109132"/>
                <a:gd name="connsiteX2" fmla="*/ 34541 w 50451"/>
                <a:gd name="connsiteY2" fmla="*/ 109133 h 109132"/>
                <a:gd name="connsiteX3" fmla="*/ 12410 w 50451"/>
                <a:gd name="connsiteY3" fmla="*/ 86383 h 109132"/>
                <a:gd name="connsiteX4" fmla="*/ 12410 w 50451"/>
                <a:gd name="connsiteY4" fmla="*/ 41998 h 109132"/>
                <a:gd name="connsiteX5" fmla="*/ 0 w 50451"/>
                <a:gd name="connsiteY5" fmla="*/ 41998 h 109132"/>
                <a:gd name="connsiteX6" fmla="*/ 0 w 50451"/>
                <a:gd name="connsiteY6" fmla="*/ 26250 h 109132"/>
                <a:gd name="connsiteX7" fmla="*/ 12266 w 50451"/>
                <a:gd name="connsiteY7" fmla="*/ 26250 h 109132"/>
                <a:gd name="connsiteX8" fmla="*/ 12266 w 50451"/>
                <a:gd name="connsiteY8" fmla="*/ 4137 h 109132"/>
                <a:gd name="connsiteX9" fmla="*/ 31185 w 50451"/>
                <a:gd name="connsiteY9" fmla="*/ 0 h 109132"/>
                <a:gd name="connsiteX10" fmla="*/ 31185 w 50451"/>
                <a:gd name="connsiteY10" fmla="*/ 26250 h 109132"/>
                <a:gd name="connsiteX11" fmla="*/ 50452 w 50451"/>
                <a:gd name="connsiteY11" fmla="*/ 26250 h 109132"/>
                <a:gd name="connsiteX12" fmla="*/ 50452 w 50451"/>
                <a:gd name="connsiteY12" fmla="*/ 41998 h 109132"/>
                <a:gd name="connsiteX13" fmla="*/ 31185 w 50451"/>
                <a:gd name="connsiteY13" fmla="*/ 41998 h 109132"/>
                <a:gd name="connsiteX14" fmla="*/ 31185 w 50451"/>
                <a:gd name="connsiteY14" fmla="*/ 81928 h 109132"/>
                <a:gd name="connsiteX15" fmla="*/ 39951 w 50451"/>
                <a:gd name="connsiteY15" fmla="*/ 92589 h 109132"/>
                <a:gd name="connsiteX16" fmla="*/ 50452 w 50451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51" h="109132">
                  <a:moveTo>
                    <a:pt x="50452" y="89887"/>
                  </a:moveTo>
                  <a:lnTo>
                    <a:pt x="50452" y="106113"/>
                  </a:lnTo>
                  <a:cubicBezTo>
                    <a:pt x="46315" y="108022"/>
                    <a:pt x="40095" y="109133"/>
                    <a:pt x="34541" y="109133"/>
                  </a:cubicBezTo>
                  <a:cubicBezTo>
                    <a:pt x="20221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66" y="26250"/>
                  </a:lnTo>
                  <a:lnTo>
                    <a:pt x="12266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52" y="26250"/>
                  </a:lnTo>
                  <a:lnTo>
                    <a:pt x="50452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51" y="92589"/>
                  </a:cubicBezTo>
                  <a:cubicBezTo>
                    <a:pt x="43451" y="92589"/>
                    <a:pt x="47269" y="91475"/>
                    <a:pt x="50452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6" name="Freihandform: Form 169">
              <a:extLst>
                <a:ext uri="{FF2B5EF4-FFF2-40B4-BE49-F238E27FC236}">
                  <a16:creationId xmlns:a16="http://schemas.microsoft.com/office/drawing/2014/main" id="{CCFE9C2B-9283-504B-8E44-B01FC036F245}"/>
                </a:ext>
              </a:extLst>
            </p:cNvPr>
            <p:cNvSpPr/>
            <p:nvPr/>
          </p:nvSpPr>
          <p:spPr>
            <a:xfrm>
              <a:off x="4350994" y="330617"/>
              <a:ext cx="68734" cy="117562"/>
            </a:xfrm>
            <a:custGeom>
              <a:avLst/>
              <a:gdLst>
                <a:gd name="connsiteX0" fmla="*/ 34830 w 68734"/>
                <a:gd name="connsiteY0" fmla="*/ 65384 h 117562"/>
                <a:gd name="connsiteX1" fmla="*/ 50104 w 68734"/>
                <a:gd name="connsiteY1" fmla="*/ 67132 h 117562"/>
                <a:gd name="connsiteX2" fmla="*/ 50104 w 68734"/>
                <a:gd name="connsiteY2" fmla="*/ 64268 h 117562"/>
                <a:gd name="connsiteX3" fmla="*/ 32284 w 68734"/>
                <a:gd name="connsiteY3" fmla="*/ 48519 h 117562"/>
                <a:gd name="connsiteX4" fmla="*/ 11774 w 68734"/>
                <a:gd name="connsiteY4" fmla="*/ 53133 h 117562"/>
                <a:gd name="connsiteX5" fmla="*/ 7637 w 68734"/>
                <a:gd name="connsiteY5" fmla="*/ 37225 h 117562"/>
                <a:gd name="connsiteX6" fmla="*/ 34193 w 68734"/>
                <a:gd name="connsiteY6" fmla="*/ 32611 h 117562"/>
                <a:gd name="connsiteX7" fmla="*/ 68734 w 68734"/>
                <a:gd name="connsiteY7" fmla="*/ 63949 h 117562"/>
                <a:gd name="connsiteX8" fmla="*/ 68734 w 68734"/>
                <a:gd name="connsiteY8" fmla="*/ 115653 h 117562"/>
                <a:gd name="connsiteX9" fmla="*/ 50740 w 68734"/>
                <a:gd name="connsiteY9" fmla="*/ 115653 h 117562"/>
                <a:gd name="connsiteX10" fmla="*/ 50740 w 68734"/>
                <a:gd name="connsiteY10" fmla="*/ 107064 h 117562"/>
                <a:gd name="connsiteX11" fmla="*/ 50422 w 68734"/>
                <a:gd name="connsiteY11" fmla="*/ 107064 h 117562"/>
                <a:gd name="connsiteX12" fmla="*/ 26730 w 68734"/>
                <a:gd name="connsiteY12" fmla="*/ 117563 h 117562"/>
                <a:gd name="connsiteX13" fmla="*/ 0 w 68734"/>
                <a:gd name="connsiteY13" fmla="*/ 91790 h 117562"/>
                <a:gd name="connsiteX14" fmla="*/ 34830 w 68734"/>
                <a:gd name="connsiteY14" fmla="*/ 65384 h 117562"/>
                <a:gd name="connsiteX15" fmla="*/ 19411 w 68734"/>
                <a:gd name="connsiteY15" fmla="*/ 22113 h 117562"/>
                <a:gd name="connsiteX16" fmla="*/ 8100 w 68734"/>
                <a:gd name="connsiteY16" fmla="*/ 11135 h 117562"/>
                <a:gd name="connsiteX17" fmla="*/ 19411 w 68734"/>
                <a:gd name="connsiteY17" fmla="*/ 0 h 117562"/>
                <a:gd name="connsiteX18" fmla="*/ 30693 w 68734"/>
                <a:gd name="connsiteY18" fmla="*/ 11135 h 117562"/>
                <a:gd name="connsiteX19" fmla="*/ 19411 w 68734"/>
                <a:gd name="connsiteY19" fmla="*/ 22113 h 117562"/>
                <a:gd name="connsiteX20" fmla="*/ 31648 w 68734"/>
                <a:gd name="connsiteY20" fmla="*/ 103405 h 117562"/>
                <a:gd name="connsiteX21" fmla="*/ 50104 w 68734"/>
                <a:gd name="connsiteY21" fmla="*/ 93702 h 117562"/>
                <a:gd name="connsiteX22" fmla="*/ 50104 w 68734"/>
                <a:gd name="connsiteY22" fmla="*/ 79545 h 117562"/>
                <a:gd name="connsiteX23" fmla="*/ 36913 w 68734"/>
                <a:gd name="connsiteY23" fmla="*/ 77954 h 117562"/>
                <a:gd name="connsiteX24" fmla="*/ 18138 w 68734"/>
                <a:gd name="connsiteY24" fmla="*/ 91316 h 117562"/>
                <a:gd name="connsiteX25" fmla="*/ 31648 w 68734"/>
                <a:gd name="connsiteY25" fmla="*/ 103405 h 117562"/>
                <a:gd name="connsiteX26" fmla="*/ 52505 w 68734"/>
                <a:gd name="connsiteY26" fmla="*/ 22113 h 117562"/>
                <a:gd name="connsiteX27" fmla="*/ 41194 w 68734"/>
                <a:gd name="connsiteY27" fmla="*/ 11135 h 117562"/>
                <a:gd name="connsiteX28" fmla="*/ 52505 w 68734"/>
                <a:gd name="connsiteY28" fmla="*/ 0 h 117562"/>
                <a:gd name="connsiteX29" fmla="*/ 63787 w 68734"/>
                <a:gd name="connsiteY29" fmla="*/ 11135 h 117562"/>
                <a:gd name="connsiteX30" fmla="*/ 52505 w 68734"/>
                <a:gd name="connsiteY3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8734" h="117562">
                  <a:moveTo>
                    <a:pt x="34830" y="65384"/>
                  </a:moveTo>
                  <a:cubicBezTo>
                    <a:pt x="40095" y="65384"/>
                    <a:pt x="44868" y="65702"/>
                    <a:pt x="50104" y="67132"/>
                  </a:cubicBezTo>
                  <a:lnTo>
                    <a:pt x="50104" y="64268"/>
                  </a:lnTo>
                  <a:cubicBezTo>
                    <a:pt x="50104" y="53926"/>
                    <a:pt x="44058" y="48519"/>
                    <a:pt x="32284" y="48519"/>
                  </a:cubicBezTo>
                  <a:cubicBezTo>
                    <a:pt x="25775" y="48519"/>
                    <a:pt x="18456" y="50110"/>
                    <a:pt x="11774" y="53133"/>
                  </a:cubicBezTo>
                  <a:lnTo>
                    <a:pt x="7637" y="37225"/>
                  </a:lnTo>
                  <a:cubicBezTo>
                    <a:pt x="15101" y="34361"/>
                    <a:pt x="24965" y="32611"/>
                    <a:pt x="34193" y="32611"/>
                  </a:cubicBezTo>
                  <a:cubicBezTo>
                    <a:pt x="56931" y="32611"/>
                    <a:pt x="68734" y="43271"/>
                    <a:pt x="68734" y="63949"/>
                  </a:cubicBezTo>
                  <a:lnTo>
                    <a:pt x="68734" y="115653"/>
                  </a:lnTo>
                  <a:lnTo>
                    <a:pt x="50740" y="115653"/>
                  </a:lnTo>
                  <a:lnTo>
                    <a:pt x="50740" y="107064"/>
                  </a:lnTo>
                  <a:lnTo>
                    <a:pt x="50422" y="107064"/>
                  </a:lnTo>
                  <a:cubicBezTo>
                    <a:pt x="43422" y="114221"/>
                    <a:pt x="36103" y="117563"/>
                    <a:pt x="26730" y="117563"/>
                  </a:cubicBezTo>
                  <a:cubicBezTo>
                    <a:pt x="10501" y="117563"/>
                    <a:pt x="0" y="107542"/>
                    <a:pt x="0" y="91790"/>
                  </a:cubicBezTo>
                  <a:cubicBezTo>
                    <a:pt x="0" y="74610"/>
                    <a:pt x="12237" y="65384"/>
                    <a:pt x="34830" y="65384"/>
                  </a:cubicBezTo>
                  <a:close/>
                  <a:moveTo>
                    <a:pt x="19411" y="22113"/>
                  </a:moveTo>
                  <a:cubicBezTo>
                    <a:pt x="13365" y="22113"/>
                    <a:pt x="8100" y="17022"/>
                    <a:pt x="8100" y="11135"/>
                  </a:cubicBezTo>
                  <a:cubicBezTo>
                    <a:pt x="8100" y="5248"/>
                    <a:pt x="13365" y="0"/>
                    <a:pt x="19411" y="0"/>
                  </a:cubicBezTo>
                  <a:cubicBezTo>
                    <a:pt x="25457" y="0"/>
                    <a:pt x="30693" y="5248"/>
                    <a:pt x="30693" y="11135"/>
                  </a:cubicBezTo>
                  <a:cubicBezTo>
                    <a:pt x="30693" y="17022"/>
                    <a:pt x="25457" y="22113"/>
                    <a:pt x="19411" y="22113"/>
                  </a:cubicBezTo>
                  <a:close/>
                  <a:moveTo>
                    <a:pt x="31648" y="103405"/>
                  </a:moveTo>
                  <a:cubicBezTo>
                    <a:pt x="38475" y="103405"/>
                    <a:pt x="44868" y="100064"/>
                    <a:pt x="50104" y="93702"/>
                  </a:cubicBezTo>
                  <a:lnTo>
                    <a:pt x="50104" y="79545"/>
                  </a:lnTo>
                  <a:cubicBezTo>
                    <a:pt x="45649" y="78431"/>
                    <a:pt x="41021" y="77954"/>
                    <a:pt x="36913" y="77954"/>
                  </a:cubicBezTo>
                  <a:cubicBezTo>
                    <a:pt x="24965" y="77954"/>
                    <a:pt x="18138" y="82727"/>
                    <a:pt x="18138" y="91316"/>
                  </a:cubicBezTo>
                  <a:cubicBezTo>
                    <a:pt x="18138" y="98791"/>
                    <a:pt x="23374" y="103405"/>
                    <a:pt x="31648" y="103405"/>
                  </a:cubicBezTo>
                  <a:close/>
                  <a:moveTo>
                    <a:pt x="52505" y="22113"/>
                  </a:moveTo>
                  <a:cubicBezTo>
                    <a:pt x="46430" y="22113"/>
                    <a:pt x="41194" y="17022"/>
                    <a:pt x="41194" y="11135"/>
                  </a:cubicBezTo>
                  <a:cubicBezTo>
                    <a:pt x="41194" y="5248"/>
                    <a:pt x="46430" y="0"/>
                    <a:pt x="52505" y="0"/>
                  </a:cubicBezTo>
                  <a:cubicBezTo>
                    <a:pt x="58551" y="0"/>
                    <a:pt x="63787" y="5248"/>
                    <a:pt x="63787" y="11135"/>
                  </a:cubicBezTo>
                  <a:cubicBezTo>
                    <a:pt x="63787" y="17022"/>
                    <a:pt x="58551" y="22113"/>
                    <a:pt x="52505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7" name="Freihandform: Form 170">
              <a:extLst>
                <a:ext uri="{FF2B5EF4-FFF2-40B4-BE49-F238E27FC236}">
                  <a16:creationId xmlns:a16="http://schemas.microsoft.com/office/drawing/2014/main" id="{95C0FD60-8F10-C141-B699-089201F2E111}"/>
                </a:ext>
              </a:extLst>
            </p:cNvPr>
            <p:cNvSpPr/>
            <p:nvPr/>
          </p:nvSpPr>
          <p:spPr>
            <a:xfrm>
              <a:off x="4434424" y="339047"/>
              <a:ext cx="50422" cy="109132"/>
            </a:xfrm>
            <a:custGeom>
              <a:avLst/>
              <a:gdLst>
                <a:gd name="connsiteX0" fmla="*/ 50423 w 50422"/>
                <a:gd name="connsiteY0" fmla="*/ 89887 h 109132"/>
                <a:gd name="connsiteX1" fmla="*/ 50423 w 50422"/>
                <a:gd name="connsiteY1" fmla="*/ 106113 h 109132"/>
                <a:gd name="connsiteX2" fmla="*/ 34512 w 50422"/>
                <a:gd name="connsiteY2" fmla="*/ 109133 h 109132"/>
                <a:gd name="connsiteX3" fmla="*/ 12410 w 50422"/>
                <a:gd name="connsiteY3" fmla="*/ 86383 h 109132"/>
                <a:gd name="connsiteX4" fmla="*/ 12410 w 50422"/>
                <a:gd name="connsiteY4" fmla="*/ 41998 h 109132"/>
                <a:gd name="connsiteX5" fmla="*/ 0 w 50422"/>
                <a:gd name="connsiteY5" fmla="*/ 41998 h 109132"/>
                <a:gd name="connsiteX6" fmla="*/ 0 w 50422"/>
                <a:gd name="connsiteY6" fmla="*/ 26250 h 109132"/>
                <a:gd name="connsiteX7" fmla="*/ 12237 w 50422"/>
                <a:gd name="connsiteY7" fmla="*/ 26250 h 109132"/>
                <a:gd name="connsiteX8" fmla="*/ 12237 w 50422"/>
                <a:gd name="connsiteY8" fmla="*/ 4137 h 109132"/>
                <a:gd name="connsiteX9" fmla="*/ 31185 w 50422"/>
                <a:gd name="connsiteY9" fmla="*/ 0 h 109132"/>
                <a:gd name="connsiteX10" fmla="*/ 31185 w 50422"/>
                <a:gd name="connsiteY10" fmla="*/ 26250 h 109132"/>
                <a:gd name="connsiteX11" fmla="*/ 50423 w 50422"/>
                <a:gd name="connsiteY11" fmla="*/ 26250 h 109132"/>
                <a:gd name="connsiteX12" fmla="*/ 50423 w 50422"/>
                <a:gd name="connsiteY12" fmla="*/ 41998 h 109132"/>
                <a:gd name="connsiteX13" fmla="*/ 31185 w 50422"/>
                <a:gd name="connsiteY13" fmla="*/ 41998 h 109132"/>
                <a:gd name="connsiteX14" fmla="*/ 31185 w 50422"/>
                <a:gd name="connsiteY14" fmla="*/ 81928 h 109132"/>
                <a:gd name="connsiteX15" fmla="*/ 39922 w 50422"/>
                <a:gd name="connsiteY15" fmla="*/ 92589 h 109132"/>
                <a:gd name="connsiteX16" fmla="*/ 50423 w 50422"/>
                <a:gd name="connsiteY16" fmla="*/ 89887 h 10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422" h="109132">
                  <a:moveTo>
                    <a:pt x="50423" y="89887"/>
                  </a:moveTo>
                  <a:lnTo>
                    <a:pt x="50423" y="106113"/>
                  </a:lnTo>
                  <a:cubicBezTo>
                    <a:pt x="46286" y="108022"/>
                    <a:pt x="40095" y="109133"/>
                    <a:pt x="34512" y="109133"/>
                  </a:cubicBezTo>
                  <a:cubicBezTo>
                    <a:pt x="20192" y="109133"/>
                    <a:pt x="12410" y="101177"/>
                    <a:pt x="12410" y="86383"/>
                  </a:cubicBezTo>
                  <a:lnTo>
                    <a:pt x="12410" y="41998"/>
                  </a:lnTo>
                  <a:lnTo>
                    <a:pt x="0" y="41998"/>
                  </a:lnTo>
                  <a:lnTo>
                    <a:pt x="0" y="26250"/>
                  </a:lnTo>
                  <a:lnTo>
                    <a:pt x="12237" y="26250"/>
                  </a:lnTo>
                  <a:lnTo>
                    <a:pt x="12237" y="4137"/>
                  </a:lnTo>
                  <a:lnTo>
                    <a:pt x="31185" y="0"/>
                  </a:lnTo>
                  <a:lnTo>
                    <a:pt x="31185" y="26250"/>
                  </a:lnTo>
                  <a:lnTo>
                    <a:pt x="50423" y="26250"/>
                  </a:lnTo>
                  <a:lnTo>
                    <a:pt x="50423" y="41998"/>
                  </a:lnTo>
                  <a:lnTo>
                    <a:pt x="31185" y="41998"/>
                  </a:lnTo>
                  <a:lnTo>
                    <a:pt x="31185" y="81928"/>
                  </a:lnTo>
                  <a:cubicBezTo>
                    <a:pt x="31185" y="89404"/>
                    <a:pt x="33731" y="92589"/>
                    <a:pt x="39922" y="92589"/>
                  </a:cubicBezTo>
                  <a:cubicBezTo>
                    <a:pt x="43422" y="92589"/>
                    <a:pt x="47240" y="91475"/>
                    <a:pt x="50423" y="8988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8" name="Freihandform: Form 171">
              <a:extLst>
                <a:ext uri="{FF2B5EF4-FFF2-40B4-BE49-F238E27FC236}">
                  <a16:creationId xmlns:a16="http://schemas.microsoft.com/office/drawing/2014/main" id="{00861566-5E81-E64C-B29B-7E3E5C9A9F66}"/>
                </a:ext>
              </a:extLst>
            </p:cNvPr>
            <p:cNvSpPr/>
            <p:nvPr/>
          </p:nvSpPr>
          <p:spPr>
            <a:xfrm>
              <a:off x="2151789" y="509291"/>
              <a:ext cx="73180" cy="111996"/>
            </a:xfrm>
            <a:custGeom>
              <a:avLst/>
              <a:gdLst>
                <a:gd name="connsiteX0" fmla="*/ 73178 w 73180"/>
                <a:gd name="connsiteY0" fmla="*/ 111997 h 111996"/>
                <a:gd name="connsiteX1" fmla="*/ 0 w 73180"/>
                <a:gd name="connsiteY1" fmla="*/ 111997 h 111996"/>
                <a:gd name="connsiteX2" fmla="*/ 0 w 73180"/>
                <a:gd name="connsiteY2" fmla="*/ 0 h 111996"/>
                <a:gd name="connsiteX3" fmla="*/ 71112 w 73180"/>
                <a:gd name="connsiteY3" fmla="*/ 0 h 111996"/>
                <a:gd name="connsiteX4" fmla="*/ 71112 w 73180"/>
                <a:gd name="connsiteY4" fmla="*/ 18135 h 111996"/>
                <a:gd name="connsiteX5" fmla="*/ 19726 w 73180"/>
                <a:gd name="connsiteY5" fmla="*/ 18135 h 111996"/>
                <a:gd name="connsiteX6" fmla="*/ 19726 w 73180"/>
                <a:gd name="connsiteY6" fmla="*/ 44862 h 111996"/>
                <a:gd name="connsiteX7" fmla="*/ 58861 w 73180"/>
                <a:gd name="connsiteY7" fmla="*/ 44862 h 111996"/>
                <a:gd name="connsiteX8" fmla="*/ 58861 w 73180"/>
                <a:gd name="connsiteY8" fmla="*/ 62839 h 111996"/>
                <a:gd name="connsiteX9" fmla="*/ 19726 w 73180"/>
                <a:gd name="connsiteY9" fmla="*/ 62839 h 111996"/>
                <a:gd name="connsiteX10" fmla="*/ 19726 w 73180"/>
                <a:gd name="connsiteY10" fmla="*/ 93861 h 111996"/>
                <a:gd name="connsiteX11" fmla="*/ 73181 w 73180"/>
                <a:gd name="connsiteY11" fmla="*/ 93861 h 111996"/>
                <a:gd name="connsiteX12" fmla="*/ 73181 w 73180"/>
                <a:gd name="connsiteY12" fmla="*/ 111997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180" h="111996">
                  <a:moveTo>
                    <a:pt x="73178" y="111997"/>
                  </a:moveTo>
                  <a:lnTo>
                    <a:pt x="0" y="111997"/>
                  </a:lnTo>
                  <a:lnTo>
                    <a:pt x="0" y="0"/>
                  </a:lnTo>
                  <a:lnTo>
                    <a:pt x="71112" y="0"/>
                  </a:lnTo>
                  <a:lnTo>
                    <a:pt x="71112" y="18135"/>
                  </a:lnTo>
                  <a:lnTo>
                    <a:pt x="19726" y="18135"/>
                  </a:lnTo>
                  <a:lnTo>
                    <a:pt x="19726" y="44862"/>
                  </a:lnTo>
                  <a:lnTo>
                    <a:pt x="58861" y="44862"/>
                  </a:lnTo>
                  <a:lnTo>
                    <a:pt x="58861" y="62839"/>
                  </a:lnTo>
                  <a:lnTo>
                    <a:pt x="19726" y="62839"/>
                  </a:lnTo>
                  <a:lnTo>
                    <a:pt x="19726" y="93861"/>
                  </a:lnTo>
                  <a:lnTo>
                    <a:pt x="73181" y="93861"/>
                  </a:lnTo>
                  <a:lnTo>
                    <a:pt x="73181" y="111997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09" name="Freihandform: Form 172">
              <a:extLst>
                <a:ext uri="{FF2B5EF4-FFF2-40B4-BE49-F238E27FC236}">
                  <a16:creationId xmlns:a16="http://schemas.microsoft.com/office/drawing/2014/main" id="{BC9F1E15-21F9-6D4B-AEA9-7178091366BA}"/>
                </a:ext>
              </a:extLst>
            </p:cNvPr>
            <p:cNvSpPr/>
            <p:nvPr/>
          </p:nvSpPr>
          <p:spPr>
            <a:xfrm>
              <a:off x="2244499" y="538249"/>
              <a:ext cx="48996" cy="83039"/>
            </a:xfrm>
            <a:custGeom>
              <a:avLst/>
              <a:gdLst>
                <a:gd name="connsiteX0" fmla="*/ 48996 w 48996"/>
                <a:gd name="connsiteY0" fmla="*/ 1747 h 83039"/>
                <a:gd name="connsiteX1" fmla="*/ 45973 w 48996"/>
                <a:gd name="connsiteY1" fmla="*/ 21155 h 83039"/>
                <a:gd name="connsiteX2" fmla="*/ 35475 w 48996"/>
                <a:gd name="connsiteY2" fmla="*/ 18610 h 83039"/>
                <a:gd name="connsiteX3" fmla="*/ 18931 w 48996"/>
                <a:gd name="connsiteY3" fmla="*/ 41518 h 83039"/>
                <a:gd name="connsiteX4" fmla="*/ 18931 w 48996"/>
                <a:gd name="connsiteY4" fmla="*/ 83039 h 83039"/>
                <a:gd name="connsiteX5" fmla="*/ 0 w 48996"/>
                <a:gd name="connsiteY5" fmla="*/ 83039 h 83039"/>
                <a:gd name="connsiteX6" fmla="*/ 0 w 48996"/>
                <a:gd name="connsiteY6" fmla="*/ 2066 h 83039"/>
                <a:gd name="connsiteX7" fmla="*/ 18613 w 48996"/>
                <a:gd name="connsiteY7" fmla="*/ 2066 h 83039"/>
                <a:gd name="connsiteX8" fmla="*/ 18613 w 48996"/>
                <a:gd name="connsiteY8" fmla="*/ 12248 h 83039"/>
                <a:gd name="connsiteX9" fmla="*/ 18931 w 48996"/>
                <a:gd name="connsiteY9" fmla="*/ 12248 h 83039"/>
                <a:gd name="connsiteX10" fmla="*/ 40089 w 48996"/>
                <a:gd name="connsiteY10" fmla="*/ 0 h 83039"/>
                <a:gd name="connsiteX11" fmla="*/ 48996 w 48996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6" h="83039">
                  <a:moveTo>
                    <a:pt x="48996" y="1747"/>
                  </a:moveTo>
                  <a:lnTo>
                    <a:pt x="45973" y="21155"/>
                  </a:lnTo>
                  <a:cubicBezTo>
                    <a:pt x="43109" y="19564"/>
                    <a:pt x="39609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7" y="4614"/>
                    <a:pt x="30864" y="0"/>
                    <a:pt x="40089" y="0"/>
                  </a:cubicBezTo>
                  <a:cubicBezTo>
                    <a:pt x="42794" y="-3"/>
                    <a:pt x="46135" y="474"/>
                    <a:pt x="48996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0" name="Freihandform: Form 173">
              <a:extLst>
                <a:ext uri="{FF2B5EF4-FFF2-40B4-BE49-F238E27FC236}">
                  <a16:creationId xmlns:a16="http://schemas.microsoft.com/office/drawing/2014/main" id="{CF6016AA-253C-1C48-A788-DA0906B86E6B}"/>
                </a:ext>
              </a:extLst>
            </p:cNvPr>
            <p:cNvSpPr/>
            <p:nvPr/>
          </p:nvSpPr>
          <p:spPr>
            <a:xfrm>
              <a:off x="2309493" y="503089"/>
              <a:ext cx="18930" cy="118199"/>
            </a:xfrm>
            <a:custGeom>
              <a:avLst/>
              <a:gdLst>
                <a:gd name="connsiteX0" fmla="*/ 18931 w 18930"/>
                <a:gd name="connsiteY0" fmla="*/ 118199 h 118199"/>
                <a:gd name="connsiteX1" fmla="*/ 0 w 18930"/>
                <a:gd name="connsiteY1" fmla="*/ 118199 h 118199"/>
                <a:gd name="connsiteX2" fmla="*/ 0 w 18930"/>
                <a:gd name="connsiteY2" fmla="*/ 4293 h 118199"/>
                <a:gd name="connsiteX3" fmla="*/ 18931 w 18930"/>
                <a:gd name="connsiteY3" fmla="*/ 0 h 118199"/>
                <a:gd name="connsiteX4" fmla="*/ 18931 w 18930"/>
                <a:gd name="connsiteY4" fmla="*/ 118199 h 11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0" h="118199">
                  <a:moveTo>
                    <a:pt x="18931" y="118199"/>
                  </a:moveTo>
                  <a:lnTo>
                    <a:pt x="0" y="118199"/>
                  </a:lnTo>
                  <a:lnTo>
                    <a:pt x="0" y="4293"/>
                  </a:lnTo>
                  <a:lnTo>
                    <a:pt x="18931" y="0"/>
                  </a:lnTo>
                  <a:lnTo>
                    <a:pt x="18931" y="11819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1" name="Freihandform: Form 174">
              <a:extLst>
                <a:ext uri="{FF2B5EF4-FFF2-40B4-BE49-F238E27FC236}">
                  <a16:creationId xmlns:a16="http://schemas.microsoft.com/office/drawing/2014/main" id="{9A79E64D-DE09-0A4A-A811-DD48FE5041E0}"/>
                </a:ext>
              </a:extLst>
            </p:cNvPr>
            <p:cNvSpPr/>
            <p:nvPr/>
          </p:nvSpPr>
          <p:spPr>
            <a:xfrm>
              <a:off x="2348159" y="538246"/>
              <a:ext cx="68722" cy="84951"/>
            </a:xfrm>
            <a:custGeom>
              <a:avLst/>
              <a:gdLst>
                <a:gd name="connsiteX0" fmla="*/ 34836 w 68722"/>
                <a:gd name="connsiteY0" fmla="*/ 32773 h 84951"/>
                <a:gd name="connsiteX1" fmla="*/ 50107 w 68722"/>
                <a:gd name="connsiteY1" fmla="*/ 34520 h 84951"/>
                <a:gd name="connsiteX2" fmla="*/ 50107 w 68722"/>
                <a:gd name="connsiteY2" fmla="*/ 31656 h 84951"/>
                <a:gd name="connsiteX3" fmla="*/ 32290 w 68722"/>
                <a:gd name="connsiteY3" fmla="*/ 15908 h 84951"/>
                <a:gd name="connsiteX4" fmla="*/ 11768 w 68722"/>
                <a:gd name="connsiteY4" fmla="*/ 20522 h 84951"/>
                <a:gd name="connsiteX5" fmla="*/ 7631 w 68722"/>
                <a:gd name="connsiteY5" fmla="*/ 4614 h 84951"/>
                <a:gd name="connsiteX6" fmla="*/ 34199 w 68722"/>
                <a:gd name="connsiteY6" fmla="*/ 0 h 84951"/>
                <a:gd name="connsiteX7" fmla="*/ 68723 w 68722"/>
                <a:gd name="connsiteY7" fmla="*/ 31338 h 84951"/>
                <a:gd name="connsiteX8" fmla="*/ 68723 w 68722"/>
                <a:gd name="connsiteY8" fmla="*/ 83042 h 84951"/>
                <a:gd name="connsiteX9" fmla="*/ 50746 w 68722"/>
                <a:gd name="connsiteY9" fmla="*/ 83042 h 84951"/>
                <a:gd name="connsiteX10" fmla="*/ 50746 w 68722"/>
                <a:gd name="connsiteY10" fmla="*/ 74453 h 84951"/>
                <a:gd name="connsiteX11" fmla="*/ 50428 w 68722"/>
                <a:gd name="connsiteY11" fmla="*/ 74453 h 84951"/>
                <a:gd name="connsiteX12" fmla="*/ 26724 w 68722"/>
                <a:gd name="connsiteY12" fmla="*/ 84951 h 84951"/>
                <a:gd name="connsiteX13" fmla="*/ 0 w 68722"/>
                <a:gd name="connsiteY13" fmla="*/ 59179 h 84951"/>
                <a:gd name="connsiteX14" fmla="*/ 34836 w 68722"/>
                <a:gd name="connsiteY14" fmla="*/ 32773 h 84951"/>
                <a:gd name="connsiteX15" fmla="*/ 31654 w 68722"/>
                <a:gd name="connsiteY15" fmla="*/ 70794 h 84951"/>
                <a:gd name="connsiteX16" fmla="*/ 50107 w 68722"/>
                <a:gd name="connsiteY16" fmla="*/ 61091 h 84951"/>
                <a:gd name="connsiteX17" fmla="*/ 50107 w 68722"/>
                <a:gd name="connsiteY17" fmla="*/ 46934 h 84951"/>
                <a:gd name="connsiteX18" fmla="*/ 36904 w 68722"/>
                <a:gd name="connsiteY18" fmla="*/ 45343 h 84951"/>
                <a:gd name="connsiteX19" fmla="*/ 18132 w 68722"/>
                <a:gd name="connsiteY19" fmla="*/ 58705 h 84951"/>
                <a:gd name="connsiteX20" fmla="*/ 31654 w 68722"/>
                <a:gd name="connsiteY20" fmla="*/ 70794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8722" h="84951">
                  <a:moveTo>
                    <a:pt x="34836" y="32773"/>
                  </a:moveTo>
                  <a:cubicBezTo>
                    <a:pt x="40086" y="32773"/>
                    <a:pt x="44859" y="33091"/>
                    <a:pt x="50107" y="34520"/>
                  </a:cubicBezTo>
                  <a:lnTo>
                    <a:pt x="50107" y="31656"/>
                  </a:lnTo>
                  <a:cubicBezTo>
                    <a:pt x="50107" y="21315"/>
                    <a:pt x="44064" y="15908"/>
                    <a:pt x="32290" y="15908"/>
                  </a:cubicBezTo>
                  <a:cubicBezTo>
                    <a:pt x="25769" y="15908"/>
                    <a:pt x="18451" y="17499"/>
                    <a:pt x="11768" y="20522"/>
                  </a:cubicBezTo>
                  <a:lnTo>
                    <a:pt x="7631" y="4614"/>
                  </a:lnTo>
                  <a:cubicBezTo>
                    <a:pt x="15106" y="1750"/>
                    <a:pt x="24971" y="0"/>
                    <a:pt x="34199" y="0"/>
                  </a:cubicBezTo>
                  <a:cubicBezTo>
                    <a:pt x="56949" y="0"/>
                    <a:pt x="68723" y="10660"/>
                    <a:pt x="68723" y="31338"/>
                  </a:cubicBezTo>
                  <a:lnTo>
                    <a:pt x="68723" y="83042"/>
                  </a:lnTo>
                  <a:lnTo>
                    <a:pt x="50746" y="83042"/>
                  </a:lnTo>
                  <a:lnTo>
                    <a:pt x="50746" y="74453"/>
                  </a:lnTo>
                  <a:lnTo>
                    <a:pt x="50428" y="74453"/>
                  </a:lnTo>
                  <a:cubicBezTo>
                    <a:pt x="43427" y="81610"/>
                    <a:pt x="36109" y="84951"/>
                    <a:pt x="26724" y="84951"/>
                  </a:cubicBezTo>
                  <a:cubicBezTo>
                    <a:pt x="10498" y="84951"/>
                    <a:pt x="0" y="74931"/>
                    <a:pt x="0" y="59179"/>
                  </a:cubicBezTo>
                  <a:cubicBezTo>
                    <a:pt x="-3" y="41998"/>
                    <a:pt x="12245" y="32773"/>
                    <a:pt x="34836" y="32773"/>
                  </a:cubicBezTo>
                  <a:close/>
                  <a:moveTo>
                    <a:pt x="31654" y="70794"/>
                  </a:moveTo>
                  <a:cubicBezTo>
                    <a:pt x="38495" y="70794"/>
                    <a:pt x="44857" y="67453"/>
                    <a:pt x="50107" y="61091"/>
                  </a:cubicBezTo>
                  <a:lnTo>
                    <a:pt x="50107" y="46934"/>
                  </a:lnTo>
                  <a:cubicBezTo>
                    <a:pt x="45652" y="45820"/>
                    <a:pt x="41041" y="45343"/>
                    <a:pt x="36904" y="45343"/>
                  </a:cubicBezTo>
                  <a:cubicBezTo>
                    <a:pt x="24974" y="45343"/>
                    <a:pt x="18132" y="50116"/>
                    <a:pt x="18132" y="58705"/>
                  </a:cubicBezTo>
                  <a:cubicBezTo>
                    <a:pt x="18132" y="66180"/>
                    <a:pt x="23380" y="70794"/>
                    <a:pt x="31654" y="70794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2" name="Freihandform: Form 175">
              <a:extLst>
                <a:ext uri="{FF2B5EF4-FFF2-40B4-BE49-F238E27FC236}">
                  <a16:creationId xmlns:a16="http://schemas.microsoft.com/office/drawing/2014/main" id="{75944FE8-2EE7-E942-87BB-AF60EB1A7455}"/>
                </a:ext>
              </a:extLst>
            </p:cNvPr>
            <p:cNvSpPr/>
            <p:nvPr/>
          </p:nvSpPr>
          <p:spPr>
            <a:xfrm>
              <a:off x="2440884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3" name="Freihandform: Form 176">
              <a:extLst>
                <a:ext uri="{FF2B5EF4-FFF2-40B4-BE49-F238E27FC236}">
                  <a16:creationId xmlns:a16="http://schemas.microsoft.com/office/drawing/2014/main" id="{8833A234-BF5B-F84D-821E-FD630138A162}"/>
                </a:ext>
              </a:extLst>
            </p:cNvPr>
            <p:cNvSpPr/>
            <p:nvPr/>
          </p:nvSpPr>
          <p:spPr>
            <a:xfrm>
              <a:off x="2530661" y="538246"/>
              <a:ext cx="75726" cy="115656"/>
            </a:xfrm>
            <a:custGeom>
              <a:avLst/>
              <a:gdLst>
                <a:gd name="connsiteX0" fmla="*/ 21320 w 75726"/>
                <a:gd name="connsiteY0" fmla="*/ 100700 h 115656"/>
                <a:gd name="connsiteX1" fmla="*/ 25457 w 75726"/>
                <a:gd name="connsiteY1" fmla="*/ 100541 h 115656"/>
                <a:gd name="connsiteX2" fmla="*/ 56795 w 75726"/>
                <a:gd name="connsiteY2" fmla="*/ 77473 h 115656"/>
                <a:gd name="connsiteX3" fmla="*/ 56795 w 75726"/>
                <a:gd name="connsiteY3" fmla="*/ 72223 h 115656"/>
                <a:gd name="connsiteX4" fmla="*/ 56636 w 75726"/>
                <a:gd name="connsiteY4" fmla="*/ 72223 h 115656"/>
                <a:gd name="connsiteX5" fmla="*/ 32137 w 75726"/>
                <a:gd name="connsiteY5" fmla="*/ 83520 h 115656"/>
                <a:gd name="connsiteX6" fmla="*/ 0 w 75726"/>
                <a:gd name="connsiteY6" fmla="*/ 42476 h 115656"/>
                <a:gd name="connsiteX7" fmla="*/ 32932 w 75726"/>
                <a:gd name="connsiteY7" fmla="*/ 0 h 115656"/>
                <a:gd name="connsiteX8" fmla="*/ 56795 w 75726"/>
                <a:gd name="connsiteY8" fmla="*/ 11297 h 115656"/>
                <a:gd name="connsiteX9" fmla="*/ 57114 w 75726"/>
                <a:gd name="connsiteY9" fmla="*/ 11297 h 115656"/>
                <a:gd name="connsiteX10" fmla="*/ 57114 w 75726"/>
                <a:gd name="connsiteY10" fmla="*/ 2068 h 115656"/>
                <a:gd name="connsiteX11" fmla="*/ 75726 w 75726"/>
                <a:gd name="connsiteY11" fmla="*/ 2068 h 115656"/>
                <a:gd name="connsiteX12" fmla="*/ 75726 w 75726"/>
                <a:gd name="connsiteY12" fmla="*/ 74769 h 115656"/>
                <a:gd name="connsiteX13" fmla="*/ 27204 w 75726"/>
                <a:gd name="connsiteY13" fmla="*/ 115494 h 115656"/>
                <a:gd name="connsiteX14" fmla="*/ 23227 w 75726"/>
                <a:gd name="connsiteY14" fmla="*/ 115656 h 115656"/>
                <a:gd name="connsiteX15" fmla="*/ 21320 w 75726"/>
                <a:gd name="connsiteY15" fmla="*/ 100700 h 115656"/>
                <a:gd name="connsiteX16" fmla="*/ 18778 w 75726"/>
                <a:gd name="connsiteY16" fmla="*/ 41998 h 115656"/>
                <a:gd name="connsiteX17" fmla="*/ 37708 w 75726"/>
                <a:gd name="connsiteY17" fmla="*/ 67293 h 115656"/>
                <a:gd name="connsiteX18" fmla="*/ 56798 w 75726"/>
                <a:gd name="connsiteY18" fmla="*/ 56633 h 115656"/>
                <a:gd name="connsiteX19" fmla="*/ 56798 w 75726"/>
                <a:gd name="connsiteY19" fmla="*/ 27682 h 115656"/>
                <a:gd name="connsiteX20" fmla="*/ 37549 w 75726"/>
                <a:gd name="connsiteY20" fmla="*/ 17022 h 115656"/>
                <a:gd name="connsiteX21" fmla="*/ 18778 w 7572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2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39" y="99586"/>
                    <a:pt x="56795" y="92745"/>
                    <a:pt x="56795" y="77473"/>
                  </a:cubicBezTo>
                  <a:lnTo>
                    <a:pt x="56795" y="72223"/>
                  </a:lnTo>
                  <a:lnTo>
                    <a:pt x="56636" y="72223"/>
                  </a:lnTo>
                  <a:cubicBezTo>
                    <a:pt x="50909" y="79542"/>
                    <a:pt x="41842" y="83520"/>
                    <a:pt x="32137" y="83520"/>
                  </a:cubicBezTo>
                  <a:cubicBezTo>
                    <a:pt x="12570" y="83520"/>
                    <a:pt x="0" y="67450"/>
                    <a:pt x="0" y="42476"/>
                  </a:cubicBezTo>
                  <a:cubicBezTo>
                    <a:pt x="0" y="16862"/>
                    <a:pt x="13203" y="0"/>
                    <a:pt x="32932" y="0"/>
                  </a:cubicBezTo>
                  <a:cubicBezTo>
                    <a:pt x="42635" y="0"/>
                    <a:pt x="51386" y="4137"/>
                    <a:pt x="56795" y="11297"/>
                  </a:cubicBezTo>
                  <a:lnTo>
                    <a:pt x="57114" y="11297"/>
                  </a:lnTo>
                  <a:lnTo>
                    <a:pt x="57114" y="2068"/>
                  </a:lnTo>
                  <a:lnTo>
                    <a:pt x="75726" y="2068"/>
                  </a:lnTo>
                  <a:lnTo>
                    <a:pt x="75726" y="74769"/>
                  </a:lnTo>
                  <a:cubicBezTo>
                    <a:pt x="75726" y="101018"/>
                    <a:pt x="62361" y="114062"/>
                    <a:pt x="27204" y="115494"/>
                  </a:cubicBezTo>
                  <a:lnTo>
                    <a:pt x="23227" y="115656"/>
                  </a:lnTo>
                  <a:lnTo>
                    <a:pt x="21320" y="100700"/>
                  </a:lnTo>
                  <a:close/>
                  <a:moveTo>
                    <a:pt x="18778" y="41998"/>
                  </a:moveTo>
                  <a:cubicBezTo>
                    <a:pt x="18778" y="57906"/>
                    <a:pt x="25778" y="67293"/>
                    <a:pt x="37708" y="67293"/>
                  </a:cubicBezTo>
                  <a:cubicBezTo>
                    <a:pt x="44868" y="67293"/>
                    <a:pt x="50911" y="63793"/>
                    <a:pt x="56798" y="56633"/>
                  </a:cubicBezTo>
                  <a:lnTo>
                    <a:pt x="56798" y="27682"/>
                  </a:lnTo>
                  <a:cubicBezTo>
                    <a:pt x="51233" y="20681"/>
                    <a:pt x="44868" y="17022"/>
                    <a:pt x="37549" y="17022"/>
                  </a:cubicBezTo>
                  <a:cubicBezTo>
                    <a:pt x="25775" y="17022"/>
                    <a:pt x="18778" y="26091"/>
                    <a:pt x="18778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4" name="Freihandform: Form 177">
              <a:extLst>
                <a:ext uri="{FF2B5EF4-FFF2-40B4-BE49-F238E27FC236}">
                  <a16:creationId xmlns:a16="http://schemas.microsoft.com/office/drawing/2014/main" id="{332E62A6-9B8E-A749-98DB-C8163394C406}"/>
                </a:ext>
              </a:extLst>
            </p:cNvPr>
            <p:cNvSpPr/>
            <p:nvPr/>
          </p:nvSpPr>
          <p:spPr>
            <a:xfrm>
              <a:off x="2626796" y="538246"/>
              <a:ext cx="73976" cy="84951"/>
            </a:xfrm>
            <a:custGeom>
              <a:avLst/>
              <a:gdLst>
                <a:gd name="connsiteX0" fmla="*/ 40089 w 73976"/>
                <a:gd name="connsiteY0" fmla="*/ 84951 h 84951"/>
                <a:gd name="connsiteX1" fmla="*/ 0 w 73976"/>
                <a:gd name="connsiteY1" fmla="*/ 42317 h 84951"/>
                <a:gd name="connsiteX2" fmla="*/ 38024 w 73976"/>
                <a:gd name="connsiteY2" fmla="*/ 0 h 84951"/>
                <a:gd name="connsiteX3" fmla="*/ 73976 w 73976"/>
                <a:gd name="connsiteY3" fmla="*/ 41203 h 84951"/>
                <a:gd name="connsiteX4" fmla="*/ 73658 w 73976"/>
                <a:gd name="connsiteY4" fmla="*/ 48999 h 84951"/>
                <a:gd name="connsiteX5" fmla="*/ 19249 w 73976"/>
                <a:gd name="connsiteY5" fmla="*/ 48999 h 84951"/>
                <a:gd name="connsiteX6" fmla="*/ 40248 w 73976"/>
                <a:gd name="connsiteY6" fmla="*/ 68725 h 84951"/>
                <a:gd name="connsiteX7" fmla="*/ 60134 w 73976"/>
                <a:gd name="connsiteY7" fmla="*/ 59179 h 84951"/>
                <a:gd name="connsiteX8" fmla="*/ 71905 w 73976"/>
                <a:gd name="connsiteY8" fmla="*/ 71589 h 84951"/>
                <a:gd name="connsiteX9" fmla="*/ 40089 w 73976"/>
                <a:gd name="connsiteY9" fmla="*/ 84951 h 84951"/>
                <a:gd name="connsiteX10" fmla="*/ 18931 w 73976"/>
                <a:gd name="connsiteY10" fmla="*/ 35157 h 84951"/>
                <a:gd name="connsiteX11" fmla="*/ 55679 w 73976"/>
                <a:gd name="connsiteY11" fmla="*/ 35157 h 84951"/>
                <a:gd name="connsiteX12" fmla="*/ 37703 w 73976"/>
                <a:gd name="connsiteY12" fmla="*/ 15590 h 84951"/>
                <a:gd name="connsiteX13" fmla="*/ 18931 w 73976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76" h="84951">
                  <a:moveTo>
                    <a:pt x="40089" y="84951"/>
                  </a:moveTo>
                  <a:cubicBezTo>
                    <a:pt x="16067" y="84951"/>
                    <a:pt x="0" y="67930"/>
                    <a:pt x="0" y="42317"/>
                  </a:cubicBezTo>
                  <a:cubicBezTo>
                    <a:pt x="0" y="17181"/>
                    <a:pt x="15430" y="0"/>
                    <a:pt x="38024" y="0"/>
                  </a:cubicBezTo>
                  <a:cubicBezTo>
                    <a:pt x="59819" y="0"/>
                    <a:pt x="73976" y="16226"/>
                    <a:pt x="73976" y="41203"/>
                  </a:cubicBezTo>
                  <a:cubicBezTo>
                    <a:pt x="73976" y="43908"/>
                    <a:pt x="73817" y="46769"/>
                    <a:pt x="73658" y="48999"/>
                  </a:cubicBezTo>
                  <a:lnTo>
                    <a:pt x="19249" y="48999"/>
                  </a:lnTo>
                  <a:cubicBezTo>
                    <a:pt x="21318" y="61566"/>
                    <a:pt x="28793" y="68725"/>
                    <a:pt x="40248" y="68725"/>
                  </a:cubicBezTo>
                  <a:cubicBezTo>
                    <a:pt x="47723" y="68725"/>
                    <a:pt x="53770" y="65862"/>
                    <a:pt x="60134" y="59179"/>
                  </a:cubicBezTo>
                  <a:lnTo>
                    <a:pt x="71905" y="71589"/>
                  </a:lnTo>
                  <a:cubicBezTo>
                    <a:pt x="62680" y="80656"/>
                    <a:pt x="52341" y="84951"/>
                    <a:pt x="40089" y="84951"/>
                  </a:cubicBezTo>
                  <a:close/>
                  <a:moveTo>
                    <a:pt x="18931" y="35157"/>
                  </a:moveTo>
                  <a:lnTo>
                    <a:pt x="55679" y="35157"/>
                  </a:lnTo>
                  <a:cubicBezTo>
                    <a:pt x="54883" y="22746"/>
                    <a:pt x="48360" y="15590"/>
                    <a:pt x="37703" y="15590"/>
                  </a:cubicBezTo>
                  <a:cubicBezTo>
                    <a:pt x="27204" y="15590"/>
                    <a:pt x="20522" y="22590"/>
                    <a:pt x="18931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5" name="Freihandform: Form 178">
              <a:extLst>
                <a:ext uri="{FF2B5EF4-FFF2-40B4-BE49-F238E27FC236}">
                  <a16:creationId xmlns:a16="http://schemas.microsoft.com/office/drawing/2014/main" id="{EC22B0B8-2940-FB40-8531-DC483253B047}"/>
                </a:ext>
              </a:extLst>
            </p:cNvPr>
            <p:cNvSpPr/>
            <p:nvPr/>
          </p:nvSpPr>
          <p:spPr>
            <a:xfrm>
              <a:off x="2721451" y="538249"/>
              <a:ext cx="69680" cy="83042"/>
            </a:xfrm>
            <a:custGeom>
              <a:avLst/>
              <a:gdLst>
                <a:gd name="connsiteX0" fmla="*/ 69677 w 69680"/>
                <a:gd name="connsiteY0" fmla="*/ 83039 h 83042"/>
                <a:gd name="connsiteX1" fmla="*/ 50746 w 69680"/>
                <a:gd name="connsiteY1" fmla="*/ 83039 h 83042"/>
                <a:gd name="connsiteX2" fmla="*/ 50746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90 w 69680"/>
                <a:gd name="connsiteY10" fmla="*/ 11771 h 83042"/>
                <a:gd name="connsiteX11" fmla="*/ 42953 w 69680"/>
                <a:gd name="connsiteY11" fmla="*/ 0 h 83042"/>
                <a:gd name="connsiteX12" fmla="*/ 69680 w 69680"/>
                <a:gd name="connsiteY12" fmla="*/ 32773 h 83042"/>
                <a:gd name="connsiteX13" fmla="*/ 69680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77" y="83039"/>
                  </a:moveTo>
                  <a:lnTo>
                    <a:pt x="50746" y="83039"/>
                  </a:lnTo>
                  <a:lnTo>
                    <a:pt x="50746" y="36748"/>
                  </a:lnTo>
                  <a:cubicBezTo>
                    <a:pt x="50746" y="24974"/>
                    <a:pt x="47246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90" y="11771"/>
                  </a:lnTo>
                  <a:cubicBezTo>
                    <a:pt x="23860" y="4614"/>
                    <a:pt x="32452" y="0"/>
                    <a:pt x="42953" y="0"/>
                  </a:cubicBezTo>
                  <a:cubicBezTo>
                    <a:pt x="61407" y="0"/>
                    <a:pt x="69680" y="13521"/>
                    <a:pt x="69680" y="32773"/>
                  </a:cubicBezTo>
                  <a:lnTo>
                    <a:pt x="69680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179">
              <a:extLst>
                <a:ext uri="{FF2B5EF4-FFF2-40B4-BE49-F238E27FC236}">
                  <a16:creationId xmlns:a16="http://schemas.microsoft.com/office/drawing/2014/main" id="{831D6478-10FF-9A40-94BA-D81659CA48C0}"/>
                </a:ext>
              </a:extLst>
            </p:cNvPr>
            <p:cNvSpPr/>
            <p:nvPr/>
          </p:nvSpPr>
          <p:spPr>
            <a:xfrm>
              <a:off x="2812856" y="562586"/>
              <a:ext cx="39770" cy="17976"/>
            </a:xfrm>
            <a:custGeom>
              <a:avLst/>
              <a:gdLst>
                <a:gd name="connsiteX0" fmla="*/ 39771 w 39770"/>
                <a:gd name="connsiteY0" fmla="*/ 17976 h 17976"/>
                <a:gd name="connsiteX1" fmla="*/ 0 w 39770"/>
                <a:gd name="connsiteY1" fmla="*/ 17976 h 17976"/>
                <a:gd name="connsiteX2" fmla="*/ 0 w 39770"/>
                <a:gd name="connsiteY2" fmla="*/ 0 h 17976"/>
                <a:gd name="connsiteX3" fmla="*/ 39771 w 39770"/>
                <a:gd name="connsiteY3" fmla="*/ 0 h 17976"/>
                <a:gd name="connsiteX4" fmla="*/ 39771 w 39770"/>
                <a:gd name="connsiteY4" fmla="*/ 17976 h 1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70" h="17976">
                  <a:moveTo>
                    <a:pt x="39771" y="17976"/>
                  </a:moveTo>
                  <a:lnTo>
                    <a:pt x="0" y="17976"/>
                  </a:lnTo>
                  <a:lnTo>
                    <a:pt x="0" y="0"/>
                  </a:lnTo>
                  <a:lnTo>
                    <a:pt x="39771" y="0"/>
                  </a:lnTo>
                  <a:lnTo>
                    <a:pt x="39771" y="17976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ihandform: Form 180">
              <a:extLst>
                <a:ext uri="{FF2B5EF4-FFF2-40B4-BE49-F238E27FC236}">
                  <a16:creationId xmlns:a16="http://schemas.microsoft.com/office/drawing/2014/main" id="{6F20528D-5CD4-9046-9214-B2DBBADF4959}"/>
                </a:ext>
              </a:extLst>
            </p:cNvPr>
            <p:cNvSpPr/>
            <p:nvPr/>
          </p:nvSpPr>
          <p:spPr>
            <a:xfrm>
              <a:off x="2877211" y="509291"/>
              <a:ext cx="89088" cy="111996"/>
            </a:xfrm>
            <a:custGeom>
              <a:avLst/>
              <a:gdLst>
                <a:gd name="connsiteX0" fmla="*/ 3 w 89088"/>
                <a:gd name="connsiteY0" fmla="*/ 0 h 111996"/>
                <a:gd name="connsiteX1" fmla="*/ 20207 w 89088"/>
                <a:gd name="connsiteY1" fmla="*/ 0 h 111996"/>
                <a:gd name="connsiteX2" fmla="*/ 69999 w 89088"/>
                <a:gd name="connsiteY2" fmla="*/ 78110 h 111996"/>
                <a:gd name="connsiteX3" fmla="*/ 70317 w 89088"/>
                <a:gd name="connsiteY3" fmla="*/ 78110 h 111996"/>
                <a:gd name="connsiteX4" fmla="*/ 69839 w 89088"/>
                <a:gd name="connsiteY4" fmla="*/ 0 h 111996"/>
                <a:gd name="connsiteX5" fmla="*/ 89088 w 89088"/>
                <a:gd name="connsiteY5" fmla="*/ 0 h 111996"/>
                <a:gd name="connsiteX6" fmla="*/ 89088 w 89088"/>
                <a:gd name="connsiteY6" fmla="*/ 111997 h 111996"/>
                <a:gd name="connsiteX7" fmla="*/ 69362 w 89088"/>
                <a:gd name="connsiteY7" fmla="*/ 111997 h 111996"/>
                <a:gd name="connsiteX8" fmla="*/ 19408 w 89088"/>
                <a:gd name="connsiteY8" fmla="*/ 33407 h 111996"/>
                <a:gd name="connsiteX9" fmla="*/ 19090 w 89088"/>
                <a:gd name="connsiteY9" fmla="*/ 33407 h 111996"/>
                <a:gd name="connsiteX10" fmla="*/ 19408 w 89088"/>
                <a:gd name="connsiteY10" fmla="*/ 111997 h 111996"/>
                <a:gd name="connsiteX11" fmla="*/ 0 w 89088"/>
                <a:gd name="connsiteY11" fmla="*/ 111997 h 111996"/>
                <a:gd name="connsiteX12" fmla="*/ 0 w 89088"/>
                <a:gd name="connsiteY12" fmla="*/ 0 h 11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088" h="111996">
                  <a:moveTo>
                    <a:pt x="3" y="0"/>
                  </a:moveTo>
                  <a:lnTo>
                    <a:pt x="20207" y="0"/>
                  </a:lnTo>
                  <a:lnTo>
                    <a:pt x="69999" y="78110"/>
                  </a:lnTo>
                  <a:lnTo>
                    <a:pt x="70317" y="78110"/>
                  </a:lnTo>
                  <a:lnTo>
                    <a:pt x="69839" y="0"/>
                  </a:lnTo>
                  <a:lnTo>
                    <a:pt x="89088" y="0"/>
                  </a:lnTo>
                  <a:lnTo>
                    <a:pt x="89088" y="111997"/>
                  </a:lnTo>
                  <a:lnTo>
                    <a:pt x="69362" y="111997"/>
                  </a:lnTo>
                  <a:lnTo>
                    <a:pt x="19408" y="33407"/>
                  </a:lnTo>
                  <a:lnTo>
                    <a:pt x="19090" y="33407"/>
                  </a:lnTo>
                  <a:lnTo>
                    <a:pt x="19408" y="111997"/>
                  </a:lnTo>
                  <a:lnTo>
                    <a:pt x="0" y="111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ihandform: Form 181">
              <a:extLst>
                <a:ext uri="{FF2B5EF4-FFF2-40B4-BE49-F238E27FC236}">
                  <a16:creationId xmlns:a16="http://schemas.microsoft.com/office/drawing/2014/main" id="{ED4CB004-4192-A14B-BC52-BBFF2421C460}"/>
                </a:ext>
              </a:extLst>
            </p:cNvPr>
            <p:cNvSpPr/>
            <p:nvPr/>
          </p:nvSpPr>
          <p:spPr>
            <a:xfrm>
              <a:off x="2992135" y="505635"/>
              <a:ext cx="69677" cy="117562"/>
            </a:xfrm>
            <a:custGeom>
              <a:avLst/>
              <a:gdLst>
                <a:gd name="connsiteX0" fmla="*/ 18931 w 69677"/>
                <a:gd name="connsiteY0" fmla="*/ 83360 h 117562"/>
                <a:gd name="connsiteX1" fmla="*/ 34998 w 69677"/>
                <a:gd name="connsiteY1" fmla="*/ 100382 h 117562"/>
                <a:gd name="connsiteX2" fmla="*/ 50746 w 69677"/>
                <a:gd name="connsiteY2" fmla="*/ 83201 h 117562"/>
                <a:gd name="connsiteX3" fmla="*/ 50746 w 69677"/>
                <a:gd name="connsiteY3" fmla="*/ 34680 h 117562"/>
                <a:gd name="connsiteX4" fmla="*/ 69677 w 69677"/>
                <a:gd name="connsiteY4" fmla="*/ 34680 h 117562"/>
                <a:gd name="connsiteX5" fmla="*/ 69677 w 69677"/>
                <a:gd name="connsiteY5" fmla="*/ 83838 h 117562"/>
                <a:gd name="connsiteX6" fmla="*/ 35475 w 69677"/>
                <a:gd name="connsiteY6" fmla="*/ 117563 h 117562"/>
                <a:gd name="connsiteX7" fmla="*/ 0 w 69677"/>
                <a:gd name="connsiteY7" fmla="*/ 83997 h 117562"/>
                <a:gd name="connsiteX8" fmla="*/ 0 w 69677"/>
                <a:gd name="connsiteY8" fmla="*/ 34680 h 117562"/>
                <a:gd name="connsiteX9" fmla="*/ 18931 w 69677"/>
                <a:gd name="connsiteY9" fmla="*/ 34680 h 117562"/>
                <a:gd name="connsiteX10" fmla="*/ 18931 w 69677"/>
                <a:gd name="connsiteY10" fmla="*/ 83360 h 117562"/>
                <a:gd name="connsiteX11" fmla="*/ 18294 w 69677"/>
                <a:gd name="connsiteY11" fmla="*/ 22113 h 117562"/>
                <a:gd name="connsiteX12" fmla="*/ 6998 w 69677"/>
                <a:gd name="connsiteY12" fmla="*/ 11135 h 117562"/>
                <a:gd name="connsiteX13" fmla="*/ 18294 w 69677"/>
                <a:gd name="connsiteY13" fmla="*/ 0 h 117562"/>
                <a:gd name="connsiteX14" fmla="*/ 29588 w 69677"/>
                <a:gd name="connsiteY14" fmla="*/ 11135 h 117562"/>
                <a:gd name="connsiteX15" fmla="*/ 18294 w 69677"/>
                <a:gd name="connsiteY15" fmla="*/ 22113 h 117562"/>
                <a:gd name="connsiteX16" fmla="*/ 51383 w 69677"/>
                <a:gd name="connsiteY16" fmla="*/ 22113 h 117562"/>
                <a:gd name="connsiteX17" fmla="*/ 40089 w 69677"/>
                <a:gd name="connsiteY17" fmla="*/ 11135 h 117562"/>
                <a:gd name="connsiteX18" fmla="*/ 51383 w 69677"/>
                <a:gd name="connsiteY18" fmla="*/ 0 h 117562"/>
                <a:gd name="connsiteX19" fmla="*/ 62680 w 69677"/>
                <a:gd name="connsiteY19" fmla="*/ 11135 h 117562"/>
                <a:gd name="connsiteX20" fmla="*/ 51383 w 69677"/>
                <a:gd name="connsiteY20" fmla="*/ 22113 h 11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677" h="117562">
                  <a:moveTo>
                    <a:pt x="18931" y="83360"/>
                  </a:moveTo>
                  <a:cubicBezTo>
                    <a:pt x="18931" y="94498"/>
                    <a:pt x="24500" y="100382"/>
                    <a:pt x="34998" y="100382"/>
                  </a:cubicBezTo>
                  <a:cubicBezTo>
                    <a:pt x="45340" y="100382"/>
                    <a:pt x="50746" y="94654"/>
                    <a:pt x="50746" y="83201"/>
                  </a:cubicBezTo>
                  <a:lnTo>
                    <a:pt x="50746" y="34680"/>
                  </a:lnTo>
                  <a:lnTo>
                    <a:pt x="69677" y="34680"/>
                  </a:lnTo>
                  <a:lnTo>
                    <a:pt x="69677" y="83838"/>
                  </a:lnTo>
                  <a:cubicBezTo>
                    <a:pt x="69677" y="105155"/>
                    <a:pt x="57747" y="117563"/>
                    <a:pt x="35475" y="117563"/>
                  </a:cubicBezTo>
                  <a:cubicBezTo>
                    <a:pt x="13362" y="117563"/>
                    <a:pt x="0" y="105155"/>
                    <a:pt x="0" y="83997"/>
                  </a:cubicBezTo>
                  <a:lnTo>
                    <a:pt x="0" y="34680"/>
                  </a:lnTo>
                  <a:lnTo>
                    <a:pt x="18931" y="34680"/>
                  </a:lnTo>
                  <a:lnTo>
                    <a:pt x="18931" y="83360"/>
                  </a:lnTo>
                  <a:close/>
                  <a:moveTo>
                    <a:pt x="18294" y="22113"/>
                  </a:moveTo>
                  <a:cubicBezTo>
                    <a:pt x="12248" y="22113"/>
                    <a:pt x="6998" y="17022"/>
                    <a:pt x="6998" y="11135"/>
                  </a:cubicBezTo>
                  <a:cubicBezTo>
                    <a:pt x="6998" y="5248"/>
                    <a:pt x="12248" y="0"/>
                    <a:pt x="18294" y="0"/>
                  </a:cubicBezTo>
                  <a:cubicBezTo>
                    <a:pt x="24338" y="0"/>
                    <a:pt x="29588" y="5248"/>
                    <a:pt x="29588" y="11135"/>
                  </a:cubicBezTo>
                  <a:cubicBezTo>
                    <a:pt x="29591" y="17022"/>
                    <a:pt x="24338" y="22113"/>
                    <a:pt x="18294" y="22113"/>
                  </a:cubicBezTo>
                  <a:close/>
                  <a:moveTo>
                    <a:pt x="51383" y="22113"/>
                  </a:moveTo>
                  <a:cubicBezTo>
                    <a:pt x="45340" y="22113"/>
                    <a:pt x="40089" y="17022"/>
                    <a:pt x="40089" y="11135"/>
                  </a:cubicBezTo>
                  <a:cubicBezTo>
                    <a:pt x="40089" y="5248"/>
                    <a:pt x="45340" y="0"/>
                    <a:pt x="51383" y="0"/>
                  </a:cubicBezTo>
                  <a:cubicBezTo>
                    <a:pt x="57429" y="0"/>
                    <a:pt x="62680" y="5248"/>
                    <a:pt x="62680" y="11135"/>
                  </a:cubicBezTo>
                  <a:cubicBezTo>
                    <a:pt x="62680" y="17022"/>
                    <a:pt x="57429" y="22113"/>
                    <a:pt x="51383" y="22113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ihandform: Form 182">
              <a:extLst>
                <a:ext uri="{FF2B5EF4-FFF2-40B4-BE49-F238E27FC236}">
                  <a16:creationId xmlns:a16="http://schemas.microsoft.com/office/drawing/2014/main" id="{4C6810CF-A4D8-5744-80D4-E5164B8EE098}"/>
                </a:ext>
              </a:extLst>
            </p:cNvPr>
            <p:cNvSpPr/>
            <p:nvPr/>
          </p:nvSpPr>
          <p:spPr>
            <a:xfrm>
              <a:off x="3085817" y="538249"/>
              <a:ext cx="48999" cy="83039"/>
            </a:xfrm>
            <a:custGeom>
              <a:avLst/>
              <a:gdLst>
                <a:gd name="connsiteX0" fmla="*/ 48999 w 48999"/>
                <a:gd name="connsiteY0" fmla="*/ 1747 h 83039"/>
                <a:gd name="connsiteX1" fmla="*/ 45976 w 48999"/>
                <a:gd name="connsiteY1" fmla="*/ 21155 h 83039"/>
                <a:gd name="connsiteX2" fmla="*/ 35475 w 48999"/>
                <a:gd name="connsiteY2" fmla="*/ 18610 h 83039"/>
                <a:gd name="connsiteX3" fmla="*/ 18931 w 48999"/>
                <a:gd name="connsiteY3" fmla="*/ 41518 h 83039"/>
                <a:gd name="connsiteX4" fmla="*/ 18931 w 48999"/>
                <a:gd name="connsiteY4" fmla="*/ 83039 h 83039"/>
                <a:gd name="connsiteX5" fmla="*/ 0 w 48999"/>
                <a:gd name="connsiteY5" fmla="*/ 83039 h 83039"/>
                <a:gd name="connsiteX6" fmla="*/ 0 w 48999"/>
                <a:gd name="connsiteY6" fmla="*/ 2066 h 83039"/>
                <a:gd name="connsiteX7" fmla="*/ 18613 w 48999"/>
                <a:gd name="connsiteY7" fmla="*/ 2066 h 83039"/>
                <a:gd name="connsiteX8" fmla="*/ 18613 w 48999"/>
                <a:gd name="connsiteY8" fmla="*/ 12248 h 83039"/>
                <a:gd name="connsiteX9" fmla="*/ 18931 w 48999"/>
                <a:gd name="connsiteY9" fmla="*/ 12248 h 83039"/>
                <a:gd name="connsiteX10" fmla="*/ 40089 w 48999"/>
                <a:gd name="connsiteY10" fmla="*/ 0 h 83039"/>
                <a:gd name="connsiteX11" fmla="*/ 48999 w 48999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99" h="83039">
                  <a:moveTo>
                    <a:pt x="48999" y="1747"/>
                  </a:moveTo>
                  <a:lnTo>
                    <a:pt x="45976" y="21155"/>
                  </a:lnTo>
                  <a:cubicBezTo>
                    <a:pt x="43115" y="19564"/>
                    <a:pt x="39615" y="18610"/>
                    <a:pt x="35475" y="18610"/>
                  </a:cubicBezTo>
                  <a:cubicBezTo>
                    <a:pt x="22431" y="18610"/>
                    <a:pt x="18931" y="29111"/>
                    <a:pt x="18931" y="41518"/>
                  </a:cubicBezTo>
                  <a:lnTo>
                    <a:pt x="18931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13" y="2066"/>
                  </a:lnTo>
                  <a:lnTo>
                    <a:pt x="18613" y="12248"/>
                  </a:lnTo>
                  <a:lnTo>
                    <a:pt x="18931" y="12248"/>
                  </a:lnTo>
                  <a:cubicBezTo>
                    <a:pt x="23224" y="4614"/>
                    <a:pt x="30861" y="0"/>
                    <a:pt x="40089" y="0"/>
                  </a:cubicBezTo>
                  <a:cubicBezTo>
                    <a:pt x="42794" y="-3"/>
                    <a:pt x="46132" y="474"/>
                    <a:pt x="48999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0" name="Freihandform: Form 183">
              <a:extLst>
                <a:ext uri="{FF2B5EF4-FFF2-40B4-BE49-F238E27FC236}">
                  <a16:creationId xmlns:a16="http://schemas.microsoft.com/office/drawing/2014/main" id="{14872CED-53DD-0940-899E-0818509AB6BB}"/>
                </a:ext>
              </a:extLst>
            </p:cNvPr>
            <p:cNvSpPr/>
            <p:nvPr/>
          </p:nvSpPr>
          <p:spPr>
            <a:xfrm>
              <a:off x="3150589" y="538249"/>
              <a:ext cx="69680" cy="83042"/>
            </a:xfrm>
            <a:custGeom>
              <a:avLst/>
              <a:gdLst>
                <a:gd name="connsiteX0" fmla="*/ 69680 w 69680"/>
                <a:gd name="connsiteY0" fmla="*/ 83039 h 83042"/>
                <a:gd name="connsiteX1" fmla="*/ 50749 w 69680"/>
                <a:gd name="connsiteY1" fmla="*/ 83039 h 83042"/>
                <a:gd name="connsiteX2" fmla="*/ 50749 w 69680"/>
                <a:gd name="connsiteY2" fmla="*/ 36748 h 83042"/>
                <a:gd name="connsiteX3" fmla="*/ 35793 w 69680"/>
                <a:gd name="connsiteY3" fmla="*/ 17022 h 83042"/>
                <a:gd name="connsiteX4" fmla="*/ 18931 w 69680"/>
                <a:gd name="connsiteY4" fmla="*/ 36589 h 83042"/>
                <a:gd name="connsiteX5" fmla="*/ 18931 w 69680"/>
                <a:gd name="connsiteY5" fmla="*/ 83042 h 83042"/>
                <a:gd name="connsiteX6" fmla="*/ 0 w 69680"/>
                <a:gd name="connsiteY6" fmla="*/ 83042 h 83042"/>
                <a:gd name="connsiteX7" fmla="*/ 0 w 69680"/>
                <a:gd name="connsiteY7" fmla="*/ 2068 h 83042"/>
                <a:gd name="connsiteX8" fmla="*/ 18772 w 69680"/>
                <a:gd name="connsiteY8" fmla="*/ 2068 h 83042"/>
                <a:gd name="connsiteX9" fmla="*/ 18772 w 69680"/>
                <a:gd name="connsiteY9" fmla="*/ 11771 h 83042"/>
                <a:gd name="connsiteX10" fmla="*/ 19087 w 69680"/>
                <a:gd name="connsiteY10" fmla="*/ 11771 h 83042"/>
                <a:gd name="connsiteX11" fmla="*/ 42950 w 69680"/>
                <a:gd name="connsiteY11" fmla="*/ 0 h 83042"/>
                <a:gd name="connsiteX12" fmla="*/ 69677 w 69680"/>
                <a:gd name="connsiteY12" fmla="*/ 32773 h 83042"/>
                <a:gd name="connsiteX13" fmla="*/ 69677 w 69680"/>
                <a:gd name="connsiteY13" fmla="*/ 83039 h 8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80" h="83042">
                  <a:moveTo>
                    <a:pt x="69680" y="83039"/>
                  </a:moveTo>
                  <a:lnTo>
                    <a:pt x="50749" y="83039"/>
                  </a:lnTo>
                  <a:lnTo>
                    <a:pt x="50749" y="36748"/>
                  </a:lnTo>
                  <a:cubicBezTo>
                    <a:pt x="50749" y="24974"/>
                    <a:pt x="47249" y="17022"/>
                    <a:pt x="35793" y="17022"/>
                  </a:cubicBezTo>
                  <a:cubicBezTo>
                    <a:pt x="22590" y="17022"/>
                    <a:pt x="18931" y="27838"/>
                    <a:pt x="18931" y="36589"/>
                  </a:cubicBezTo>
                  <a:lnTo>
                    <a:pt x="18931" y="83042"/>
                  </a:lnTo>
                  <a:lnTo>
                    <a:pt x="0" y="83042"/>
                  </a:lnTo>
                  <a:lnTo>
                    <a:pt x="0" y="2068"/>
                  </a:lnTo>
                  <a:lnTo>
                    <a:pt x="18772" y="2068"/>
                  </a:lnTo>
                  <a:lnTo>
                    <a:pt x="18772" y="11771"/>
                  </a:lnTo>
                  <a:lnTo>
                    <a:pt x="19087" y="11771"/>
                  </a:lnTo>
                  <a:cubicBezTo>
                    <a:pt x="23860" y="4614"/>
                    <a:pt x="32452" y="0"/>
                    <a:pt x="42950" y="0"/>
                  </a:cubicBezTo>
                  <a:cubicBezTo>
                    <a:pt x="61404" y="0"/>
                    <a:pt x="69677" y="13521"/>
                    <a:pt x="69677" y="32773"/>
                  </a:cubicBezTo>
                  <a:lnTo>
                    <a:pt x="69677" y="83039"/>
                  </a:ln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1" name="Freihandform: Form 184">
              <a:extLst>
                <a:ext uri="{FF2B5EF4-FFF2-40B4-BE49-F238E27FC236}">
                  <a16:creationId xmlns:a16="http://schemas.microsoft.com/office/drawing/2014/main" id="{3E902A87-8B64-7A41-B5CB-0FF87203DA10}"/>
                </a:ext>
              </a:extLst>
            </p:cNvPr>
            <p:cNvSpPr/>
            <p:nvPr/>
          </p:nvSpPr>
          <p:spPr>
            <a:xfrm>
              <a:off x="3244410" y="502930"/>
              <a:ext cx="75570" cy="120267"/>
            </a:xfrm>
            <a:custGeom>
              <a:avLst/>
              <a:gdLst>
                <a:gd name="connsiteX0" fmla="*/ 75570 w 75570"/>
                <a:gd name="connsiteY0" fmla="*/ 77314 h 120267"/>
                <a:gd name="connsiteX1" fmla="*/ 42479 w 75570"/>
                <a:gd name="connsiteY1" fmla="*/ 120267 h 120267"/>
                <a:gd name="connsiteX2" fmla="*/ 18453 w 75570"/>
                <a:gd name="connsiteY2" fmla="*/ 108974 h 120267"/>
                <a:gd name="connsiteX3" fmla="*/ 18138 w 75570"/>
                <a:gd name="connsiteY3" fmla="*/ 108974 h 120267"/>
                <a:gd name="connsiteX4" fmla="*/ 18138 w 75570"/>
                <a:gd name="connsiteY4" fmla="*/ 118361 h 120267"/>
                <a:gd name="connsiteX5" fmla="*/ 0 w 75570"/>
                <a:gd name="connsiteY5" fmla="*/ 118361 h 120267"/>
                <a:gd name="connsiteX6" fmla="*/ 0 w 75570"/>
                <a:gd name="connsiteY6" fmla="*/ 4773 h 120267"/>
                <a:gd name="connsiteX7" fmla="*/ 18931 w 75570"/>
                <a:gd name="connsiteY7" fmla="*/ 0 h 120267"/>
                <a:gd name="connsiteX8" fmla="*/ 18931 w 75570"/>
                <a:gd name="connsiteY8" fmla="*/ 46772 h 120267"/>
                <a:gd name="connsiteX9" fmla="*/ 19249 w 75570"/>
                <a:gd name="connsiteY9" fmla="*/ 46772 h 120267"/>
                <a:gd name="connsiteX10" fmla="*/ 42953 w 75570"/>
                <a:gd name="connsiteY10" fmla="*/ 35319 h 120267"/>
                <a:gd name="connsiteX11" fmla="*/ 75570 w 75570"/>
                <a:gd name="connsiteY11" fmla="*/ 77314 h 120267"/>
                <a:gd name="connsiteX12" fmla="*/ 56955 w 75570"/>
                <a:gd name="connsiteY12" fmla="*/ 77792 h 120267"/>
                <a:gd name="connsiteX13" fmla="*/ 38024 w 75570"/>
                <a:gd name="connsiteY13" fmla="*/ 52337 h 120267"/>
                <a:gd name="connsiteX14" fmla="*/ 18931 w 75570"/>
                <a:gd name="connsiteY14" fmla="*/ 62836 h 120267"/>
                <a:gd name="connsiteX15" fmla="*/ 18931 w 75570"/>
                <a:gd name="connsiteY15" fmla="*/ 92427 h 120267"/>
                <a:gd name="connsiteX16" fmla="*/ 38180 w 75570"/>
                <a:gd name="connsiteY16" fmla="*/ 103402 h 120267"/>
                <a:gd name="connsiteX17" fmla="*/ 56955 w 75570"/>
                <a:gd name="connsiteY17" fmla="*/ 77792 h 12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570" h="120267">
                  <a:moveTo>
                    <a:pt x="75570" y="77314"/>
                  </a:moveTo>
                  <a:cubicBezTo>
                    <a:pt x="75570" y="103405"/>
                    <a:pt x="62379" y="120267"/>
                    <a:pt x="42479" y="120267"/>
                  </a:cubicBezTo>
                  <a:cubicBezTo>
                    <a:pt x="32296" y="120267"/>
                    <a:pt x="23863" y="115974"/>
                    <a:pt x="18453" y="108974"/>
                  </a:cubicBezTo>
                  <a:lnTo>
                    <a:pt x="18138" y="108974"/>
                  </a:lnTo>
                  <a:lnTo>
                    <a:pt x="18138" y="118361"/>
                  </a:lnTo>
                  <a:lnTo>
                    <a:pt x="0" y="118361"/>
                  </a:lnTo>
                  <a:lnTo>
                    <a:pt x="0" y="4773"/>
                  </a:lnTo>
                  <a:lnTo>
                    <a:pt x="18931" y="0"/>
                  </a:lnTo>
                  <a:lnTo>
                    <a:pt x="18931" y="46772"/>
                  </a:lnTo>
                  <a:lnTo>
                    <a:pt x="19249" y="46772"/>
                  </a:lnTo>
                  <a:cubicBezTo>
                    <a:pt x="24659" y="39612"/>
                    <a:pt x="32929" y="35319"/>
                    <a:pt x="42953" y="35319"/>
                  </a:cubicBezTo>
                  <a:cubicBezTo>
                    <a:pt x="62379" y="35316"/>
                    <a:pt x="75570" y="51065"/>
                    <a:pt x="75570" y="77314"/>
                  </a:cubicBezTo>
                  <a:close/>
                  <a:moveTo>
                    <a:pt x="56955" y="77792"/>
                  </a:moveTo>
                  <a:cubicBezTo>
                    <a:pt x="56955" y="61088"/>
                    <a:pt x="50116" y="52337"/>
                    <a:pt x="38024" y="52337"/>
                  </a:cubicBezTo>
                  <a:cubicBezTo>
                    <a:pt x="30705" y="52337"/>
                    <a:pt x="24821" y="55520"/>
                    <a:pt x="18931" y="62836"/>
                  </a:cubicBezTo>
                  <a:lnTo>
                    <a:pt x="18931" y="92427"/>
                  </a:lnTo>
                  <a:cubicBezTo>
                    <a:pt x="24341" y="99586"/>
                    <a:pt x="30386" y="103402"/>
                    <a:pt x="38180" y="103402"/>
                  </a:cubicBezTo>
                  <a:cubicBezTo>
                    <a:pt x="50431" y="103405"/>
                    <a:pt x="56955" y="94018"/>
                    <a:pt x="56955" y="77792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2" name="Freihandform: Form 185">
              <a:extLst>
                <a:ext uri="{FF2B5EF4-FFF2-40B4-BE49-F238E27FC236}">
                  <a16:creationId xmlns:a16="http://schemas.microsoft.com/office/drawing/2014/main" id="{A2C876C4-2DA6-804E-8D94-9AB5F62154F0}"/>
                </a:ext>
              </a:extLst>
            </p:cNvPr>
            <p:cNvSpPr/>
            <p:nvPr/>
          </p:nvSpPr>
          <p:spPr>
            <a:xfrm>
              <a:off x="3336585" y="538246"/>
              <a:ext cx="73999" cy="84951"/>
            </a:xfrm>
            <a:custGeom>
              <a:avLst/>
              <a:gdLst>
                <a:gd name="connsiteX0" fmla="*/ 40095 w 73999"/>
                <a:gd name="connsiteY0" fmla="*/ 84951 h 84951"/>
                <a:gd name="connsiteX1" fmla="*/ 0 w 73999"/>
                <a:gd name="connsiteY1" fmla="*/ 42317 h 84951"/>
                <a:gd name="connsiteX2" fmla="*/ 38041 w 73999"/>
                <a:gd name="connsiteY2" fmla="*/ 0 h 84951"/>
                <a:gd name="connsiteX3" fmla="*/ 73999 w 73999"/>
                <a:gd name="connsiteY3" fmla="*/ 41203 h 84951"/>
                <a:gd name="connsiteX4" fmla="*/ 73681 w 73999"/>
                <a:gd name="connsiteY4" fmla="*/ 48999 h 84951"/>
                <a:gd name="connsiteX5" fmla="*/ 19267 w 73999"/>
                <a:gd name="connsiteY5" fmla="*/ 48999 h 84951"/>
                <a:gd name="connsiteX6" fmla="*/ 40269 w 73999"/>
                <a:gd name="connsiteY6" fmla="*/ 68725 h 84951"/>
                <a:gd name="connsiteX7" fmla="*/ 60143 w 73999"/>
                <a:gd name="connsiteY7" fmla="*/ 59179 h 84951"/>
                <a:gd name="connsiteX8" fmla="*/ 71916 w 73999"/>
                <a:gd name="connsiteY8" fmla="*/ 71589 h 84951"/>
                <a:gd name="connsiteX9" fmla="*/ 40095 w 73999"/>
                <a:gd name="connsiteY9" fmla="*/ 84951 h 84951"/>
                <a:gd name="connsiteX10" fmla="*/ 18948 w 73999"/>
                <a:gd name="connsiteY10" fmla="*/ 35157 h 84951"/>
                <a:gd name="connsiteX11" fmla="*/ 55688 w 73999"/>
                <a:gd name="connsiteY11" fmla="*/ 35157 h 84951"/>
                <a:gd name="connsiteX12" fmla="*/ 37723 w 73999"/>
                <a:gd name="connsiteY12" fmla="*/ 15590 h 84951"/>
                <a:gd name="connsiteX13" fmla="*/ 18948 w 73999"/>
                <a:gd name="connsiteY13" fmla="*/ 35157 h 8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99" h="84951">
                  <a:moveTo>
                    <a:pt x="40095" y="84951"/>
                  </a:moveTo>
                  <a:cubicBezTo>
                    <a:pt x="16084" y="84951"/>
                    <a:pt x="0" y="67930"/>
                    <a:pt x="0" y="42317"/>
                  </a:cubicBezTo>
                  <a:cubicBezTo>
                    <a:pt x="0" y="17181"/>
                    <a:pt x="15448" y="0"/>
                    <a:pt x="38041" y="0"/>
                  </a:cubicBezTo>
                  <a:cubicBezTo>
                    <a:pt x="59824" y="0"/>
                    <a:pt x="73999" y="16226"/>
                    <a:pt x="73999" y="41203"/>
                  </a:cubicBezTo>
                  <a:cubicBezTo>
                    <a:pt x="73999" y="43908"/>
                    <a:pt x="73826" y="46769"/>
                    <a:pt x="73681" y="48999"/>
                  </a:cubicBezTo>
                  <a:lnTo>
                    <a:pt x="19267" y="48999"/>
                  </a:lnTo>
                  <a:cubicBezTo>
                    <a:pt x="21320" y="61566"/>
                    <a:pt x="28813" y="68725"/>
                    <a:pt x="40269" y="68725"/>
                  </a:cubicBezTo>
                  <a:cubicBezTo>
                    <a:pt x="47732" y="68725"/>
                    <a:pt x="53778" y="65862"/>
                    <a:pt x="60143" y="59179"/>
                  </a:cubicBezTo>
                  <a:lnTo>
                    <a:pt x="71916" y="71589"/>
                  </a:lnTo>
                  <a:cubicBezTo>
                    <a:pt x="62688" y="80656"/>
                    <a:pt x="52361" y="84951"/>
                    <a:pt x="40095" y="84951"/>
                  </a:cubicBezTo>
                  <a:close/>
                  <a:moveTo>
                    <a:pt x="18948" y="35157"/>
                  </a:moveTo>
                  <a:lnTo>
                    <a:pt x="55688" y="35157"/>
                  </a:lnTo>
                  <a:cubicBezTo>
                    <a:pt x="54906" y="22746"/>
                    <a:pt x="48368" y="15590"/>
                    <a:pt x="37723" y="15590"/>
                  </a:cubicBezTo>
                  <a:cubicBezTo>
                    <a:pt x="27222" y="15590"/>
                    <a:pt x="20539" y="22590"/>
                    <a:pt x="18948" y="3515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3" name="Freihandform: Form 186">
              <a:extLst>
                <a:ext uri="{FF2B5EF4-FFF2-40B4-BE49-F238E27FC236}">
                  <a16:creationId xmlns:a16="http://schemas.microsoft.com/office/drawing/2014/main" id="{F7674C5F-A5E5-C84A-8858-2BF81618E780}"/>
                </a:ext>
              </a:extLst>
            </p:cNvPr>
            <p:cNvSpPr/>
            <p:nvPr/>
          </p:nvSpPr>
          <p:spPr>
            <a:xfrm>
              <a:off x="3431239" y="538249"/>
              <a:ext cx="49005" cy="83039"/>
            </a:xfrm>
            <a:custGeom>
              <a:avLst/>
              <a:gdLst>
                <a:gd name="connsiteX0" fmla="*/ 49005 w 49005"/>
                <a:gd name="connsiteY0" fmla="*/ 1747 h 83039"/>
                <a:gd name="connsiteX1" fmla="*/ 45997 w 49005"/>
                <a:gd name="connsiteY1" fmla="*/ 21155 h 83039"/>
                <a:gd name="connsiteX2" fmla="*/ 35495 w 49005"/>
                <a:gd name="connsiteY2" fmla="*/ 18610 h 83039"/>
                <a:gd name="connsiteX3" fmla="*/ 18948 w 49005"/>
                <a:gd name="connsiteY3" fmla="*/ 41518 h 83039"/>
                <a:gd name="connsiteX4" fmla="*/ 18948 w 49005"/>
                <a:gd name="connsiteY4" fmla="*/ 83039 h 83039"/>
                <a:gd name="connsiteX5" fmla="*/ 0 w 49005"/>
                <a:gd name="connsiteY5" fmla="*/ 83039 h 83039"/>
                <a:gd name="connsiteX6" fmla="*/ 0 w 49005"/>
                <a:gd name="connsiteY6" fmla="*/ 2066 h 83039"/>
                <a:gd name="connsiteX7" fmla="*/ 18630 w 49005"/>
                <a:gd name="connsiteY7" fmla="*/ 2066 h 83039"/>
                <a:gd name="connsiteX8" fmla="*/ 18630 w 49005"/>
                <a:gd name="connsiteY8" fmla="*/ 12248 h 83039"/>
                <a:gd name="connsiteX9" fmla="*/ 18948 w 49005"/>
                <a:gd name="connsiteY9" fmla="*/ 12248 h 83039"/>
                <a:gd name="connsiteX10" fmla="*/ 40095 w 49005"/>
                <a:gd name="connsiteY10" fmla="*/ 0 h 83039"/>
                <a:gd name="connsiteX11" fmla="*/ 49005 w 49005"/>
                <a:gd name="connsiteY11" fmla="*/ 1747 h 8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005" h="83039">
                  <a:moveTo>
                    <a:pt x="49005" y="1747"/>
                  </a:moveTo>
                  <a:lnTo>
                    <a:pt x="45997" y="21155"/>
                  </a:lnTo>
                  <a:cubicBezTo>
                    <a:pt x="43133" y="19564"/>
                    <a:pt x="39632" y="18610"/>
                    <a:pt x="35495" y="18610"/>
                  </a:cubicBezTo>
                  <a:cubicBezTo>
                    <a:pt x="22449" y="18610"/>
                    <a:pt x="18948" y="29111"/>
                    <a:pt x="18948" y="41518"/>
                  </a:cubicBezTo>
                  <a:lnTo>
                    <a:pt x="18948" y="83039"/>
                  </a:lnTo>
                  <a:lnTo>
                    <a:pt x="0" y="83039"/>
                  </a:lnTo>
                  <a:lnTo>
                    <a:pt x="0" y="2066"/>
                  </a:lnTo>
                  <a:lnTo>
                    <a:pt x="18630" y="2066"/>
                  </a:lnTo>
                  <a:lnTo>
                    <a:pt x="18630" y="12248"/>
                  </a:lnTo>
                  <a:lnTo>
                    <a:pt x="18948" y="12248"/>
                  </a:lnTo>
                  <a:cubicBezTo>
                    <a:pt x="23230" y="4614"/>
                    <a:pt x="30867" y="0"/>
                    <a:pt x="40095" y="0"/>
                  </a:cubicBezTo>
                  <a:cubicBezTo>
                    <a:pt x="42814" y="-3"/>
                    <a:pt x="46141" y="474"/>
                    <a:pt x="49005" y="1747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4" name="Freihandform: Form 187">
              <a:extLst>
                <a:ext uri="{FF2B5EF4-FFF2-40B4-BE49-F238E27FC236}">
                  <a16:creationId xmlns:a16="http://schemas.microsoft.com/office/drawing/2014/main" id="{6BD69D20-5EA5-0D46-B65B-7C80C441ADC1}"/>
                </a:ext>
              </a:extLst>
            </p:cNvPr>
            <p:cNvSpPr/>
            <p:nvPr/>
          </p:nvSpPr>
          <p:spPr>
            <a:xfrm>
              <a:off x="3490948" y="538246"/>
              <a:ext cx="75706" cy="115656"/>
            </a:xfrm>
            <a:custGeom>
              <a:avLst/>
              <a:gdLst>
                <a:gd name="connsiteX0" fmla="*/ 21320 w 75706"/>
                <a:gd name="connsiteY0" fmla="*/ 100700 h 115656"/>
                <a:gd name="connsiteX1" fmla="*/ 25457 w 75706"/>
                <a:gd name="connsiteY1" fmla="*/ 100541 h 115656"/>
                <a:gd name="connsiteX2" fmla="*/ 56787 w 75706"/>
                <a:gd name="connsiteY2" fmla="*/ 77473 h 115656"/>
                <a:gd name="connsiteX3" fmla="*/ 56787 w 75706"/>
                <a:gd name="connsiteY3" fmla="*/ 72223 h 115656"/>
                <a:gd name="connsiteX4" fmla="*/ 56642 w 75706"/>
                <a:gd name="connsiteY4" fmla="*/ 72223 h 115656"/>
                <a:gd name="connsiteX5" fmla="*/ 32140 w 75706"/>
                <a:gd name="connsiteY5" fmla="*/ 83520 h 115656"/>
                <a:gd name="connsiteX6" fmla="*/ 0 w 75706"/>
                <a:gd name="connsiteY6" fmla="*/ 42476 h 115656"/>
                <a:gd name="connsiteX7" fmla="*/ 32921 w 75706"/>
                <a:gd name="connsiteY7" fmla="*/ 0 h 115656"/>
                <a:gd name="connsiteX8" fmla="*/ 56787 w 75706"/>
                <a:gd name="connsiteY8" fmla="*/ 11297 h 115656"/>
                <a:gd name="connsiteX9" fmla="*/ 57105 w 75706"/>
                <a:gd name="connsiteY9" fmla="*/ 11297 h 115656"/>
                <a:gd name="connsiteX10" fmla="*/ 57105 w 75706"/>
                <a:gd name="connsiteY10" fmla="*/ 2068 h 115656"/>
                <a:gd name="connsiteX11" fmla="*/ 75706 w 75706"/>
                <a:gd name="connsiteY11" fmla="*/ 2068 h 115656"/>
                <a:gd name="connsiteX12" fmla="*/ 75706 w 75706"/>
                <a:gd name="connsiteY12" fmla="*/ 74769 h 115656"/>
                <a:gd name="connsiteX13" fmla="*/ 27193 w 75706"/>
                <a:gd name="connsiteY13" fmla="*/ 115494 h 115656"/>
                <a:gd name="connsiteX14" fmla="*/ 23230 w 75706"/>
                <a:gd name="connsiteY14" fmla="*/ 115656 h 115656"/>
                <a:gd name="connsiteX15" fmla="*/ 21320 w 75706"/>
                <a:gd name="connsiteY15" fmla="*/ 100700 h 115656"/>
                <a:gd name="connsiteX16" fmla="*/ 18775 w 75706"/>
                <a:gd name="connsiteY16" fmla="*/ 41998 h 115656"/>
                <a:gd name="connsiteX17" fmla="*/ 37694 w 75706"/>
                <a:gd name="connsiteY17" fmla="*/ 67293 h 115656"/>
                <a:gd name="connsiteX18" fmla="*/ 56787 w 75706"/>
                <a:gd name="connsiteY18" fmla="*/ 56633 h 115656"/>
                <a:gd name="connsiteX19" fmla="*/ 56787 w 75706"/>
                <a:gd name="connsiteY19" fmla="*/ 27682 h 115656"/>
                <a:gd name="connsiteX20" fmla="*/ 37549 w 75706"/>
                <a:gd name="connsiteY20" fmla="*/ 17022 h 115656"/>
                <a:gd name="connsiteX21" fmla="*/ 18775 w 75706"/>
                <a:gd name="connsiteY21" fmla="*/ 41998 h 11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06" h="115656">
                  <a:moveTo>
                    <a:pt x="21320" y="100700"/>
                  </a:moveTo>
                  <a:lnTo>
                    <a:pt x="25457" y="100541"/>
                  </a:lnTo>
                  <a:cubicBezTo>
                    <a:pt x="49642" y="99586"/>
                    <a:pt x="56787" y="92745"/>
                    <a:pt x="56787" y="77473"/>
                  </a:cubicBezTo>
                  <a:lnTo>
                    <a:pt x="56787" y="72223"/>
                  </a:lnTo>
                  <a:lnTo>
                    <a:pt x="56642" y="72223"/>
                  </a:lnTo>
                  <a:cubicBezTo>
                    <a:pt x="50914" y="79542"/>
                    <a:pt x="41831" y="83520"/>
                    <a:pt x="32140" y="83520"/>
                  </a:cubicBezTo>
                  <a:cubicBezTo>
                    <a:pt x="12555" y="83520"/>
                    <a:pt x="0" y="67450"/>
                    <a:pt x="0" y="42476"/>
                  </a:cubicBezTo>
                  <a:cubicBezTo>
                    <a:pt x="0" y="16862"/>
                    <a:pt x="13192" y="0"/>
                    <a:pt x="32921" y="0"/>
                  </a:cubicBezTo>
                  <a:cubicBezTo>
                    <a:pt x="42612" y="0"/>
                    <a:pt x="51377" y="4137"/>
                    <a:pt x="56787" y="11297"/>
                  </a:cubicBezTo>
                  <a:lnTo>
                    <a:pt x="57105" y="11297"/>
                  </a:lnTo>
                  <a:lnTo>
                    <a:pt x="57105" y="2068"/>
                  </a:lnTo>
                  <a:lnTo>
                    <a:pt x="75706" y="2068"/>
                  </a:lnTo>
                  <a:lnTo>
                    <a:pt x="75706" y="74769"/>
                  </a:lnTo>
                  <a:cubicBezTo>
                    <a:pt x="75706" y="101018"/>
                    <a:pt x="62370" y="114062"/>
                    <a:pt x="27193" y="115494"/>
                  </a:cubicBezTo>
                  <a:lnTo>
                    <a:pt x="23230" y="115656"/>
                  </a:lnTo>
                  <a:lnTo>
                    <a:pt x="21320" y="100700"/>
                  </a:lnTo>
                  <a:close/>
                  <a:moveTo>
                    <a:pt x="18775" y="41998"/>
                  </a:moveTo>
                  <a:cubicBezTo>
                    <a:pt x="18775" y="57906"/>
                    <a:pt x="25775" y="67293"/>
                    <a:pt x="37694" y="67293"/>
                  </a:cubicBezTo>
                  <a:cubicBezTo>
                    <a:pt x="44868" y="67293"/>
                    <a:pt x="50885" y="63793"/>
                    <a:pt x="56787" y="56633"/>
                  </a:cubicBezTo>
                  <a:lnTo>
                    <a:pt x="56787" y="27682"/>
                  </a:lnTo>
                  <a:cubicBezTo>
                    <a:pt x="51232" y="20681"/>
                    <a:pt x="44868" y="17022"/>
                    <a:pt x="37549" y="17022"/>
                  </a:cubicBezTo>
                  <a:cubicBezTo>
                    <a:pt x="25775" y="17022"/>
                    <a:pt x="18775" y="26091"/>
                    <a:pt x="18775" y="41998"/>
                  </a:cubicBezTo>
                  <a:close/>
                </a:path>
              </a:pathLst>
            </a:custGeom>
            <a:solidFill>
              <a:schemeClr val="tx1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050585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C50F1EF-7CD3-4F38-8BE6-ED3FCE2DB3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31156"/>
            <a:ext cx="10041971" cy="456961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8EC489F-F71C-4659-9116-2F6E62F5F9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5C59997-58CB-4A34-A7D6-744D4117F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25613776-0F22-42BA-AE5A-1B73727AAD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9E319EDD-7F4E-4745-B376-5796D378F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189D9A51-273D-8A40-8D8D-8B6EFB2029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66E3E8EB-7E74-C744-8B3F-99836FAEB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09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|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C50F1EF-7CD3-4F38-8BE6-ED3FCE2DB3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31156"/>
            <a:ext cx="4922759" cy="456961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024A1079-17C2-45DE-A16B-14C152A08F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85696" y="1631156"/>
            <a:ext cx="4922759" cy="456961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E5E3F57-04C9-40C7-B10F-E51808253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9628F4C-9498-4F7E-80AA-A9A50B3818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6791738E-1095-45F8-98E2-D057FFD19CA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9221B851-F73D-B248-AD41-D17D9E078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17B91B97-ECC0-944A-B8C5-21B55E15D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42BE6B62-C31C-C045-87EF-3B9FA0C5B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98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|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36A777D-D5C6-4E84-A9C9-D0F4836A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D304591F-2FC9-4C29-9FE5-537955E3B9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6487" y="1631157"/>
            <a:ext cx="3211939" cy="456961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D0C47385-EF97-44EE-867E-E9365B44CA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96518" y="1631157"/>
            <a:ext cx="3211939" cy="456961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E3F53468-6A74-4DFC-93FD-A760B96196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1502" y="1631157"/>
            <a:ext cx="3211939" cy="456961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E888C2E5-BE70-41A9-A2DE-FD8C4043AF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86333803-0B38-4F61-95AE-49DCFFD7FB8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B841176B-AB04-7B4D-A5F0-7B7A5B5CD4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EFEBB5E3-2688-E042-8D57-A025217AF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4CE1F77F-B618-C444-9BDC-10D6C2C0F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81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C50F1EF-7CD3-4F38-8BE6-ED3FCE2DB3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31156"/>
            <a:ext cx="4922759" cy="456961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E5E3F57-04C9-40C7-B10F-E51808253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9628F4C-9498-4F7E-80AA-A9A50B3818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3A0E3338-4E71-4920-9A06-A4D408E5A29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585696" y="1631156"/>
            <a:ext cx="4922759" cy="456961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8D50DB04-91D7-4C23-96CE-09E0502D14C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75DAFC4C-207F-D342-8D54-C244515FA7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3962AB8F-B149-8C43-8434-93CCD218D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7D117D9D-4665-554A-8608-CA736FA33B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69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 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3A0E3338-4E71-4920-9A06-A4D408E5A29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66486" y="1631156"/>
            <a:ext cx="4922759" cy="456961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C50F1EF-7CD3-4F38-8BE6-ED3FCE2DB3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85698" y="1631156"/>
            <a:ext cx="4922759" cy="456961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E5E3F57-04C9-40C7-B10F-E51808253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1E4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9628F4C-9498-4F7E-80AA-A9A50B3818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6486" y="687598"/>
            <a:ext cx="6159947" cy="224870"/>
          </a:xfrm>
        </p:spPr>
        <p:txBody>
          <a:bodyPr wrap="square">
            <a:spAutoFit/>
          </a:bodyPr>
          <a:lstStyle>
            <a:lvl1pPr>
              <a:defRPr sz="1440">
                <a:solidFill>
                  <a:srgbClr val="041E42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1C6D487A-3469-4A14-880C-0C0352BFC29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93620" y="301186"/>
            <a:ext cx="972000" cy="386413"/>
          </a:xfrm>
        </p:spPr>
        <p:txBody>
          <a:bodyPr rIns="0" anchor="ctr" anchorCtr="0">
            <a:normAutofit/>
          </a:bodyPr>
          <a:lstStyle>
            <a:lvl1pPr algn="ctr">
              <a:defRPr sz="720">
                <a:solidFill>
                  <a:schemeClr val="accent6"/>
                </a:solidFill>
              </a:defRPr>
            </a:lvl1pPr>
          </a:lstStyle>
          <a:p>
            <a:r>
              <a:rPr lang="de-DE" dirty="0"/>
              <a:t>Optional Logo einfügen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623387A9-63D1-234E-9D02-E4B92E31E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52811275-B412-144A-BF95-335A7D39D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29B88CFC-2529-9C42-9EE0-B483C8CDC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35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999BA3-562C-4E45-8F3B-A023F450B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6"/>
            <a:ext cx="6159947" cy="29918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1581D5-332D-4C8E-AF45-43F518A6E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487" y="1631156"/>
            <a:ext cx="10041970" cy="4569619"/>
          </a:xfrm>
          <a:prstGeom prst="rect">
            <a:avLst/>
          </a:prstGeom>
        </p:spPr>
        <p:txBody>
          <a:bodyPr vert="horz" lIns="0" tIns="0" rIns="360000" bIns="0" rtlCol="0" anchor="t" anchorCtr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D440FC-859D-4521-8908-A802F3E535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8C6C66-9703-4B53-BAF2-1F89587F3C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2FAB54-E254-4FCB-BB98-1E4D5A6D0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04875" y="6634667"/>
            <a:ext cx="203582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39EA0DE-CCA1-4795-BE19-74C50E90E6A6}"/>
              </a:ext>
            </a:extLst>
          </p:cNvPr>
          <p:cNvSpPr/>
          <p:nvPr userDrawn="1"/>
        </p:nvSpPr>
        <p:spPr>
          <a:xfrm>
            <a:off x="466560" y="1196733"/>
            <a:ext cx="10508456" cy="720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10272FF-60F7-4AF4-9CD6-0A04080EA9B4}"/>
              </a:ext>
            </a:extLst>
          </p:cNvPr>
          <p:cNvSpPr/>
          <p:nvPr userDrawn="1"/>
        </p:nvSpPr>
        <p:spPr>
          <a:xfrm>
            <a:off x="465480" y="6538526"/>
            <a:ext cx="10507320" cy="108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94ED806-CB19-40CC-A79A-590CC1E2001C}"/>
              </a:ext>
            </a:extLst>
          </p:cNvPr>
          <p:cNvGrpSpPr/>
          <p:nvPr userDrawn="1"/>
        </p:nvGrpSpPr>
        <p:grpSpPr>
          <a:xfrm>
            <a:off x="-351472" y="160153"/>
            <a:ext cx="300038" cy="136812"/>
            <a:chOff x="-133350" y="2711163"/>
            <a:chExt cx="333375" cy="136812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4AAF1C65-9B2D-4CC2-AC17-D265DC4D733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1A82F2D7-59C8-4661-B851-DC008AA6297D}"/>
                </a:ext>
              </a:extLst>
            </p:cNvPr>
            <p:cNvSpPr txBox="1"/>
            <p:nvPr userDrawn="1"/>
          </p:nvSpPr>
          <p:spPr>
            <a:xfrm>
              <a:off x="-94903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08,70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11FD6C4-2ACB-4F36-A3BA-68BAE793E096}"/>
              </a:ext>
            </a:extLst>
          </p:cNvPr>
          <p:cNvGrpSpPr/>
          <p:nvPr userDrawn="1"/>
        </p:nvGrpSpPr>
        <p:grpSpPr>
          <a:xfrm>
            <a:off x="-351472" y="1131703"/>
            <a:ext cx="300038" cy="136812"/>
            <a:chOff x="-133350" y="2711163"/>
            <a:chExt cx="333375" cy="136812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79170BC-C4E0-4FC8-93EA-CB17C932729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CF57888-5707-459D-94AC-235CE0EBEDDC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06,00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03014F4-59EC-4961-A29D-259A33C423B3}"/>
              </a:ext>
            </a:extLst>
          </p:cNvPr>
          <p:cNvGrpSpPr/>
          <p:nvPr userDrawn="1"/>
        </p:nvGrpSpPr>
        <p:grpSpPr>
          <a:xfrm>
            <a:off x="-351472" y="1491963"/>
            <a:ext cx="300038" cy="136812"/>
            <a:chOff x="-133350" y="2711163"/>
            <a:chExt cx="333375" cy="136812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BD8E14DC-3898-4BA1-91EA-46ADC917A58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1BB5C6B-8FE1-44A4-AE66-C1DB01AE301C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05,00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B9991022-C87B-4402-BF68-CD3ED59D5D85}"/>
              </a:ext>
            </a:extLst>
          </p:cNvPr>
          <p:cNvGrpSpPr/>
          <p:nvPr userDrawn="1"/>
        </p:nvGrpSpPr>
        <p:grpSpPr>
          <a:xfrm>
            <a:off x="-351472" y="3292188"/>
            <a:ext cx="300038" cy="136812"/>
            <a:chOff x="-133350" y="2711163"/>
            <a:chExt cx="333375" cy="136812"/>
          </a:xfrm>
        </p:grpSpPr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439873FE-8996-424A-94FE-EEEEC0A7B6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04C5416-0A35-4C8C-8975-2F5057F69C48}"/>
                </a:ext>
              </a:extLst>
            </p:cNvPr>
            <p:cNvSpPr txBox="1"/>
            <p:nvPr userDrawn="1"/>
          </p:nvSpPr>
          <p:spPr>
            <a:xfrm>
              <a:off x="-94902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00,00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F9A881D-D6E0-4814-9AA3-AAF6697A620E}"/>
              </a:ext>
            </a:extLst>
          </p:cNvPr>
          <p:cNvGrpSpPr/>
          <p:nvPr userDrawn="1"/>
        </p:nvGrpSpPr>
        <p:grpSpPr>
          <a:xfrm>
            <a:off x="-351472" y="6063963"/>
            <a:ext cx="300038" cy="136812"/>
            <a:chOff x="-133350" y="2711163"/>
            <a:chExt cx="333375" cy="136812"/>
          </a:xfrm>
        </p:grpSpPr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7ECA5DFD-01F8-49BC-9DE9-EE577F9B403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348451A-09A8-4D76-AA86-13CB9E640770}"/>
                </a:ext>
              </a:extLst>
            </p:cNvPr>
            <p:cNvSpPr txBox="1"/>
            <p:nvPr userDrawn="1"/>
          </p:nvSpPr>
          <p:spPr>
            <a:xfrm>
              <a:off x="-94901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07,70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24DF2EB-9047-4DDA-A12A-4BAC4962F78F}"/>
              </a:ext>
            </a:extLst>
          </p:cNvPr>
          <p:cNvGrpSpPr/>
          <p:nvPr userDrawn="1"/>
        </p:nvGrpSpPr>
        <p:grpSpPr>
          <a:xfrm>
            <a:off x="-351472" y="6495763"/>
            <a:ext cx="300038" cy="136812"/>
            <a:chOff x="-133350" y="2711163"/>
            <a:chExt cx="333375" cy="136812"/>
          </a:xfrm>
        </p:grpSpPr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690A038D-AD14-4251-A0A9-22A5F6713B0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9E3D1027-C73A-4F88-AB8D-55680AB053E7}"/>
                </a:ext>
              </a:extLst>
            </p:cNvPr>
            <p:cNvSpPr txBox="1"/>
            <p:nvPr userDrawn="1"/>
          </p:nvSpPr>
          <p:spPr>
            <a:xfrm>
              <a:off x="-94900" y="2711163"/>
              <a:ext cx="256481" cy="11246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08,90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B6244944-3F97-4474-9D4A-3D31BFBC3DF9}"/>
              </a:ext>
            </a:extLst>
          </p:cNvPr>
          <p:cNvGrpSpPr/>
          <p:nvPr userDrawn="1"/>
        </p:nvGrpSpPr>
        <p:grpSpPr>
          <a:xfrm rot="16200000">
            <a:off x="236793" y="-292309"/>
            <a:ext cx="333375" cy="123153"/>
            <a:chOff x="-133350" y="2711138"/>
            <a:chExt cx="333375" cy="136837"/>
          </a:xfrm>
        </p:grpSpPr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97182CE3-E874-4552-B5B3-4076C990890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DFE6B92B-AC01-4482-A6E7-400EF0E7F9ED}"/>
                </a:ext>
              </a:extLst>
            </p:cNvPr>
            <p:cNvSpPr txBox="1"/>
            <p:nvPr userDrawn="1"/>
          </p:nvSpPr>
          <p:spPr>
            <a:xfrm>
              <a:off x="-82079" y="2711138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5EC5B3E5-86C1-4027-A74F-789345DFA684}"/>
              </a:ext>
            </a:extLst>
          </p:cNvPr>
          <p:cNvGrpSpPr/>
          <p:nvPr userDrawn="1"/>
        </p:nvGrpSpPr>
        <p:grpSpPr>
          <a:xfrm rot="16200000">
            <a:off x="5160981" y="-292310"/>
            <a:ext cx="333375" cy="123150"/>
            <a:chOff x="-133350" y="2711142"/>
            <a:chExt cx="333375" cy="136833"/>
          </a:xfrm>
        </p:grpSpPr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7B62256D-25C9-4899-8A3A-7970EB4706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29A2699B-FFE8-4320-BD7A-68D214D9A58B}"/>
                </a:ext>
              </a:extLst>
            </p:cNvPr>
            <p:cNvSpPr txBox="1"/>
            <p:nvPr userDrawn="1"/>
          </p:nvSpPr>
          <p:spPr>
            <a:xfrm>
              <a:off x="-82077" y="2711142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11A9EBBA-C118-4592-8B41-99FA797C19C4}"/>
              </a:ext>
            </a:extLst>
          </p:cNvPr>
          <p:cNvGrpSpPr/>
          <p:nvPr userDrawn="1"/>
        </p:nvGrpSpPr>
        <p:grpSpPr>
          <a:xfrm>
            <a:off x="5583522" y="-397424"/>
            <a:ext cx="112467" cy="333375"/>
            <a:chOff x="6416650" y="-397424"/>
            <a:chExt cx="124963" cy="333375"/>
          </a:xfrm>
        </p:grpSpPr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45C123C4-4121-4372-95DF-DC232FC6A3E1}"/>
                </a:ext>
              </a:extLst>
            </p:cNvPr>
            <p:cNvCxnSpPr>
              <a:cxnSpLocks/>
            </p:cNvCxnSpPr>
            <p:nvPr userDrawn="1"/>
          </p:nvCxnSpPr>
          <p:spPr>
            <a:xfrm rot="16200000">
              <a:off x="6249993" y="-230736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10C304B0-38F3-48B3-A23F-BE3EEAF774D6}"/>
                </a:ext>
              </a:extLst>
            </p:cNvPr>
            <p:cNvSpPr txBox="1"/>
            <p:nvPr userDrawn="1"/>
          </p:nvSpPr>
          <p:spPr>
            <a:xfrm rot="16200000">
              <a:off x="6363716" y="-293220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00,30</a:t>
              </a:r>
            </a:p>
          </p:txBody>
        </p:sp>
      </p:grp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609601-D94C-4D05-A7EF-EBA9D6ACA000}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5319713" y="-230736"/>
            <a:ext cx="3333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E2CEB042-C849-4BE4-A0F0-03828777E713}"/>
              </a:ext>
            </a:extLst>
          </p:cNvPr>
          <p:cNvGrpSpPr/>
          <p:nvPr userDrawn="1"/>
        </p:nvGrpSpPr>
        <p:grpSpPr>
          <a:xfrm rot="16200000">
            <a:off x="10285907" y="-292313"/>
            <a:ext cx="333375" cy="123146"/>
            <a:chOff x="-133350" y="2711146"/>
            <a:chExt cx="333375" cy="136829"/>
          </a:xfrm>
        </p:grpSpPr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A58E387D-7C2C-4001-94B6-8372A7A1305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133350" y="2847975"/>
              <a:ext cx="3333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29EC0E69-66B7-4E97-B0AC-9CFA0DDEC604}"/>
                </a:ext>
              </a:extLst>
            </p:cNvPr>
            <p:cNvSpPr txBox="1"/>
            <p:nvPr userDrawn="1"/>
          </p:nvSpPr>
          <p:spPr>
            <a:xfrm>
              <a:off x="-82073" y="2711146"/>
              <a:ext cx="230832" cy="1249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indent="0" algn="ctr" defTabSz="82296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108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r>
                <a:rPr kumimoji="0" lang="de-DE" sz="72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15,50</a:t>
              </a:r>
            </a:p>
          </p:txBody>
        </p:sp>
      </p:grpSp>
      <p:sp>
        <p:nvSpPr>
          <p:cNvPr id="44" name="Freihandform: Form 43">
            <a:extLst>
              <a:ext uri="{FF2B5EF4-FFF2-40B4-BE49-F238E27FC236}">
                <a16:creationId xmlns:a16="http://schemas.microsoft.com/office/drawing/2014/main" id="{72309E55-7F61-1B47-A0D0-B22B1ED2D837}"/>
              </a:ext>
            </a:extLst>
          </p:cNvPr>
          <p:cNvSpPr>
            <a:spLocks noChangeAspect="1"/>
          </p:cNvSpPr>
          <p:nvPr userDrawn="1"/>
        </p:nvSpPr>
        <p:spPr>
          <a:xfrm>
            <a:off x="9431581" y="299346"/>
            <a:ext cx="1080000" cy="412328"/>
          </a:xfrm>
          <a:custGeom>
            <a:avLst/>
            <a:gdLst>
              <a:gd name="connsiteX0" fmla="*/ 0 w 4797018"/>
              <a:gd name="connsiteY0" fmla="*/ 170736 h 1831428"/>
              <a:gd name="connsiteX1" fmla="*/ 92812 w 4797018"/>
              <a:gd name="connsiteY1" fmla="*/ 77924 h 1831428"/>
              <a:gd name="connsiteX2" fmla="*/ 92812 w 4797018"/>
              <a:gd name="connsiteY2" fmla="*/ 1763373 h 1831428"/>
              <a:gd name="connsiteX3" fmla="*/ 0 w 4797018"/>
              <a:gd name="connsiteY3" fmla="*/ 1763373 h 1831428"/>
              <a:gd name="connsiteX4" fmla="*/ 0 w 4797018"/>
              <a:gd name="connsiteY4" fmla="*/ 170736 h 1831428"/>
              <a:gd name="connsiteX5" fmla="*/ 278425 w 4797018"/>
              <a:gd name="connsiteY5" fmla="*/ 92812 h 1831428"/>
              <a:gd name="connsiteX6" fmla="*/ 1392136 w 4797018"/>
              <a:gd name="connsiteY6" fmla="*/ 92812 h 1831428"/>
              <a:gd name="connsiteX7" fmla="*/ 1392136 w 4797018"/>
              <a:gd name="connsiteY7" fmla="*/ 0 h 1831428"/>
              <a:gd name="connsiteX8" fmla="*/ 185614 w 4797018"/>
              <a:gd name="connsiteY8" fmla="*/ 0 h 1831428"/>
              <a:gd name="connsiteX9" fmla="*/ 185614 w 4797018"/>
              <a:gd name="connsiteY9" fmla="*/ 1113701 h 1831428"/>
              <a:gd name="connsiteX10" fmla="*/ 1210723 w 4797018"/>
              <a:gd name="connsiteY10" fmla="*/ 1113701 h 1831428"/>
              <a:gd name="connsiteX11" fmla="*/ 1210723 w 4797018"/>
              <a:gd name="connsiteY11" fmla="*/ 1020899 h 1831428"/>
              <a:gd name="connsiteX12" fmla="*/ 278425 w 4797018"/>
              <a:gd name="connsiteY12" fmla="*/ 1020899 h 1831428"/>
              <a:gd name="connsiteX13" fmla="*/ 278425 w 4797018"/>
              <a:gd name="connsiteY13" fmla="*/ 92812 h 1831428"/>
              <a:gd name="connsiteX14" fmla="*/ 1350464 w 4797018"/>
              <a:gd name="connsiteY14" fmla="*/ 835285 h 1831428"/>
              <a:gd name="connsiteX15" fmla="*/ 464048 w 4797018"/>
              <a:gd name="connsiteY15" fmla="*/ 835285 h 1831428"/>
              <a:gd name="connsiteX16" fmla="*/ 464048 w 4797018"/>
              <a:gd name="connsiteY16" fmla="*/ 464048 h 1831428"/>
              <a:gd name="connsiteX17" fmla="*/ 1222124 w 4797018"/>
              <a:gd name="connsiteY17" fmla="*/ 464048 h 1831428"/>
              <a:gd name="connsiteX18" fmla="*/ 1314926 w 4797018"/>
              <a:gd name="connsiteY18" fmla="*/ 371237 h 1831428"/>
              <a:gd name="connsiteX19" fmla="*/ 464048 w 4797018"/>
              <a:gd name="connsiteY19" fmla="*/ 371237 h 1831428"/>
              <a:gd name="connsiteX20" fmla="*/ 464048 w 4797018"/>
              <a:gd name="connsiteY20" fmla="*/ 278425 h 1831428"/>
              <a:gd name="connsiteX21" fmla="*/ 1392146 w 4797018"/>
              <a:gd name="connsiteY21" fmla="*/ 278425 h 1831428"/>
              <a:gd name="connsiteX22" fmla="*/ 1392146 w 4797018"/>
              <a:gd name="connsiteY22" fmla="*/ 185614 h 1831428"/>
              <a:gd name="connsiteX23" fmla="*/ 371237 w 4797018"/>
              <a:gd name="connsiteY23" fmla="*/ 185614 h 1831428"/>
              <a:gd name="connsiteX24" fmla="*/ 371237 w 4797018"/>
              <a:gd name="connsiteY24" fmla="*/ 928087 h 1831428"/>
              <a:gd name="connsiteX25" fmla="*/ 1258872 w 4797018"/>
              <a:gd name="connsiteY25" fmla="*/ 928087 h 1831428"/>
              <a:gd name="connsiteX26" fmla="*/ 1350464 w 4797018"/>
              <a:gd name="connsiteY26" fmla="*/ 835285 h 1831428"/>
              <a:gd name="connsiteX27" fmla="*/ 185614 w 4797018"/>
              <a:gd name="connsiteY27" fmla="*/ 1763373 h 1831428"/>
              <a:gd name="connsiteX28" fmla="*/ 278425 w 4797018"/>
              <a:gd name="connsiteY28" fmla="*/ 1763373 h 1831428"/>
              <a:gd name="connsiteX29" fmla="*/ 278425 w 4797018"/>
              <a:gd name="connsiteY29" fmla="*/ 1299324 h 1831428"/>
              <a:gd name="connsiteX30" fmla="*/ 371237 w 4797018"/>
              <a:gd name="connsiteY30" fmla="*/ 1299324 h 1831428"/>
              <a:gd name="connsiteX31" fmla="*/ 371237 w 4797018"/>
              <a:gd name="connsiteY31" fmla="*/ 1685449 h 1831428"/>
              <a:gd name="connsiteX32" fmla="*/ 464039 w 4797018"/>
              <a:gd name="connsiteY32" fmla="*/ 1592647 h 1831428"/>
              <a:gd name="connsiteX33" fmla="*/ 464039 w 4797018"/>
              <a:gd name="connsiteY33" fmla="*/ 1299324 h 1831428"/>
              <a:gd name="connsiteX34" fmla="*/ 1210723 w 4797018"/>
              <a:gd name="connsiteY34" fmla="*/ 1299324 h 1831428"/>
              <a:gd name="connsiteX35" fmla="*/ 1210723 w 4797018"/>
              <a:gd name="connsiteY35" fmla="*/ 1206522 h 1831428"/>
              <a:gd name="connsiteX36" fmla="*/ 185614 w 4797018"/>
              <a:gd name="connsiteY36" fmla="*/ 1206522 h 1831428"/>
              <a:gd name="connsiteX37" fmla="*/ 185614 w 4797018"/>
              <a:gd name="connsiteY37" fmla="*/ 1763373 h 1831428"/>
              <a:gd name="connsiteX38" fmla="*/ 4704207 w 4797018"/>
              <a:gd name="connsiteY38" fmla="*/ 0 h 1831428"/>
              <a:gd name="connsiteX39" fmla="*/ 4704207 w 4797018"/>
              <a:gd name="connsiteY39" fmla="*/ 1067314 h 1831428"/>
              <a:gd name="connsiteX40" fmla="*/ 4334837 w 4797018"/>
              <a:gd name="connsiteY40" fmla="*/ 1692688 h 1831428"/>
              <a:gd name="connsiteX41" fmla="*/ 4332742 w 4797018"/>
              <a:gd name="connsiteY41" fmla="*/ 1689954 h 1831428"/>
              <a:gd name="connsiteX42" fmla="*/ 4611405 w 4797018"/>
              <a:gd name="connsiteY42" fmla="*/ 1158564 h 1831428"/>
              <a:gd name="connsiteX43" fmla="*/ 4611405 w 4797018"/>
              <a:gd name="connsiteY43" fmla="*/ 0 h 1831428"/>
              <a:gd name="connsiteX44" fmla="*/ 4518594 w 4797018"/>
              <a:gd name="connsiteY44" fmla="*/ 0 h 1831428"/>
              <a:gd name="connsiteX45" fmla="*/ 4518594 w 4797018"/>
              <a:gd name="connsiteY45" fmla="*/ 1157021 h 1831428"/>
              <a:gd name="connsiteX46" fmla="*/ 3915337 w 4797018"/>
              <a:gd name="connsiteY46" fmla="*/ 1740170 h 1831428"/>
              <a:gd name="connsiteX47" fmla="*/ 3312081 w 4797018"/>
              <a:gd name="connsiteY47" fmla="*/ 1157021 h 1831428"/>
              <a:gd name="connsiteX48" fmla="*/ 3312081 w 4797018"/>
              <a:gd name="connsiteY48" fmla="*/ 77924 h 1831428"/>
              <a:gd name="connsiteX49" fmla="*/ 3219269 w 4797018"/>
              <a:gd name="connsiteY49" fmla="*/ 170736 h 1831428"/>
              <a:gd name="connsiteX50" fmla="*/ 3219269 w 4797018"/>
              <a:gd name="connsiteY50" fmla="*/ 1158564 h 1831428"/>
              <a:gd name="connsiteX51" fmla="*/ 3915337 w 4797018"/>
              <a:gd name="connsiteY51" fmla="*/ 1831429 h 1831428"/>
              <a:gd name="connsiteX52" fmla="*/ 4008139 w 4797018"/>
              <a:gd name="connsiteY52" fmla="*/ 1831429 h 1831428"/>
              <a:gd name="connsiteX53" fmla="*/ 4797019 w 4797018"/>
              <a:gd name="connsiteY53" fmla="*/ 1068667 h 1831428"/>
              <a:gd name="connsiteX54" fmla="*/ 4797019 w 4797018"/>
              <a:gd name="connsiteY54" fmla="*/ 0 h 1831428"/>
              <a:gd name="connsiteX55" fmla="*/ 4704207 w 4797018"/>
              <a:gd name="connsiteY55" fmla="*/ 0 h 1831428"/>
              <a:gd name="connsiteX56" fmla="*/ 3915328 w 4797018"/>
              <a:gd name="connsiteY56" fmla="*/ 1647358 h 1831428"/>
              <a:gd name="connsiteX57" fmla="*/ 4425773 w 4797018"/>
              <a:gd name="connsiteY57" fmla="*/ 1157021 h 1831428"/>
              <a:gd name="connsiteX58" fmla="*/ 4425782 w 4797018"/>
              <a:gd name="connsiteY58" fmla="*/ 1157021 h 1831428"/>
              <a:gd name="connsiteX59" fmla="*/ 4425782 w 4797018"/>
              <a:gd name="connsiteY59" fmla="*/ 77924 h 1831428"/>
              <a:gd name="connsiteX60" fmla="*/ 4332970 w 4797018"/>
              <a:gd name="connsiteY60" fmla="*/ 170736 h 1831428"/>
              <a:gd name="connsiteX61" fmla="*/ 4332970 w 4797018"/>
              <a:gd name="connsiteY61" fmla="*/ 1067305 h 1831428"/>
              <a:gd name="connsiteX62" fmla="*/ 4008130 w 4797018"/>
              <a:gd name="connsiteY62" fmla="*/ 1368933 h 1831428"/>
              <a:gd name="connsiteX63" fmla="*/ 3683298 w 4797018"/>
              <a:gd name="connsiteY63" fmla="*/ 1067305 h 1831428"/>
              <a:gd name="connsiteX64" fmla="*/ 3683289 w 4797018"/>
              <a:gd name="connsiteY64" fmla="*/ 0 h 1831428"/>
              <a:gd name="connsiteX65" fmla="*/ 3590487 w 4797018"/>
              <a:gd name="connsiteY65" fmla="*/ 0 h 1831428"/>
              <a:gd name="connsiteX66" fmla="*/ 3590487 w 4797018"/>
              <a:gd name="connsiteY66" fmla="*/ 1067305 h 1831428"/>
              <a:gd name="connsiteX67" fmla="*/ 4008130 w 4797018"/>
              <a:gd name="connsiteY67" fmla="*/ 1461745 h 1831428"/>
              <a:gd name="connsiteX68" fmla="*/ 4294699 w 4797018"/>
              <a:gd name="connsiteY68" fmla="*/ 1333129 h 1831428"/>
              <a:gd name="connsiteX69" fmla="*/ 4296785 w 4797018"/>
              <a:gd name="connsiteY69" fmla="*/ 1335862 h 1831428"/>
              <a:gd name="connsiteX70" fmla="*/ 3915328 w 4797018"/>
              <a:gd name="connsiteY70" fmla="*/ 1554556 h 1831428"/>
              <a:gd name="connsiteX71" fmla="*/ 3497742 w 4797018"/>
              <a:gd name="connsiteY71" fmla="*/ 1160116 h 1831428"/>
              <a:gd name="connsiteX72" fmla="*/ 3497685 w 4797018"/>
              <a:gd name="connsiteY72" fmla="*/ 1160116 h 1831428"/>
              <a:gd name="connsiteX73" fmla="*/ 3497685 w 4797018"/>
              <a:gd name="connsiteY73" fmla="*/ 0 h 1831428"/>
              <a:gd name="connsiteX74" fmla="*/ 3404873 w 4797018"/>
              <a:gd name="connsiteY74" fmla="*/ 0 h 1831428"/>
              <a:gd name="connsiteX75" fmla="*/ 3404873 w 4797018"/>
              <a:gd name="connsiteY75" fmla="*/ 1160107 h 1831428"/>
              <a:gd name="connsiteX76" fmla="*/ 3404921 w 4797018"/>
              <a:gd name="connsiteY76" fmla="*/ 1160107 h 1831428"/>
              <a:gd name="connsiteX77" fmla="*/ 3915328 w 4797018"/>
              <a:gd name="connsiteY77" fmla="*/ 1647358 h 1831428"/>
              <a:gd name="connsiteX78" fmla="*/ 1852984 w 4797018"/>
              <a:gd name="connsiteY78" fmla="*/ 1206522 h 1831428"/>
              <a:gd name="connsiteX79" fmla="*/ 1618288 w 4797018"/>
              <a:gd name="connsiteY79" fmla="*/ 1763373 h 1831428"/>
              <a:gd name="connsiteX80" fmla="*/ 1711119 w 4797018"/>
              <a:gd name="connsiteY80" fmla="*/ 1763363 h 1831428"/>
              <a:gd name="connsiteX81" fmla="*/ 1711100 w 4797018"/>
              <a:gd name="connsiteY81" fmla="*/ 1763373 h 1831428"/>
              <a:gd name="connsiteX82" fmla="*/ 1711119 w 4797018"/>
              <a:gd name="connsiteY82" fmla="*/ 1763373 h 1831428"/>
              <a:gd name="connsiteX83" fmla="*/ 1828448 w 4797018"/>
              <a:gd name="connsiteY83" fmla="*/ 1484948 h 1831428"/>
              <a:gd name="connsiteX84" fmla="*/ 2614774 w 4797018"/>
              <a:gd name="connsiteY84" fmla="*/ 1484948 h 1831428"/>
              <a:gd name="connsiteX85" fmla="*/ 2732018 w 4797018"/>
              <a:gd name="connsiteY85" fmla="*/ 1763373 h 1831428"/>
              <a:gd name="connsiteX86" fmla="*/ 2824820 w 4797018"/>
              <a:gd name="connsiteY86" fmla="*/ 1763373 h 1831428"/>
              <a:gd name="connsiteX87" fmla="*/ 2668515 w 4797018"/>
              <a:gd name="connsiteY87" fmla="*/ 1392136 h 1831428"/>
              <a:gd name="connsiteX88" fmla="*/ 1867567 w 4797018"/>
              <a:gd name="connsiteY88" fmla="*/ 1392136 h 1831428"/>
              <a:gd name="connsiteX89" fmla="*/ 1906676 w 4797018"/>
              <a:gd name="connsiteY89" fmla="*/ 1299324 h 1831428"/>
              <a:gd name="connsiteX90" fmla="*/ 2722236 w 4797018"/>
              <a:gd name="connsiteY90" fmla="*/ 1299324 h 1831428"/>
              <a:gd name="connsiteX91" fmla="*/ 2917632 w 4797018"/>
              <a:gd name="connsiteY91" fmla="*/ 1763373 h 1831428"/>
              <a:gd name="connsiteX92" fmla="*/ 3010443 w 4797018"/>
              <a:gd name="connsiteY92" fmla="*/ 1763373 h 1831428"/>
              <a:gd name="connsiteX93" fmla="*/ 2775976 w 4797018"/>
              <a:gd name="connsiteY93" fmla="*/ 1206522 h 1831428"/>
              <a:gd name="connsiteX94" fmla="*/ 1852984 w 4797018"/>
              <a:gd name="connsiteY94" fmla="*/ 1206522 h 1831428"/>
              <a:gd name="connsiteX95" fmla="*/ 1989544 w 4797018"/>
              <a:gd name="connsiteY95" fmla="*/ 0 h 1831428"/>
              <a:gd name="connsiteX96" fmla="*/ 1307459 w 4797018"/>
              <a:gd name="connsiteY96" fmla="*/ 1617898 h 1831428"/>
              <a:gd name="connsiteX97" fmla="*/ 1366533 w 4797018"/>
              <a:gd name="connsiteY97" fmla="*/ 1698098 h 1831428"/>
              <a:gd name="connsiteX98" fmla="*/ 2082356 w 4797018"/>
              <a:gd name="connsiteY98" fmla="*/ 0 h 1831428"/>
              <a:gd name="connsiteX99" fmla="*/ 1989544 w 4797018"/>
              <a:gd name="connsiteY99" fmla="*/ 0 h 1831428"/>
              <a:gd name="connsiteX100" fmla="*/ 2360771 w 4797018"/>
              <a:gd name="connsiteY100" fmla="*/ 0 h 1831428"/>
              <a:gd name="connsiteX101" fmla="*/ 3075708 w 4797018"/>
              <a:gd name="connsiteY101" fmla="*/ 1698098 h 1831428"/>
              <a:gd name="connsiteX102" fmla="*/ 3134639 w 4797018"/>
              <a:gd name="connsiteY102" fmla="*/ 1617898 h 1831428"/>
              <a:gd name="connsiteX103" fmla="*/ 2453592 w 4797018"/>
              <a:gd name="connsiteY103" fmla="*/ 0 h 1831428"/>
              <a:gd name="connsiteX104" fmla="*/ 2360771 w 4797018"/>
              <a:gd name="connsiteY104" fmla="*/ 0 h 1831428"/>
              <a:gd name="connsiteX105" fmla="*/ 1799101 w 4797018"/>
              <a:gd name="connsiteY105" fmla="*/ 1113711 h 1831428"/>
              <a:gd name="connsiteX106" fmla="*/ 1524610 w 4797018"/>
              <a:gd name="connsiteY106" fmla="*/ 1763373 h 1831428"/>
              <a:gd name="connsiteX107" fmla="*/ 1431798 w 4797018"/>
              <a:gd name="connsiteY107" fmla="*/ 1763373 h 1831428"/>
              <a:gd name="connsiteX108" fmla="*/ 2128761 w 4797018"/>
              <a:gd name="connsiteY108" fmla="*/ 110195 h 1831428"/>
              <a:gd name="connsiteX109" fmla="*/ 2512219 w 4797018"/>
              <a:gd name="connsiteY109" fmla="*/ 1020899 h 1831428"/>
              <a:gd name="connsiteX110" fmla="*/ 2605021 w 4797018"/>
              <a:gd name="connsiteY110" fmla="*/ 1020899 h 1831428"/>
              <a:gd name="connsiteX111" fmla="*/ 2175158 w 4797018"/>
              <a:gd name="connsiteY111" fmla="*/ 0 h 1831428"/>
              <a:gd name="connsiteX112" fmla="*/ 2267969 w 4797018"/>
              <a:gd name="connsiteY112" fmla="*/ 0 h 1831428"/>
              <a:gd name="connsiteX113" fmla="*/ 2736895 w 4797018"/>
              <a:gd name="connsiteY113" fmla="*/ 1113701 h 1831428"/>
              <a:gd name="connsiteX114" fmla="*/ 1799101 w 4797018"/>
              <a:gd name="connsiteY114" fmla="*/ 1113701 h 1831428"/>
              <a:gd name="connsiteX115" fmla="*/ 2221802 w 4797018"/>
              <a:gd name="connsiteY115" fmla="*/ 551602 h 1831428"/>
              <a:gd name="connsiteX116" fmla="*/ 2024015 w 4797018"/>
              <a:gd name="connsiteY116" fmla="*/ 1020899 h 1831428"/>
              <a:gd name="connsiteX117" fmla="*/ 2419398 w 4797018"/>
              <a:gd name="connsiteY117" fmla="*/ 1020899 h 1831428"/>
              <a:gd name="connsiteX118" fmla="*/ 2221802 w 4797018"/>
              <a:gd name="connsiteY118" fmla="*/ 551602 h 1831428"/>
              <a:gd name="connsiteX119" fmla="*/ 1838163 w 4797018"/>
              <a:gd name="connsiteY119" fmla="*/ 1020899 h 1831428"/>
              <a:gd name="connsiteX120" fmla="*/ 1931213 w 4797018"/>
              <a:gd name="connsiteY120" fmla="*/ 1020899 h 1831428"/>
              <a:gd name="connsiteX121" fmla="*/ 2175415 w 4797018"/>
              <a:gd name="connsiteY121" fmla="*/ 441436 h 1831428"/>
              <a:gd name="connsiteX122" fmla="*/ 2128942 w 4797018"/>
              <a:gd name="connsiteY122" fmla="*/ 331070 h 1831428"/>
              <a:gd name="connsiteX123" fmla="*/ 1838163 w 4797018"/>
              <a:gd name="connsiteY123" fmla="*/ 1020899 h 183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797018" h="1831428">
                <a:moveTo>
                  <a:pt x="0" y="170736"/>
                </a:moveTo>
                <a:lnTo>
                  <a:pt x="92812" y="77924"/>
                </a:lnTo>
                <a:lnTo>
                  <a:pt x="92812" y="1763373"/>
                </a:lnTo>
                <a:lnTo>
                  <a:pt x="0" y="1763373"/>
                </a:lnTo>
                <a:lnTo>
                  <a:pt x="0" y="170736"/>
                </a:lnTo>
                <a:close/>
                <a:moveTo>
                  <a:pt x="278425" y="92812"/>
                </a:moveTo>
                <a:lnTo>
                  <a:pt x="1392136" y="92812"/>
                </a:lnTo>
                <a:lnTo>
                  <a:pt x="1392136" y="0"/>
                </a:lnTo>
                <a:lnTo>
                  <a:pt x="185614" y="0"/>
                </a:lnTo>
                <a:lnTo>
                  <a:pt x="185614" y="1113701"/>
                </a:lnTo>
                <a:lnTo>
                  <a:pt x="1210723" y="1113701"/>
                </a:lnTo>
                <a:lnTo>
                  <a:pt x="1210723" y="1020899"/>
                </a:lnTo>
                <a:lnTo>
                  <a:pt x="278425" y="1020899"/>
                </a:lnTo>
                <a:lnTo>
                  <a:pt x="278425" y="92812"/>
                </a:lnTo>
                <a:close/>
                <a:moveTo>
                  <a:pt x="1350464" y="835285"/>
                </a:moveTo>
                <a:lnTo>
                  <a:pt x="464048" y="835285"/>
                </a:lnTo>
                <a:lnTo>
                  <a:pt x="464048" y="464048"/>
                </a:lnTo>
                <a:lnTo>
                  <a:pt x="1222124" y="464048"/>
                </a:lnTo>
                <a:lnTo>
                  <a:pt x="1314926" y="371237"/>
                </a:lnTo>
                <a:lnTo>
                  <a:pt x="464048" y="371237"/>
                </a:lnTo>
                <a:lnTo>
                  <a:pt x="464048" y="278425"/>
                </a:lnTo>
                <a:lnTo>
                  <a:pt x="1392146" y="278425"/>
                </a:lnTo>
                <a:lnTo>
                  <a:pt x="1392146" y="185614"/>
                </a:lnTo>
                <a:lnTo>
                  <a:pt x="371237" y="185614"/>
                </a:lnTo>
                <a:lnTo>
                  <a:pt x="371237" y="928087"/>
                </a:lnTo>
                <a:lnTo>
                  <a:pt x="1258872" y="928087"/>
                </a:lnTo>
                <a:lnTo>
                  <a:pt x="1350464" y="835285"/>
                </a:lnTo>
                <a:close/>
                <a:moveTo>
                  <a:pt x="185614" y="1763373"/>
                </a:moveTo>
                <a:lnTo>
                  <a:pt x="278425" y="1763373"/>
                </a:lnTo>
                <a:lnTo>
                  <a:pt x="278425" y="1299324"/>
                </a:lnTo>
                <a:lnTo>
                  <a:pt x="371237" y="1299324"/>
                </a:lnTo>
                <a:lnTo>
                  <a:pt x="371237" y="1685449"/>
                </a:lnTo>
                <a:lnTo>
                  <a:pt x="464039" y="1592647"/>
                </a:lnTo>
                <a:lnTo>
                  <a:pt x="464039" y="1299324"/>
                </a:lnTo>
                <a:lnTo>
                  <a:pt x="1210723" y="1299324"/>
                </a:lnTo>
                <a:lnTo>
                  <a:pt x="1210723" y="1206522"/>
                </a:lnTo>
                <a:lnTo>
                  <a:pt x="185614" y="1206522"/>
                </a:lnTo>
                <a:lnTo>
                  <a:pt x="185614" y="1763373"/>
                </a:lnTo>
                <a:close/>
                <a:moveTo>
                  <a:pt x="4704207" y="0"/>
                </a:moveTo>
                <a:lnTo>
                  <a:pt x="4704207" y="1067314"/>
                </a:lnTo>
                <a:cubicBezTo>
                  <a:pt x="4704207" y="1315669"/>
                  <a:pt x="4593393" y="1529039"/>
                  <a:pt x="4334837" y="1692688"/>
                </a:cubicBezTo>
                <a:lnTo>
                  <a:pt x="4332742" y="1689954"/>
                </a:lnTo>
                <a:cubicBezTo>
                  <a:pt x="4502639" y="1555213"/>
                  <a:pt x="4611405" y="1382144"/>
                  <a:pt x="4611405" y="1158564"/>
                </a:cubicBezTo>
                <a:lnTo>
                  <a:pt x="4611405" y="0"/>
                </a:lnTo>
                <a:lnTo>
                  <a:pt x="4518594" y="0"/>
                </a:lnTo>
                <a:lnTo>
                  <a:pt x="4518594" y="1157021"/>
                </a:lnTo>
                <a:cubicBezTo>
                  <a:pt x="4518594" y="1490196"/>
                  <a:pt x="4248512" y="1740170"/>
                  <a:pt x="3915337" y="1740170"/>
                </a:cubicBezTo>
                <a:cubicBezTo>
                  <a:pt x="3582162" y="1740170"/>
                  <a:pt x="3312081" y="1490186"/>
                  <a:pt x="3312081" y="1157021"/>
                </a:cubicBezTo>
                <a:lnTo>
                  <a:pt x="3312081" y="77924"/>
                </a:lnTo>
                <a:lnTo>
                  <a:pt x="3219269" y="170736"/>
                </a:lnTo>
                <a:lnTo>
                  <a:pt x="3219269" y="1158564"/>
                </a:lnTo>
                <a:cubicBezTo>
                  <a:pt x="3219269" y="1542993"/>
                  <a:pt x="3530908" y="1831429"/>
                  <a:pt x="3915337" y="1831429"/>
                </a:cubicBezTo>
                <a:cubicBezTo>
                  <a:pt x="3924233" y="1831429"/>
                  <a:pt x="4008139" y="1831429"/>
                  <a:pt x="4008139" y="1831429"/>
                </a:cubicBezTo>
                <a:cubicBezTo>
                  <a:pt x="4386691" y="1831429"/>
                  <a:pt x="4797019" y="1551870"/>
                  <a:pt x="4797019" y="1068667"/>
                </a:cubicBezTo>
                <a:cubicBezTo>
                  <a:pt x="4797019" y="1068210"/>
                  <a:pt x="4797019" y="0"/>
                  <a:pt x="4797019" y="0"/>
                </a:cubicBezTo>
                <a:lnTo>
                  <a:pt x="4704207" y="0"/>
                </a:lnTo>
                <a:close/>
                <a:moveTo>
                  <a:pt x="3915328" y="1647358"/>
                </a:moveTo>
                <a:cubicBezTo>
                  <a:pt x="4197077" y="1647358"/>
                  <a:pt x="4425515" y="1438694"/>
                  <a:pt x="4425773" y="1157021"/>
                </a:cubicBezTo>
                <a:lnTo>
                  <a:pt x="4425782" y="1157021"/>
                </a:lnTo>
                <a:lnTo>
                  <a:pt x="4425782" y="77924"/>
                </a:lnTo>
                <a:lnTo>
                  <a:pt x="4332970" y="170736"/>
                </a:lnTo>
                <a:lnTo>
                  <a:pt x="4332970" y="1067305"/>
                </a:lnTo>
                <a:cubicBezTo>
                  <a:pt x="4332970" y="1246699"/>
                  <a:pt x="4187533" y="1368933"/>
                  <a:pt x="4008130" y="1368933"/>
                </a:cubicBezTo>
                <a:cubicBezTo>
                  <a:pt x="3828736" y="1368933"/>
                  <a:pt x="3683298" y="1246699"/>
                  <a:pt x="3683298" y="1067305"/>
                </a:cubicBezTo>
                <a:lnTo>
                  <a:pt x="3683289" y="0"/>
                </a:lnTo>
                <a:lnTo>
                  <a:pt x="3590487" y="0"/>
                </a:lnTo>
                <a:lnTo>
                  <a:pt x="3590487" y="1067305"/>
                </a:lnTo>
                <a:cubicBezTo>
                  <a:pt x="3590487" y="1297962"/>
                  <a:pt x="3777472" y="1461745"/>
                  <a:pt x="4008130" y="1461745"/>
                </a:cubicBezTo>
                <a:cubicBezTo>
                  <a:pt x="4102446" y="1461745"/>
                  <a:pt x="4216937" y="1415148"/>
                  <a:pt x="4294699" y="1333129"/>
                </a:cubicBezTo>
                <a:lnTo>
                  <a:pt x="4296785" y="1335862"/>
                </a:lnTo>
                <a:cubicBezTo>
                  <a:pt x="4223881" y="1471070"/>
                  <a:pt x="4089102" y="1554556"/>
                  <a:pt x="3915328" y="1554556"/>
                </a:cubicBezTo>
                <a:cubicBezTo>
                  <a:pt x="3686090" y="1554556"/>
                  <a:pt x="3500009" y="1388593"/>
                  <a:pt x="3497742" y="1160116"/>
                </a:cubicBezTo>
                <a:lnTo>
                  <a:pt x="3497685" y="1160116"/>
                </a:lnTo>
                <a:lnTo>
                  <a:pt x="3497685" y="0"/>
                </a:lnTo>
                <a:lnTo>
                  <a:pt x="3404873" y="0"/>
                </a:lnTo>
                <a:lnTo>
                  <a:pt x="3404873" y="1160107"/>
                </a:lnTo>
                <a:lnTo>
                  <a:pt x="3404921" y="1160107"/>
                </a:lnTo>
                <a:cubicBezTo>
                  <a:pt x="3406855" y="1440218"/>
                  <a:pt x="3634616" y="1647358"/>
                  <a:pt x="3915328" y="1647358"/>
                </a:cubicBezTo>
                <a:close/>
                <a:moveTo>
                  <a:pt x="1852984" y="1206522"/>
                </a:moveTo>
                <a:lnTo>
                  <a:pt x="1618288" y="1763373"/>
                </a:lnTo>
                <a:lnTo>
                  <a:pt x="1711119" y="1763363"/>
                </a:lnTo>
                <a:lnTo>
                  <a:pt x="1711100" y="1763373"/>
                </a:lnTo>
                <a:lnTo>
                  <a:pt x="1711119" y="1763373"/>
                </a:lnTo>
                <a:lnTo>
                  <a:pt x="1828448" y="1484948"/>
                </a:lnTo>
                <a:lnTo>
                  <a:pt x="2614774" y="1484948"/>
                </a:lnTo>
                <a:lnTo>
                  <a:pt x="2732018" y="1763373"/>
                </a:lnTo>
                <a:lnTo>
                  <a:pt x="2824820" y="1763373"/>
                </a:lnTo>
                <a:lnTo>
                  <a:pt x="2668515" y="1392136"/>
                </a:lnTo>
                <a:lnTo>
                  <a:pt x="1867567" y="1392136"/>
                </a:lnTo>
                <a:lnTo>
                  <a:pt x="1906676" y="1299324"/>
                </a:lnTo>
                <a:lnTo>
                  <a:pt x="2722236" y="1299324"/>
                </a:lnTo>
                <a:lnTo>
                  <a:pt x="2917632" y="1763373"/>
                </a:lnTo>
                <a:lnTo>
                  <a:pt x="3010443" y="1763373"/>
                </a:lnTo>
                <a:lnTo>
                  <a:pt x="2775976" y="1206522"/>
                </a:lnTo>
                <a:lnTo>
                  <a:pt x="1852984" y="1206522"/>
                </a:lnTo>
                <a:close/>
                <a:moveTo>
                  <a:pt x="1989544" y="0"/>
                </a:moveTo>
                <a:lnTo>
                  <a:pt x="1307459" y="1617898"/>
                </a:lnTo>
                <a:lnTo>
                  <a:pt x="1366533" y="1698098"/>
                </a:lnTo>
                <a:lnTo>
                  <a:pt x="2082356" y="0"/>
                </a:lnTo>
                <a:lnTo>
                  <a:pt x="1989544" y="0"/>
                </a:lnTo>
                <a:close/>
                <a:moveTo>
                  <a:pt x="2360771" y="0"/>
                </a:moveTo>
                <a:lnTo>
                  <a:pt x="3075708" y="1698098"/>
                </a:lnTo>
                <a:lnTo>
                  <a:pt x="3134639" y="1617898"/>
                </a:lnTo>
                <a:lnTo>
                  <a:pt x="2453592" y="0"/>
                </a:lnTo>
                <a:lnTo>
                  <a:pt x="2360771" y="0"/>
                </a:lnTo>
                <a:close/>
                <a:moveTo>
                  <a:pt x="1799101" y="1113711"/>
                </a:moveTo>
                <a:lnTo>
                  <a:pt x="1524610" y="1763373"/>
                </a:lnTo>
                <a:lnTo>
                  <a:pt x="1431798" y="1763373"/>
                </a:lnTo>
                <a:lnTo>
                  <a:pt x="2128761" y="110195"/>
                </a:lnTo>
                <a:lnTo>
                  <a:pt x="2512219" y="1020899"/>
                </a:lnTo>
                <a:lnTo>
                  <a:pt x="2605021" y="1020899"/>
                </a:lnTo>
                <a:lnTo>
                  <a:pt x="2175158" y="0"/>
                </a:lnTo>
                <a:lnTo>
                  <a:pt x="2267969" y="0"/>
                </a:lnTo>
                <a:lnTo>
                  <a:pt x="2736895" y="1113701"/>
                </a:lnTo>
                <a:lnTo>
                  <a:pt x="1799101" y="1113701"/>
                </a:lnTo>
                <a:close/>
                <a:moveTo>
                  <a:pt x="2221802" y="551602"/>
                </a:moveTo>
                <a:lnTo>
                  <a:pt x="2024015" y="1020899"/>
                </a:lnTo>
                <a:lnTo>
                  <a:pt x="2419398" y="1020899"/>
                </a:lnTo>
                <a:lnTo>
                  <a:pt x="2221802" y="551602"/>
                </a:lnTo>
                <a:close/>
                <a:moveTo>
                  <a:pt x="1838163" y="1020899"/>
                </a:moveTo>
                <a:lnTo>
                  <a:pt x="1931213" y="1020899"/>
                </a:lnTo>
                <a:lnTo>
                  <a:pt x="2175415" y="441436"/>
                </a:lnTo>
                <a:lnTo>
                  <a:pt x="2128942" y="331070"/>
                </a:lnTo>
                <a:lnTo>
                  <a:pt x="1838163" y="1020899"/>
                </a:lnTo>
                <a:close/>
              </a:path>
            </a:pathLst>
          </a:custGeom>
          <a:solidFill>
            <a:srgbClr val="041E4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66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0" r:id="rId4"/>
    <p:sldLayoutId id="2147483651" r:id="rId5"/>
    <p:sldLayoutId id="2147483652" r:id="rId6"/>
    <p:sldLayoutId id="2147483656" r:id="rId7"/>
    <p:sldLayoutId id="2147483668" r:id="rId8"/>
    <p:sldLayoutId id="2147483669" r:id="rId9"/>
    <p:sldLayoutId id="2147483666" r:id="rId10"/>
    <p:sldLayoutId id="2147483653" r:id="rId11"/>
    <p:sldLayoutId id="2147483654" r:id="rId12"/>
    <p:sldLayoutId id="2147483655" r:id="rId13"/>
    <p:sldLayoutId id="2147483661" r:id="rId14"/>
    <p:sldLayoutId id="2147483671" r:id="rId15"/>
    <p:sldLayoutId id="2147483665" r:id="rId16"/>
    <p:sldLayoutId id="2147483658" r:id="rId17"/>
    <p:sldLayoutId id="2147483657" r:id="rId18"/>
    <p:sldLayoutId id="2147483670" r:id="rId19"/>
    <p:sldLayoutId id="2147483659" r:id="rId20"/>
  </p:sldLayoutIdLst>
  <p:hf hdr="0"/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2160" b="1" kern="1200">
          <a:solidFill>
            <a:srgbClr val="041E42"/>
          </a:solidFill>
          <a:latin typeface="+mj-lt"/>
          <a:ea typeface="+mj-ea"/>
          <a:cs typeface="+mj-cs"/>
        </a:defRPr>
      </a:lvl1pPr>
    </p:titleStyle>
    <p:bodyStyle>
      <a:lvl1pPr marL="0" indent="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Font typeface="Arial" panose="020B0604020202020204" pitchFamily="34" charset="0"/>
        <a:buNone/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162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324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486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810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972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134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1296000" indent="-162000" algn="l" defTabSz="822960" rtl="0" eaLnBrk="1" latinLnBrk="0" hangingPunct="1">
        <a:lnSpc>
          <a:spcPct val="110000"/>
        </a:lnSpc>
        <a:spcBef>
          <a:spcPts val="0"/>
        </a:spcBef>
        <a:spcAft>
          <a:spcPts val="1080"/>
        </a:spcAft>
        <a:buClr>
          <a:schemeClr val="accent4"/>
        </a:buClr>
        <a:buFont typeface="Symbol" panose="05050102010706020507" pitchFamily="18" charset="2"/>
        <a:buChar char="-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293" userDrawn="1">
          <p15:clr>
            <a:srgbClr val="F26B43"/>
          </p15:clr>
        </p15:guide>
        <p15:guide id="4" pos="6620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799" userDrawn="1">
          <p15:clr>
            <a:srgbClr val="F26B43"/>
          </p15:clr>
        </p15:guide>
        <p15:guide id="7" orient="horz" pos="1026" userDrawn="1">
          <p15:clr>
            <a:srgbClr val="F26B43"/>
          </p15:clr>
        </p15:guide>
        <p15:guide id="8" orient="horz" pos="3906" userDrawn="1">
          <p15:clr>
            <a:srgbClr val="F26B43"/>
          </p15:clr>
        </p15:guide>
        <p15:guide id="9" orient="horz" pos="4178" userDrawn="1">
          <p15:clr>
            <a:srgbClr val="F26B43"/>
          </p15:clr>
        </p15:guide>
        <p15:guide id="10" pos="3517" userDrawn="1">
          <p15:clr>
            <a:srgbClr val="F26B43"/>
          </p15:clr>
        </p15:guide>
        <p15:guide id="11" pos="33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F67DDAB-A029-4F51-840C-C39A868CC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7" y="3179701"/>
            <a:ext cx="10041969" cy="498598"/>
          </a:xfrm>
        </p:spPr>
        <p:txBody>
          <a:bodyPr/>
          <a:lstStyle/>
          <a:p>
            <a:r>
              <a:rPr lang="de-DE" dirty="0"/>
              <a:t>Willkommen</a:t>
            </a:r>
          </a:p>
        </p:txBody>
      </p:sp>
      <p:pic>
        <p:nvPicPr>
          <p:cNvPr id="7" name="Bildplatzhalter 6" descr="Ein Bild, das Szene, Weg, Straße, Autobahn enthält.&#10;&#10;Automatisch generierte Beschreibung">
            <a:extLst>
              <a:ext uri="{FF2B5EF4-FFF2-40B4-BE49-F238E27FC236}">
                <a16:creationId xmlns:a16="http://schemas.microsoft.com/office/drawing/2014/main" id="{F102349E-C0CB-48C9-B45D-93A90199EA4D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5" b="11875"/>
          <a:stretch/>
        </p:blipFill>
        <p:spPr>
          <a:xfrm>
            <a:off x="0" y="1284444"/>
            <a:ext cx="10972800" cy="557355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</p:pic>
      <p:sp>
        <p:nvSpPr>
          <p:cNvPr id="10" name="Textplatzhalter 1">
            <a:extLst>
              <a:ext uri="{FF2B5EF4-FFF2-40B4-BE49-F238E27FC236}">
                <a16:creationId xmlns:a16="http://schemas.microsoft.com/office/drawing/2014/main" id="{0929D37D-D338-074C-AF1F-C9FBABBB42F4}"/>
              </a:ext>
            </a:extLst>
          </p:cNvPr>
          <p:cNvSpPr>
            <a:spLocks noGrp="1"/>
          </p:cNvSpPr>
          <p:nvPr/>
        </p:nvSpPr>
        <p:spPr>
          <a:xfrm>
            <a:off x="0" y="1284444"/>
            <a:ext cx="10972800" cy="5573555"/>
          </a:xfrm>
          <a:prstGeom prst="rect">
            <a:avLst/>
          </a:prstGeom>
          <a:gradFill>
            <a:gsLst>
              <a:gs pos="50000">
                <a:srgbClr val="04316A">
                  <a:alpha val="50000"/>
                </a:srgbClr>
              </a:gs>
              <a:gs pos="5000">
                <a:schemeClr val="accent4"/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540000" tIns="118800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3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18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36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54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72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90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108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126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144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de-DE" dirty="0"/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4607CD3B-94A1-5845-991E-3B5CAF0DECB8}"/>
              </a:ext>
            </a:extLst>
          </p:cNvPr>
          <p:cNvSpPr txBox="1">
            <a:spLocks/>
          </p:cNvSpPr>
          <p:nvPr/>
        </p:nvSpPr>
        <p:spPr>
          <a:xfrm>
            <a:off x="530900" y="2032977"/>
            <a:ext cx="10137100" cy="164532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940" dirty="0">
                <a:cs typeface="FAUSans Office" panose="020B0504010101010104" pitchFamily="34" charset="77"/>
              </a:rPr>
              <a:t>	</a:t>
            </a:r>
          </a:p>
          <a:p>
            <a:r>
              <a:rPr lang="de-DE" sz="5940" dirty="0" err="1">
                <a:cs typeface="FAUSans Office" panose="020B0504010101010104" pitchFamily="34" charset="77"/>
              </a:rPr>
              <a:t>DeepGreen-Duplikatfilter</a:t>
            </a:r>
            <a:endParaRPr lang="de-DE" sz="5940" dirty="0">
              <a:cs typeface="FAUSans Office" panose="020B0504010101010104" pitchFamily="34" charset="77"/>
            </a:endParaRPr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6671C4E9-F157-4C42-8BF6-D28EE26085D2}"/>
              </a:ext>
            </a:extLst>
          </p:cNvPr>
          <p:cNvSpPr txBox="1">
            <a:spLocks/>
          </p:cNvSpPr>
          <p:nvPr/>
        </p:nvSpPr>
        <p:spPr>
          <a:xfrm>
            <a:off x="530900" y="5868618"/>
            <a:ext cx="10137100" cy="1661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cs typeface="FAUSans Office" panose="020B0504010101010104" pitchFamily="34" charset="77"/>
              </a:rPr>
              <a:t>D</a:t>
            </a:r>
            <a:r>
              <a:rPr lang="de-DE" sz="1200" dirty="0" err="1">
                <a:cs typeface="FAUSans Office" panose="020B0504010101010104" pitchFamily="34" charset="77"/>
              </a:rPr>
              <a:t>space</a:t>
            </a:r>
            <a:r>
              <a:rPr lang="de-DE" sz="1200" dirty="0">
                <a:cs typeface="FAUSans Office" panose="020B0504010101010104" pitchFamily="34" charset="77"/>
              </a:rPr>
              <a:t>-Praxistreffen, Bamberg, 27.03.2025				                            Stelica Valianos</a:t>
            </a:r>
          </a:p>
        </p:txBody>
      </p:sp>
    </p:spTree>
    <p:extLst>
      <p:ext uri="{BB962C8B-B14F-4D97-AF65-F5344CB8AC3E}">
        <p14:creationId xmlns:p14="http://schemas.microsoft.com/office/powerpoint/2010/main" val="1100451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de-DE" sz="1600" dirty="0"/>
              <a:t>    private String </a:t>
            </a:r>
            <a:r>
              <a:rPr lang="de-DE" sz="1600" dirty="0" err="1"/>
              <a:t>normalizeDoi</a:t>
            </a:r>
            <a:r>
              <a:rPr lang="de-DE" sz="1600" dirty="0"/>
              <a:t>(String </a:t>
            </a:r>
            <a:r>
              <a:rPr lang="de-DE" sz="1600" dirty="0" err="1"/>
              <a:t>doi</a:t>
            </a:r>
            <a:r>
              <a:rPr lang="de-DE" sz="1600" dirty="0"/>
              <a:t>) {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if</a:t>
            </a:r>
            <a:r>
              <a:rPr lang="de-DE" sz="1600" dirty="0"/>
              <a:t> (</a:t>
            </a:r>
            <a:r>
              <a:rPr lang="de-DE" sz="1600" dirty="0" err="1"/>
              <a:t>doi</a:t>
            </a:r>
            <a:r>
              <a:rPr lang="de-DE" sz="1600" dirty="0"/>
              <a:t> == null) {</a:t>
            </a:r>
          </a:p>
          <a:p>
            <a:r>
              <a:rPr lang="de-DE" sz="1600" dirty="0"/>
              <a:t>            </a:t>
            </a:r>
            <a:r>
              <a:rPr lang="de-DE" sz="1600" dirty="0" err="1"/>
              <a:t>return</a:t>
            </a:r>
            <a:r>
              <a:rPr lang="de-DE" sz="1600" dirty="0"/>
              <a:t> null;</a:t>
            </a:r>
          </a:p>
          <a:p>
            <a:r>
              <a:rPr lang="de-DE" sz="1600" dirty="0"/>
              <a:t>        }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doi</a:t>
            </a:r>
            <a:r>
              <a:rPr lang="de-DE" sz="1600" dirty="0"/>
              <a:t> = </a:t>
            </a:r>
            <a:r>
              <a:rPr lang="de-DE" sz="1600" dirty="0" err="1"/>
              <a:t>doi.trim</a:t>
            </a:r>
            <a:r>
              <a:rPr lang="de-DE" sz="1600" dirty="0"/>
              <a:t>().</a:t>
            </a:r>
            <a:r>
              <a:rPr lang="de-DE" sz="1600" dirty="0" err="1"/>
              <a:t>toLowerCase</a:t>
            </a:r>
            <a:r>
              <a:rPr lang="de-DE" sz="1600" dirty="0"/>
              <a:t>();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if</a:t>
            </a:r>
            <a:r>
              <a:rPr lang="de-DE" sz="1600" dirty="0"/>
              <a:t> (</a:t>
            </a:r>
            <a:r>
              <a:rPr lang="de-DE" sz="1600" dirty="0" err="1"/>
              <a:t>doi.startsWith</a:t>
            </a:r>
            <a:r>
              <a:rPr lang="de-DE" sz="1600" dirty="0"/>
              <a:t>("https://doi.org/")) </a:t>
            </a:r>
            <a:r>
              <a:rPr lang="de-DE" sz="1600" dirty="0" err="1"/>
              <a:t>return</a:t>
            </a:r>
            <a:r>
              <a:rPr lang="de-DE" sz="1600" dirty="0"/>
              <a:t> </a:t>
            </a:r>
            <a:r>
              <a:rPr lang="de-DE" sz="1600" dirty="0" err="1"/>
              <a:t>doi.substring</a:t>
            </a:r>
            <a:r>
              <a:rPr lang="de-DE" sz="1600" dirty="0"/>
              <a:t>("https://doi.org/".</a:t>
            </a:r>
            <a:r>
              <a:rPr lang="de-DE" sz="1600" dirty="0" err="1"/>
              <a:t>length</a:t>
            </a:r>
            <a:r>
              <a:rPr lang="de-DE" sz="1600" dirty="0"/>
              <a:t>());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if</a:t>
            </a:r>
            <a:r>
              <a:rPr lang="de-DE" sz="1600" dirty="0"/>
              <a:t> (</a:t>
            </a:r>
            <a:r>
              <a:rPr lang="de-DE" sz="1600" dirty="0" err="1"/>
              <a:t>doi.startsWith</a:t>
            </a:r>
            <a:r>
              <a:rPr lang="de-DE" sz="1600" dirty="0"/>
              <a:t>("http://doi.org/")) </a:t>
            </a:r>
            <a:r>
              <a:rPr lang="de-DE" sz="1600" dirty="0" err="1"/>
              <a:t>return</a:t>
            </a:r>
            <a:r>
              <a:rPr lang="de-DE" sz="1600" dirty="0"/>
              <a:t> </a:t>
            </a:r>
            <a:r>
              <a:rPr lang="de-DE" sz="1600" dirty="0" err="1"/>
              <a:t>doi.substring</a:t>
            </a:r>
            <a:r>
              <a:rPr lang="de-DE" sz="1600" dirty="0"/>
              <a:t>("http://doi.org/".</a:t>
            </a:r>
            <a:r>
              <a:rPr lang="de-DE" sz="1600" dirty="0" err="1"/>
              <a:t>length</a:t>
            </a:r>
            <a:r>
              <a:rPr lang="de-DE" sz="1600" dirty="0"/>
              <a:t>());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if</a:t>
            </a:r>
            <a:r>
              <a:rPr lang="de-DE" sz="1600" dirty="0"/>
              <a:t> (</a:t>
            </a:r>
            <a:r>
              <a:rPr lang="de-DE" sz="1600" dirty="0" err="1"/>
              <a:t>doi.startsWith</a:t>
            </a:r>
            <a:r>
              <a:rPr lang="de-DE" sz="1600" dirty="0"/>
              <a:t>("doi.org/")) </a:t>
            </a:r>
            <a:r>
              <a:rPr lang="de-DE" sz="1600" dirty="0" err="1"/>
              <a:t>return</a:t>
            </a:r>
            <a:r>
              <a:rPr lang="de-DE" sz="1600" dirty="0"/>
              <a:t> </a:t>
            </a:r>
            <a:r>
              <a:rPr lang="de-DE" sz="1600" dirty="0" err="1"/>
              <a:t>doi.substring</a:t>
            </a:r>
            <a:r>
              <a:rPr lang="de-DE" sz="1600" dirty="0"/>
              <a:t>("doi.org/".</a:t>
            </a:r>
            <a:r>
              <a:rPr lang="de-DE" sz="1600" dirty="0" err="1"/>
              <a:t>length</a:t>
            </a:r>
            <a:r>
              <a:rPr lang="de-DE" sz="1600" dirty="0"/>
              <a:t>());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return</a:t>
            </a:r>
            <a:r>
              <a:rPr lang="de-DE" sz="1600" dirty="0"/>
              <a:t> </a:t>
            </a:r>
            <a:r>
              <a:rPr lang="de-DE" sz="1600" dirty="0" err="1"/>
              <a:t>doi</a:t>
            </a:r>
            <a:r>
              <a:rPr lang="de-DE" sz="1600" dirty="0"/>
              <a:t>;</a:t>
            </a:r>
          </a:p>
          <a:p>
            <a:r>
              <a:rPr lang="de-DE" sz="1600" dirty="0"/>
              <a:t>    }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6932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/>
          <a:lstStyle/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statt jedes mal den </a:t>
            </a:r>
            <a:r>
              <a:rPr lang="de-DE" altLang="de-DE" sz="1600" dirty="0" err="1">
                <a:latin typeface="Arial" panose="020B0604020202020204" pitchFamily="34" charset="0"/>
              </a:rPr>
              <a:t>metadataField</a:t>
            </a:r>
            <a:r>
              <a:rPr lang="de-DE" altLang="de-DE" sz="1600" dirty="0">
                <a:latin typeface="Arial" panose="020B0604020202020204" pitchFamily="34" charset="0"/>
              </a:rPr>
              <a:t> Name (</a:t>
            </a:r>
            <a:r>
              <a:rPr lang="de-DE" altLang="de-DE" sz="1600" dirty="0" err="1">
                <a:latin typeface="Arial" panose="020B0604020202020204" pitchFamily="34" charset="0"/>
              </a:rPr>
              <a:t>dc.identifier.doi</a:t>
            </a:r>
            <a:r>
              <a:rPr lang="de-DE" altLang="de-DE" sz="1600" dirty="0">
                <a:latin typeface="Arial" panose="020B0604020202020204" pitchFamily="34" charset="0"/>
              </a:rPr>
              <a:t>) in der Datenbank zu suchen, wird einmalig die ID dieses Feldes ermittelt</a:t>
            </a:r>
          </a:p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Diese ID wird zwischengespeichert und bei der Abfrage verwendet, um eine schnellere Datenbankabfrage durchzuführen.</a:t>
            </a:r>
          </a:p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Durch </a:t>
            </a:r>
            <a:r>
              <a:rPr lang="de-DE" altLang="de-DE" sz="1600" dirty="0" err="1">
                <a:latin typeface="Arial" panose="020B0604020202020204" pitchFamily="34" charset="0"/>
              </a:rPr>
              <a:t>verwendung</a:t>
            </a:r>
            <a:r>
              <a:rPr lang="de-DE" altLang="de-DE" sz="1600" dirty="0">
                <a:latin typeface="Arial" panose="020B0604020202020204" pitchFamily="34" charset="0"/>
              </a:rPr>
              <a:t> eine </a:t>
            </a:r>
            <a:r>
              <a:rPr lang="de-DE" altLang="de-DE" sz="1600" dirty="0" err="1">
                <a:latin typeface="Arial" panose="020B0604020202020204" pitchFamily="34" charset="0"/>
              </a:rPr>
              <a:t>TypedQuery</a:t>
            </a:r>
            <a:r>
              <a:rPr lang="de-DE" altLang="de-DE" sz="1600" dirty="0">
                <a:latin typeface="Arial" panose="020B0604020202020204" pitchFamily="34" charset="0"/>
              </a:rPr>
              <a:t> mit COUNT() wird sichergestellt, dass die Datenbank nur die Anzahl der Ergebnisse zurückgibt, ohne die gesamte Datenmenge zu laden. Das verbessert die Performance, insbesondere bei </a:t>
            </a:r>
            <a:r>
              <a:rPr lang="de-DE" altLang="de-DE" sz="1600" dirty="0" err="1">
                <a:latin typeface="Arial" panose="020B0604020202020204" pitchFamily="34" charset="0"/>
              </a:rPr>
              <a:t>grossen</a:t>
            </a:r>
            <a:r>
              <a:rPr lang="de-DE" altLang="de-DE" sz="1600" dirty="0">
                <a:latin typeface="Arial" panose="020B0604020202020204" pitchFamily="34" charset="0"/>
              </a:rPr>
              <a:t> Datenbanken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631583"/>
          </a:xfrm>
        </p:spPr>
        <p:txBody>
          <a:bodyPr/>
          <a:lstStyle/>
          <a:p>
            <a:r>
              <a:rPr lang="de-DE" altLang="de-DE" sz="2400" dirty="0">
                <a:latin typeface="Arial" panose="020B0604020202020204" pitchFamily="34" charset="0"/>
              </a:rPr>
              <a:t>Optimierung: </a:t>
            </a:r>
            <a:br>
              <a:rPr lang="de-DE" altLang="de-DE" sz="2400" dirty="0"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41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319181"/>
            <a:ext cx="10041971" cy="5237632"/>
          </a:xfrm>
        </p:spPr>
        <p:txBody>
          <a:bodyPr>
            <a:noAutofit/>
          </a:bodyPr>
          <a:lstStyle/>
          <a:p>
            <a:endParaRPr lang="de-DE" sz="1600" dirty="0"/>
          </a:p>
          <a:p>
            <a:endParaRPr lang="de-DE" sz="1600" dirty="0"/>
          </a:p>
          <a:p>
            <a:r>
              <a:rPr lang="de-DE" sz="1600" dirty="0"/>
              <a:t>  private </a:t>
            </a:r>
            <a:r>
              <a:rPr lang="de-DE" sz="1600" dirty="0" err="1"/>
              <a:t>int</a:t>
            </a:r>
            <a:r>
              <a:rPr lang="de-DE" sz="1600" dirty="0"/>
              <a:t> </a:t>
            </a:r>
            <a:r>
              <a:rPr lang="de-DE" sz="1600" dirty="0" err="1"/>
              <a:t>getDoiMetadataFieldId</a:t>
            </a:r>
            <a:r>
              <a:rPr lang="de-DE" sz="1600" dirty="0"/>
              <a:t>(</a:t>
            </a:r>
            <a:r>
              <a:rPr lang="de-DE" sz="1600" dirty="0" err="1"/>
              <a:t>Context</a:t>
            </a:r>
            <a:r>
              <a:rPr lang="de-DE" sz="1600" dirty="0"/>
              <a:t> </a:t>
            </a:r>
            <a:r>
              <a:rPr lang="de-DE" sz="1600" dirty="0" err="1"/>
              <a:t>context</a:t>
            </a:r>
            <a:r>
              <a:rPr lang="de-DE" sz="1600" dirty="0"/>
              <a:t>) </a:t>
            </a:r>
            <a:r>
              <a:rPr lang="de-DE" sz="1600" dirty="0" err="1"/>
              <a:t>throws</a:t>
            </a:r>
            <a:r>
              <a:rPr lang="de-DE" sz="1600" dirty="0"/>
              <a:t> </a:t>
            </a:r>
            <a:r>
              <a:rPr lang="de-DE" sz="1600" dirty="0" err="1"/>
              <a:t>SQLException</a:t>
            </a:r>
            <a:r>
              <a:rPr lang="de-DE" sz="1600" dirty="0"/>
              <a:t> {</a:t>
            </a:r>
          </a:p>
          <a:p>
            <a:r>
              <a:rPr lang="de-DE" sz="1600" dirty="0"/>
              <a:t>        Query </a:t>
            </a:r>
            <a:r>
              <a:rPr lang="de-DE" sz="1600" dirty="0" err="1"/>
              <a:t>query</a:t>
            </a:r>
            <a:r>
              <a:rPr lang="de-DE" sz="1600" dirty="0"/>
              <a:t> = </a:t>
            </a:r>
            <a:r>
              <a:rPr lang="de-DE" sz="1600" dirty="0" err="1"/>
              <a:t>createQuery</a:t>
            </a:r>
            <a:r>
              <a:rPr lang="de-DE" sz="1600" dirty="0"/>
              <a:t>(</a:t>
            </a:r>
            <a:r>
              <a:rPr lang="de-DE" sz="1600" dirty="0" err="1"/>
              <a:t>context</a:t>
            </a:r>
            <a:r>
              <a:rPr lang="de-DE" sz="1600" dirty="0"/>
              <a:t>,</a:t>
            </a:r>
          </a:p>
          <a:p>
            <a:r>
              <a:rPr lang="de-DE" sz="1600" dirty="0"/>
              <a:t>                "SELECT mf.id FROM </a:t>
            </a:r>
            <a:r>
              <a:rPr lang="de-DE" sz="1600" dirty="0" err="1"/>
              <a:t>MetadataField</a:t>
            </a:r>
            <a:r>
              <a:rPr lang="de-DE" sz="1600" dirty="0"/>
              <a:t> mf " +</a:t>
            </a:r>
          </a:p>
          <a:p>
            <a:r>
              <a:rPr lang="de-DE" sz="1600" dirty="0"/>
              <a:t>                "JOIN </a:t>
            </a:r>
            <a:r>
              <a:rPr lang="de-DE" sz="1600" dirty="0" err="1"/>
              <a:t>mf.metadataSchema</a:t>
            </a:r>
            <a:r>
              <a:rPr lang="de-DE" sz="1600" dirty="0"/>
              <a:t> </a:t>
            </a:r>
            <a:r>
              <a:rPr lang="de-DE" sz="1600" dirty="0" err="1"/>
              <a:t>ms</a:t>
            </a:r>
            <a:r>
              <a:rPr lang="de-DE" sz="1600" dirty="0"/>
              <a:t> " +</a:t>
            </a:r>
          </a:p>
          <a:p>
            <a:r>
              <a:rPr lang="de-DE" sz="1600" dirty="0"/>
              <a:t>                "WHERE ms.name = 'dc' AND </a:t>
            </a:r>
            <a:r>
              <a:rPr lang="de-DE" sz="1600" dirty="0" err="1"/>
              <a:t>mf.element</a:t>
            </a:r>
            <a:r>
              <a:rPr lang="de-DE" sz="1600" dirty="0"/>
              <a:t> = '</a:t>
            </a:r>
            <a:r>
              <a:rPr lang="de-DE" sz="1600" dirty="0" err="1"/>
              <a:t>identifier</a:t>
            </a:r>
            <a:r>
              <a:rPr lang="de-DE" sz="1600" dirty="0"/>
              <a:t>' AND </a:t>
            </a:r>
            <a:r>
              <a:rPr lang="de-DE" sz="1600" dirty="0" err="1"/>
              <a:t>mf.qualifier</a:t>
            </a:r>
            <a:r>
              <a:rPr lang="de-DE" sz="1600" dirty="0"/>
              <a:t> = '</a:t>
            </a:r>
            <a:r>
              <a:rPr lang="de-DE" sz="1600" dirty="0" err="1"/>
              <a:t>doi</a:t>
            </a:r>
            <a:r>
              <a:rPr lang="de-DE" sz="1600" dirty="0"/>
              <a:t>'");</a:t>
            </a:r>
          </a:p>
          <a:p>
            <a:r>
              <a:rPr lang="de-DE" sz="1600" dirty="0"/>
              <a:t>        </a:t>
            </a:r>
            <a:r>
              <a:rPr lang="de-DE" sz="1600" dirty="0" err="1"/>
              <a:t>return</a:t>
            </a:r>
            <a:r>
              <a:rPr lang="de-DE" sz="1600" dirty="0"/>
              <a:t> (Integer) </a:t>
            </a:r>
            <a:r>
              <a:rPr lang="de-DE" sz="1600" dirty="0" err="1"/>
              <a:t>query.getSingleResult</a:t>
            </a:r>
            <a:r>
              <a:rPr lang="de-DE" sz="1600" dirty="0"/>
              <a:t>();</a:t>
            </a:r>
          </a:p>
          <a:p>
            <a:r>
              <a:rPr lang="de-DE" sz="1600" dirty="0"/>
              <a:t>    }</a:t>
            </a:r>
          </a:p>
          <a:p>
            <a:r>
              <a:rPr lang="de-DE" sz="1600" dirty="0"/>
              <a:t>    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631583"/>
          </a:xfrm>
        </p:spPr>
        <p:txBody>
          <a:bodyPr/>
          <a:lstStyle/>
          <a:p>
            <a:r>
              <a:rPr lang="de-DE" altLang="de-DE" sz="2400" dirty="0">
                <a:latin typeface="Arial" panose="020B0604020202020204" pitchFamily="34" charset="0"/>
              </a:rPr>
              <a:t>Optimierung: </a:t>
            </a:r>
            <a:br>
              <a:rPr lang="de-DE" altLang="de-DE" sz="2400" dirty="0"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0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/>
          <a:lstStyle/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Da die </a:t>
            </a:r>
            <a:r>
              <a:rPr lang="de-DE" altLang="de-DE" sz="1600" dirty="0" err="1">
                <a:latin typeface="Arial" panose="020B0604020202020204" pitchFamily="34" charset="0"/>
              </a:rPr>
              <a:t>MetadataValue</a:t>
            </a:r>
            <a:r>
              <a:rPr lang="de-DE" altLang="de-DE" sz="1600" dirty="0">
                <a:latin typeface="Arial" panose="020B0604020202020204" pitchFamily="34" charset="0"/>
              </a:rPr>
              <a:t> indexiert ist (wo DOI gespeichert ist), werde Suchanfragen erheblich beschleunigt</a:t>
            </a:r>
          </a:p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Das bedeutet, dass die Datenbank effizienter prüfen kann, ob ein Eintrag mit der gleichen DOI vorhanden ist, ohne jedes Mal die gesamte Tabelle durchsuche zu müssen.</a:t>
            </a:r>
          </a:p>
          <a:p>
            <a:pPr marL="4477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de-DE" altLang="de-DE" sz="1600" dirty="0">
                <a:latin typeface="Arial" panose="020B0604020202020204" pitchFamily="34" charset="0"/>
              </a:rPr>
              <a:t>Dies sorgt dafür, das Abfragen, die auf einen spezifischen DOI abzielen, sehr schnell ausgeführt werden können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de-DE" altLang="de-DE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631583"/>
          </a:xfrm>
        </p:spPr>
        <p:txBody>
          <a:bodyPr/>
          <a:lstStyle/>
          <a:p>
            <a:r>
              <a:rPr lang="de-DE" altLang="de-DE" sz="2400" dirty="0">
                <a:latin typeface="Arial" panose="020B0604020202020204" pitchFamily="34" charset="0"/>
              </a:rPr>
              <a:t>Optimierung: </a:t>
            </a:r>
            <a:br>
              <a:rPr lang="de-DE" altLang="de-DE" sz="2400" dirty="0"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030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Erfolgreiche Implementierung zur </a:t>
            </a:r>
            <a:r>
              <a:rPr lang="de-DE" sz="1600" dirty="0" err="1"/>
              <a:t>Duplikatvermeidung</a:t>
            </a:r>
            <a:r>
              <a:rPr lang="de-DE" sz="16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Verbesserungspotenzial: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600" dirty="0"/>
              <a:t>Einsatz von </a:t>
            </a:r>
            <a:r>
              <a:rPr lang="de-DE" sz="1600" dirty="0" err="1"/>
              <a:t>Fuzzy-Suchalgorithmen</a:t>
            </a:r>
            <a:r>
              <a:rPr lang="de-DE" sz="1600" dirty="0"/>
              <a:t> für Metadatenvergleich.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600" dirty="0"/>
              <a:t>Verwendung zusätzlicher Metadatenfelder zur Verifizierung.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Fazit &amp; Verbesserungsmöglichkeiten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693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F67DDAB-A029-4F51-840C-C39A868CC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7" y="3179701"/>
            <a:ext cx="10041969" cy="498598"/>
          </a:xfrm>
        </p:spPr>
        <p:txBody>
          <a:bodyPr/>
          <a:lstStyle/>
          <a:p>
            <a:r>
              <a:rPr lang="de-DE" dirty="0"/>
              <a:t>Willkommen</a:t>
            </a:r>
          </a:p>
        </p:txBody>
      </p:sp>
      <p:pic>
        <p:nvPicPr>
          <p:cNvPr id="7" name="Bildplatzhalter 6" descr="Ein Bild, das Szene, Weg, Straße, Autobahn enthält.&#10;&#10;Automatisch generierte Beschreibung">
            <a:extLst>
              <a:ext uri="{FF2B5EF4-FFF2-40B4-BE49-F238E27FC236}">
                <a16:creationId xmlns:a16="http://schemas.microsoft.com/office/drawing/2014/main" id="{F102349E-C0CB-48C9-B45D-93A90199EA4D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5" b="11875"/>
          <a:stretch/>
        </p:blipFill>
        <p:spPr>
          <a:xfrm>
            <a:off x="0" y="1284444"/>
            <a:ext cx="10972800" cy="557355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</p:pic>
      <p:sp>
        <p:nvSpPr>
          <p:cNvPr id="10" name="Textplatzhalter 1">
            <a:extLst>
              <a:ext uri="{FF2B5EF4-FFF2-40B4-BE49-F238E27FC236}">
                <a16:creationId xmlns:a16="http://schemas.microsoft.com/office/drawing/2014/main" id="{0929D37D-D338-074C-AF1F-C9FBABBB42F4}"/>
              </a:ext>
            </a:extLst>
          </p:cNvPr>
          <p:cNvSpPr>
            <a:spLocks noGrp="1"/>
          </p:cNvSpPr>
          <p:nvPr/>
        </p:nvSpPr>
        <p:spPr>
          <a:xfrm>
            <a:off x="0" y="1284444"/>
            <a:ext cx="10972800" cy="5573555"/>
          </a:xfrm>
          <a:prstGeom prst="rect">
            <a:avLst/>
          </a:prstGeom>
          <a:gradFill>
            <a:gsLst>
              <a:gs pos="50000">
                <a:srgbClr val="04316A">
                  <a:alpha val="50000"/>
                </a:srgbClr>
              </a:gs>
              <a:gs pos="5000">
                <a:schemeClr val="accent4"/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540000" tIns="118800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3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18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36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54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72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90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108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126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1440000" indent="-1800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DA1AB970-8D31-9143-B17B-CC28B85CA75C}"/>
              </a:ext>
            </a:extLst>
          </p:cNvPr>
          <p:cNvSpPr txBox="1">
            <a:spLocks/>
          </p:cNvSpPr>
          <p:nvPr/>
        </p:nvSpPr>
        <p:spPr>
          <a:xfrm>
            <a:off x="378682" y="2726054"/>
            <a:ext cx="10129773" cy="1541145"/>
          </a:xfrm>
          <a:prstGeom prst="rect">
            <a:avLst/>
          </a:prstGeom>
        </p:spPr>
        <p:txBody>
          <a:bodyPr/>
          <a:lstStyle>
            <a:lvl1pPr marL="0" indent="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Font typeface="Arial" panose="020B0604020202020204" pitchFamily="34" charset="0"/>
              <a:buNone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2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4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86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10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72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34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96000" indent="-162000" algn="l" defTabSz="82296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80"/>
              </a:spcAft>
              <a:buClr>
                <a:schemeClr val="accent4"/>
              </a:buClr>
              <a:buFont typeface="Symbol" panose="05050102010706020507" pitchFamily="18" charset="2"/>
              <a:buChar char="-"/>
              <a:defRPr sz="1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320" b="1" dirty="0"/>
              <a:t>Vielen Dank</a:t>
            </a:r>
          </a:p>
          <a:p>
            <a:r>
              <a:rPr lang="de-DE" sz="4320" b="1" dirty="0"/>
              <a:t>für Ihre Aufmerksamkeit!</a:t>
            </a:r>
          </a:p>
          <a:p>
            <a:endParaRPr lang="de-DE" sz="4320" b="1" dirty="0"/>
          </a:p>
          <a:p>
            <a:r>
              <a:rPr lang="de-DE" sz="4320" b="1" dirty="0"/>
              <a:t>								Fragen?</a:t>
            </a:r>
          </a:p>
        </p:txBody>
      </p:sp>
    </p:spTree>
    <p:extLst>
      <p:ext uri="{BB962C8B-B14F-4D97-AF65-F5344CB8AC3E}">
        <p14:creationId xmlns:p14="http://schemas.microsoft.com/office/powerpoint/2010/main" val="284393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/>
              <a:t>Problem:</a:t>
            </a:r>
            <a:r>
              <a:rPr lang="de-DE" sz="1600" dirty="0"/>
              <a:t> Mehrfachübertragungen desselben Artikels durch </a:t>
            </a:r>
            <a:r>
              <a:rPr lang="de-DE" sz="1600" dirty="0" err="1"/>
              <a:t>DeepGreen</a:t>
            </a:r>
            <a:r>
              <a:rPr lang="de-DE" sz="16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/>
              <a:t>Ursachen</a:t>
            </a:r>
            <a:r>
              <a:rPr lang="de-DE" sz="1600" dirty="0"/>
              <a:t>: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600" dirty="0"/>
              <a:t>Verbindungsprobleme: Dokument wird erneut gesendet bei Verbindungsabbruch durch Timeout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600" dirty="0"/>
              <a:t>Metadatenänderungen: Verlage ändern Metadaten, Artikel wird als „Neu“ erkannt und erneut gesendet.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600" dirty="0"/>
              <a:t>Mehrere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Datenquellen</a:t>
            </a:r>
            <a:r>
              <a:rPr lang="de-DE" sz="1600" dirty="0"/>
              <a:t> mit demselben Artikel: Falls mehrere Quellen denselben Artikel übermitteln (z. B. unterschiedliche DOI-Registrare oder verschiedene Plattformen)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434354"/>
          </a:xfrm>
        </p:spPr>
        <p:txBody>
          <a:bodyPr/>
          <a:lstStyle/>
          <a:p>
            <a:r>
              <a:rPr lang="de-DE" b="1" dirty="0"/>
              <a:t>Problemstellung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21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Erkennen und Verhindern von doppelten Artikeln auf Basis des 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DOI-Metadatenfeldes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dc_identifier_doi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).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Lösung bezieht sich auf SwordV2 und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DSpace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7.4.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Anpassung möglich für andere Metadatenfelder (z.B.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local.identifier.doi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).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Möglichkeit zur Verbesserung durch Vergleich von DOI und anderen Metadaten (z.B. Titel, Verlag, Veröffentlichungsdatum, URN).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Zielsetzung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209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de-DE" altLang="de-DE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Neue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Methode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countDOIMatches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() wurde entwickelt, um </a:t>
            </a:r>
            <a:r>
              <a:rPr kumimoji="0" lang="de-DE" altLang="de-DE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doppelte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DOIs (Digital 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Object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Identifiers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in der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DSpace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-Datenbank zu erkennen. Sie überprüft, ob ein Artikel mit derselben DOI bereits existier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diese Methode befindet sich in der 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DAO-Schicht (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MetadataValueService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)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und greift direkt auf die Datenbank zu, um eine performante Suche zu gewährleisten.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Die Methode generiert verschiedene Varianten einer DOI (z. B. 10.1000/xyz123, https://doi.org/10.1000/xyz123, doi.org/10.1000/xyz123) und vergleicht diese mit existierenden Einträgen. </a:t>
            </a:r>
          </a:p>
          <a:p>
            <a:pPr>
              <a:lnSpc>
                <a:spcPct val="150000"/>
              </a:lnSpc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de-DE" sz="1600" dirty="0"/>
          </a:p>
          <a:p>
            <a:pPr>
              <a:lnSpc>
                <a:spcPct val="150000"/>
              </a:lnSpc>
            </a:pPr>
            <a:endParaRPr lang="de-DE" sz="160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17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Wenn eine Übereinstimmung gefunden wird, wird das aktuelle Item übersprungen.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Rückmeldung an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DeepGreen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über Swordv2 mit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Status-Code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Verhindert, dass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DSpace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das gleiche Dokument erneut bekommt.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Änderungen an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WorkflowManager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::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resolveState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()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und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Result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-Klasse: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Neues Feld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duplicateDoiFound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mit Getter und Setter.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Hinzufügen einer Duplikat-Information zur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result.treatment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Nachrich</a:t>
            </a:r>
            <a:r>
              <a:rPr lang="de-DE" altLang="de-DE" sz="1600" dirty="0">
                <a:latin typeface="Arial" panose="020B0604020202020204" pitchFamily="34" charset="0"/>
              </a:rPr>
              <a:t>t</a:t>
            </a:r>
          </a:p>
          <a:p>
            <a:pPr marL="742950" lvl="1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684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298879"/>
            <a:ext cx="10041971" cy="5257934"/>
          </a:xfrm>
        </p:spPr>
        <p:txBody>
          <a:bodyPr>
            <a:noAutofit/>
          </a:bodyPr>
          <a:lstStyle/>
          <a:p>
            <a:r>
              <a:rPr lang="de-DE" sz="900" dirty="0"/>
              <a:t>    @Override</a:t>
            </a:r>
          </a:p>
          <a:p>
            <a:r>
              <a:rPr lang="de-DE" sz="900" dirty="0"/>
              <a:t>    </a:t>
            </a:r>
            <a:r>
              <a:rPr lang="de-DE" sz="900" dirty="0" err="1"/>
              <a:t>public</a:t>
            </a:r>
            <a:r>
              <a:rPr lang="de-DE" sz="900" dirty="0"/>
              <a:t> Long </a:t>
            </a:r>
            <a:r>
              <a:rPr lang="de-DE" sz="900" dirty="0" err="1"/>
              <a:t>countDoiMatches</a:t>
            </a:r>
            <a:r>
              <a:rPr lang="de-DE" sz="900" dirty="0"/>
              <a:t>(</a:t>
            </a:r>
            <a:r>
              <a:rPr lang="de-DE" sz="900" dirty="0" err="1"/>
              <a:t>Context</a:t>
            </a:r>
            <a:r>
              <a:rPr lang="de-DE" sz="900" dirty="0"/>
              <a:t> </a:t>
            </a:r>
            <a:r>
              <a:rPr lang="de-DE" sz="900" dirty="0" err="1"/>
              <a:t>context</a:t>
            </a:r>
            <a:r>
              <a:rPr lang="de-DE" sz="900" dirty="0"/>
              <a:t>, String </a:t>
            </a:r>
            <a:r>
              <a:rPr lang="de-DE" sz="900" dirty="0" err="1"/>
              <a:t>doi</a:t>
            </a:r>
            <a:r>
              <a:rPr lang="de-DE" sz="900" dirty="0"/>
              <a:t>) </a:t>
            </a:r>
            <a:r>
              <a:rPr lang="de-DE" sz="900" dirty="0" err="1"/>
              <a:t>throws</a:t>
            </a:r>
            <a:r>
              <a:rPr lang="de-DE" sz="900" dirty="0"/>
              <a:t> </a:t>
            </a:r>
            <a:r>
              <a:rPr lang="de-DE" sz="900" dirty="0" err="1"/>
              <a:t>SQLException</a:t>
            </a:r>
            <a:r>
              <a:rPr lang="de-DE" sz="900" dirty="0"/>
              <a:t> {</a:t>
            </a:r>
          </a:p>
          <a:p>
            <a:pPr marL="162000" lvl="2" indent="0">
              <a:buNone/>
            </a:pPr>
            <a:r>
              <a:rPr lang="de-DE" sz="900" dirty="0"/>
              <a:t>String </a:t>
            </a:r>
            <a:r>
              <a:rPr lang="de-DE" sz="900" dirty="0" err="1"/>
              <a:t>normalizedDoi</a:t>
            </a:r>
            <a:r>
              <a:rPr lang="de-DE" sz="900" dirty="0"/>
              <a:t> = </a:t>
            </a:r>
            <a:r>
              <a:rPr lang="de-DE" sz="900" dirty="0" err="1"/>
              <a:t>normalizeDoi</a:t>
            </a:r>
            <a:r>
              <a:rPr lang="de-DE" sz="900" dirty="0"/>
              <a:t>(</a:t>
            </a:r>
            <a:r>
              <a:rPr lang="de-DE" sz="900" dirty="0" err="1"/>
              <a:t>doi</a:t>
            </a:r>
            <a:r>
              <a:rPr lang="de-DE" sz="900" dirty="0"/>
              <a:t>);</a:t>
            </a:r>
          </a:p>
          <a:p>
            <a:pPr marL="0" lvl="1" indent="0">
              <a:buNone/>
            </a:pPr>
            <a:r>
              <a:rPr lang="de-DE" sz="900" dirty="0"/>
              <a:t>        // </a:t>
            </a:r>
            <a:r>
              <a:rPr lang="de-DE" sz="900" dirty="0" err="1"/>
              <a:t>Prepare</a:t>
            </a:r>
            <a:r>
              <a:rPr lang="de-DE" sz="900" dirty="0"/>
              <a:t> all </a:t>
            </a:r>
            <a:r>
              <a:rPr lang="de-DE" sz="900" dirty="0" err="1"/>
              <a:t>variations</a:t>
            </a:r>
            <a:r>
              <a:rPr lang="de-DE" sz="900" dirty="0"/>
              <a:t> </a:t>
            </a:r>
            <a:r>
              <a:rPr lang="de-DE" sz="900" dirty="0" err="1"/>
              <a:t>to</a:t>
            </a:r>
            <a:r>
              <a:rPr lang="de-DE" sz="900" dirty="0"/>
              <a:t> check</a:t>
            </a:r>
          </a:p>
          <a:p>
            <a:pPr marL="0" lvl="1" indent="0">
              <a:buNone/>
            </a:pPr>
            <a:r>
              <a:rPr lang="de-DE" sz="900" dirty="0"/>
              <a:t>        List&lt;String&gt; </a:t>
            </a:r>
            <a:r>
              <a:rPr lang="de-DE" sz="900" dirty="0" err="1"/>
              <a:t>doiVariants</a:t>
            </a:r>
            <a:r>
              <a:rPr lang="de-DE" sz="900" dirty="0"/>
              <a:t> = </a:t>
            </a:r>
            <a:r>
              <a:rPr lang="de-DE" sz="900" dirty="0" err="1"/>
              <a:t>Arrays.asList</a:t>
            </a:r>
            <a:r>
              <a:rPr lang="de-DE" sz="900" dirty="0"/>
              <a:t>( </a:t>
            </a:r>
            <a:r>
              <a:rPr lang="de-DE" sz="900" dirty="0" err="1"/>
              <a:t>normalizedDoi</a:t>
            </a:r>
            <a:r>
              <a:rPr lang="de-DE" sz="900" dirty="0"/>
              <a:t>,</a:t>
            </a:r>
          </a:p>
          <a:p>
            <a:pPr marL="0" lvl="1" indent="0">
              <a:buNone/>
            </a:pPr>
            <a:r>
              <a:rPr lang="de-DE" sz="900" dirty="0"/>
              <a:t>                "https://doi.org/" + </a:t>
            </a:r>
            <a:r>
              <a:rPr lang="de-DE" sz="900" dirty="0" err="1"/>
              <a:t>normalizedDoi</a:t>
            </a:r>
            <a:r>
              <a:rPr lang="de-DE" sz="900" dirty="0"/>
              <a:t>,</a:t>
            </a:r>
          </a:p>
          <a:p>
            <a:pPr marL="0" lvl="1" indent="0">
              <a:buNone/>
            </a:pPr>
            <a:r>
              <a:rPr lang="de-DE" sz="900" dirty="0"/>
              <a:t>                "http://doi.org/" + </a:t>
            </a:r>
            <a:r>
              <a:rPr lang="de-DE" sz="900" dirty="0" err="1"/>
              <a:t>normalizedDoi</a:t>
            </a:r>
            <a:r>
              <a:rPr lang="de-DE" sz="900" dirty="0"/>
              <a:t>,</a:t>
            </a:r>
          </a:p>
          <a:p>
            <a:pPr marL="0" lvl="1" indent="0">
              <a:buNone/>
            </a:pPr>
            <a:r>
              <a:rPr lang="de-DE" sz="900" dirty="0"/>
              <a:t>                "doi.org/" + </a:t>
            </a:r>
            <a:r>
              <a:rPr lang="de-DE" sz="900" dirty="0" err="1"/>
              <a:t>normalizedDoi</a:t>
            </a:r>
            <a:endParaRPr lang="de-DE" sz="900" dirty="0"/>
          </a:p>
          <a:p>
            <a:pPr marL="0" lvl="1" indent="0">
              <a:buNone/>
            </a:pPr>
            <a:r>
              <a:rPr lang="de-DE" sz="900" dirty="0"/>
              <a:t>        );</a:t>
            </a:r>
          </a:p>
          <a:p>
            <a:pPr marL="0" lvl="1" indent="0">
              <a:buNone/>
            </a:pPr>
            <a:r>
              <a:rPr lang="de-DE" sz="900" dirty="0"/>
              <a:t>        String </a:t>
            </a:r>
            <a:r>
              <a:rPr lang="de-DE" sz="900" dirty="0" err="1"/>
              <a:t>queryString</a:t>
            </a:r>
            <a:r>
              <a:rPr lang="de-DE" sz="900" dirty="0"/>
              <a:t> = "SELECT COUNT(m) FROM </a:t>
            </a:r>
            <a:r>
              <a:rPr lang="de-DE" sz="900" dirty="0" err="1"/>
              <a:t>MetadataValue</a:t>
            </a:r>
            <a:r>
              <a:rPr lang="de-DE" sz="900" dirty="0"/>
              <a:t> m " +</a:t>
            </a:r>
          </a:p>
          <a:p>
            <a:pPr marL="0" lvl="1" indent="0">
              <a:buNone/>
            </a:pPr>
            <a:r>
              <a:rPr lang="de-DE" sz="900" dirty="0"/>
              <a:t>                             "WHERE m.metadataField.id = :</a:t>
            </a:r>
            <a:r>
              <a:rPr lang="de-DE" sz="900" dirty="0" err="1"/>
              <a:t>metadataFieldId</a:t>
            </a:r>
            <a:r>
              <a:rPr lang="de-DE" sz="900" dirty="0"/>
              <a:t> " +</a:t>
            </a:r>
          </a:p>
          <a:p>
            <a:pPr marL="0" lvl="1" indent="0">
              <a:buNone/>
            </a:pPr>
            <a:r>
              <a:rPr lang="de-DE" sz="900" dirty="0"/>
              <a:t>                             "AND LOWER(</a:t>
            </a:r>
            <a:r>
              <a:rPr lang="de-DE" sz="900" dirty="0" err="1"/>
              <a:t>m.value</a:t>
            </a:r>
            <a:r>
              <a:rPr lang="de-DE" sz="900" dirty="0"/>
              <a:t>) IN :</a:t>
            </a:r>
            <a:r>
              <a:rPr lang="de-DE" sz="900" dirty="0" err="1"/>
              <a:t>doiVariants</a:t>
            </a:r>
            <a:r>
              <a:rPr lang="de-DE" sz="900" dirty="0"/>
              <a:t>";</a:t>
            </a:r>
          </a:p>
          <a:p>
            <a:pPr marL="0" lvl="1" indent="0">
              <a:buNone/>
            </a:pPr>
            <a:r>
              <a:rPr lang="de-DE" sz="900" dirty="0"/>
              <a:t>        // Create and </a:t>
            </a:r>
            <a:r>
              <a:rPr lang="de-DE" sz="900" dirty="0" err="1"/>
              <a:t>execute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query</a:t>
            </a:r>
            <a:endParaRPr lang="de-DE" sz="900" dirty="0"/>
          </a:p>
          <a:p>
            <a:pPr marL="0" lvl="1" indent="0">
              <a:buNone/>
            </a:pPr>
            <a:r>
              <a:rPr lang="de-DE" sz="900" dirty="0"/>
              <a:t>        Query </a:t>
            </a:r>
            <a:r>
              <a:rPr lang="de-DE" sz="900" dirty="0" err="1"/>
              <a:t>query</a:t>
            </a:r>
            <a:r>
              <a:rPr lang="de-DE" sz="900" dirty="0"/>
              <a:t> = </a:t>
            </a:r>
            <a:r>
              <a:rPr lang="de-DE" sz="900" dirty="0" err="1"/>
              <a:t>createQuery</a:t>
            </a:r>
            <a:r>
              <a:rPr lang="de-DE" sz="900" dirty="0"/>
              <a:t>(</a:t>
            </a:r>
            <a:r>
              <a:rPr lang="de-DE" sz="900" dirty="0" err="1"/>
              <a:t>context</a:t>
            </a:r>
            <a:r>
              <a:rPr lang="de-DE" sz="900" dirty="0"/>
              <a:t>, </a:t>
            </a:r>
            <a:r>
              <a:rPr lang="de-DE" sz="900" dirty="0" err="1"/>
              <a:t>queryString</a:t>
            </a:r>
            <a:r>
              <a:rPr lang="de-DE" sz="900" dirty="0"/>
              <a:t>);</a:t>
            </a:r>
          </a:p>
          <a:p>
            <a:pPr marL="0" lvl="1" indent="0">
              <a:buNone/>
            </a:pPr>
            <a:r>
              <a:rPr lang="de-DE" sz="900" dirty="0"/>
              <a:t>        </a:t>
            </a:r>
            <a:r>
              <a:rPr lang="de-DE" sz="900" dirty="0" err="1"/>
              <a:t>query.setParameter</a:t>
            </a:r>
            <a:r>
              <a:rPr lang="de-DE" sz="900" dirty="0"/>
              <a:t>("</a:t>
            </a:r>
            <a:r>
              <a:rPr lang="de-DE" sz="900" dirty="0" err="1"/>
              <a:t>metadataFieldId</a:t>
            </a:r>
            <a:r>
              <a:rPr lang="de-DE" sz="900" dirty="0"/>
              <a:t>", </a:t>
            </a:r>
            <a:r>
              <a:rPr lang="de-DE" sz="900" dirty="0" err="1"/>
              <a:t>getDoiMetadataFieldId</a:t>
            </a:r>
            <a:r>
              <a:rPr lang="de-DE" sz="900" dirty="0"/>
              <a:t>(</a:t>
            </a:r>
            <a:r>
              <a:rPr lang="de-DE" sz="900" dirty="0" err="1"/>
              <a:t>context</a:t>
            </a:r>
            <a:r>
              <a:rPr lang="de-DE" sz="900" dirty="0"/>
              <a:t>)); // </a:t>
            </a:r>
            <a:r>
              <a:rPr lang="de-DE" sz="900" dirty="0" err="1"/>
              <a:t>Fetch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actual</a:t>
            </a:r>
            <a:r>
              <a:rPr lang="de-DE" sz="900" dirty="0"/>
              <a:t> ID </a:t>
            </a:r>
            <a:r>
              <a:rPr lang="de-DE" sz="900" dirty="0" err="1"/>
              <a:t>for</a:t>
            </a:r>
            <a:r>
              <a:rPr lang="de-DE" sz="900" dirty="0"/>
              <a:t> '</a:t>
            </a:r>
            <a:r>
              <a:rPr lang="de-DE" sz="900" dirty="0" err="1"/>
              <a:t>doi</a:t>
            </a:r>
            <a:r>
              <a:rPr lang="de-DE" sz="900" dirty="0"/>
              <a:t>'</a:t>
            </a:r>
          </a:p>
          <a:p>
            <a:pPr marL="0" lvl="1" indent="0">
              <a:buNone/>
            </a:pPr>
            <a:r>
              <a:rPr lang="de-DE" sz="900" dirty="0"/>
              <a:t>        </a:t>
            </a:r>
            <a:r>
              <a:rPr lang="de-DE" sz="900" dirty="0" err="1"/>
              <a:t>query.setParameter</a:t>
            </a:r>
            <a:r>
              <a:rPr lang="de-DE" sz="900" dirty="0"/>
              <a:t>("</a:t>
            </a:r>
            <a:r>
              <a:rPr lang="de-DE" sz="900" dirty="0" err="1"/>
              <a:t>doiVariants</a:t>
            </a:r>
            <a:r>
              <a:rPr lang="de-DE" sz="900" dirty="0"/>
              <a:t>", </a:t>
            </a:r>
            <a:r>
              <a:rPr lang="de-DE" sz="900" dirty="0" err="1"/>
              <a:t>doiVariants</a:t>
            </a:r>
            <a:r>
              <a:rPr lang="de-DE" sz="900" dirty="0"/>
              <a:t>);</a:t>
            </a:r>
          </a:p>
          <a:p>
            <a:pPr marL="0" lvl="1" indent="0">
              <a:buNone/>
            </a:pPr>
            <a:r>
              <a:rPr lang="de-DE" sz="900" dirty="0"/>
              <a:t>        </a:t>
            </a:r>
            <a:r>
              <a:rPr lang="de-DE" sz="900" dirty="0" err="1"/>
              <a:t>return</a:t>
            </a:r>
            <a:r>
              <a:rPr lang="de-DE" sz="900" dirty="0"/>
              <a:t> (Long) </a:t>
            </a:r>
            <a:r>
              <a:rPr lang="de-DE" sz="900" dirty="0" err="1"/>
              <a:t>query.getSingleResult</a:t>
            </a:r>
            <a:r>
              <a:rPr lang="de-DE" sz="900" dirty="0"/>
              <a:t>();</a:t>
            </a:r>
          </a:p>
          <a:p>
            <a:r>
              <a:rPr lang="de-DE" sz="900" dirty="0"/>
              <a:t>    }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547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298879"/>
            <a:ext cx="10041971" cy="5257934"/>
          </a:xfrm>
        </p:spPr>
        <p:txBody>
          <a:bodyPr>
            <a:noAutofit/>
          </a:bodyPr>
          <a:lstStyle/>
          <a:p>
            <a:r>
              <a:rPr lang="de-DE" sz="1100" dirty="0"/>
              <a:t>   </a:t>
            </a:r>
          </a:p>
          <a:p>
            <a:r>
              <a:rPr lang="de-DE" sz="1100" dirty="0"/>
              <a:t>   private </a:t>
            </a:r>
            <a:r>
              <a:rPr lang="de-DE" sz="1100" dirty="0" err="1"/>
              <a:t>boolean</a:t>
            </a:r>
            <a:r>
              <a:rPr lang="de-DE" sz="1100" dirty="0"/>
              <a:t> </a:t>
            </a:r>
            <a:r>
              <a:rPr lang="de-DE" sz="1100" dirty="0" err="1"/>
              <a:t>handleDuplicateDoi</a:t>
            </a:r>
            <a:r>
              <a:rPr lang="de-DE" sz="1100" dirty="0"/>
              <a:t>(</a:t>
            </a:r>
            <a:r>
              <a:rPr lang="de-DE" sz="1100" dirty="0" err="1"/>
              <a:t>Context</a:t>
            </a:r>
            <a:r>
              <a:rPr lang="de-DE" sz="1100" dirty="0"/>
              <a:t> </a:t>
            </a:r>
            <a:r>
              <a:rPr lang="de-DE" sz="1100" dirty="0" err="1"/>
              <a:t>context</a:t>
            </a:r>
            <a:r>
              <a:rPr lang="de-DE" sz="1100" dirty="0"/>
              <a:t>, Item item) {</a:t>
            </a:r>
          </a:p>
          <a:p>
            <a:r>
              <a:rPr lang="de-DE" sz="1100" dirty="0"/>
              <a:t>        </a:t>
            </a:r>
            <a:r>
              <a:rPr lang="de-DE" sz="1100" dirty="0" err="1"/>
              <a:t>try</a:t>
            </a:r>
            <a:r>
              <a:rPr lang="de-DE" sz="1100" dirty="0"/>
              <a:t> {</a:t>
            </a:r>
          </a:p>
          <a:p>
            <a:r>
              <a:rPr lang="de-DE" sz="1100" dirty="0"/>
              <a:t>            //</a:t>
            </a:r>
            <a:r>
              <a:rPr lang="de-DE" sz="1100" dirty="0" err="1"/>
              <a:t>retrieve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DOI </a:t>
            </a:r>
            <a:r>
              <a:rPr lang="de-DE" sz="1100" dirty="0" err="1"/>
              <a:t>from</a:t>
            </a:r>
            <a:r>
              <a:rPr lang="de-DE" sz="1100" dirty="0"/>
              <a:t> </a:t>
            </a:r>
            <a:r>
              <a:rPr lang="de-DE" sz="1100" dirty="0" err="1"/>
              <a:t>item's</a:t>
            </a:r>
            <a:r>
              <a:rPr lang="de-DE" sz="1100" dirty="0"/>
              <a:t> </a:t>
            </a:r>
            <a:r>
              <a:rPr lang="de-DE" sz="1100" dirty="0" err="1"/>
              <a:t>metadata</a:t>
            </a:r>
            <a:endParaRPr lang="de-DE" sz="1100" dirty="0"/>
          </a:p>
          <a:p>
            <a:r>
              <a:rPr lang="de-DE" sz="1100" dirty="0"/>
              <a:t>            String </a:t>
            </a:r>
            <a:r>
              <a:rPr lang="de-DE" sz="1100" dirty="0" err="1"/>
              <a:t>doi</a:t>
            </a:r>
            <a:r>
              <a:rPr lang="de-DE" sz="1100" dirty="0"/>
              <a:t> = </a:t>
            </a:r>
            <a:r>
              <a:rPr lang="de-DE" sz="1100" dirty="0" err="1"/>
              <a:t>itemService.getMetadataFirstValue</a:t>
            </a:r>
            <a:r>
              <a:rPr lang="de-DE" sz="1100" dirty="0"/>
              <a:t>(item, "dc", "</a:t>
            </a:r>
            <a:r>
              <a:rPr lang="de-DE" sz="1100" dirty="0" err="1"/>
              <a:t>identifier</a:t>
            </a:r>
            <a:r>
              <a:rPr lang="de-DE" sz="1100" dirty="0"/>
              <a:t>", "</a:t>
            </a:r>
            <a:r>
              <a:rPr lang="de-DE" sz="1100" dirty="0" err="1"/>
              <a:t>doi</a:t>
            </a:r>
            <a:r>
              <a:rPr lang="de-DE" sz="1100" dirty="0"/>
              <a:t>", </a:t>
            </a:r>
            <a:r>
              <a:rPr lang="de-DE" sz="1100" dirty="0" err="1"/>
              <a:t>Item.ANY</a:t>
            </a:r>
            <a:r>
              <a:rPr lang="de-DE" sz="1100" dirty="0"/>
              <a:t>);</a:t>
            </a:r>
          </a:p>
          <a:p>
            <a:r>
              <a:rPr lang="de-DE" sz="1100" dirty="0"/>
              <a:t>            </a:t>
            </a:r>
            <a:r>
              <a:rPr lang="de-DE" sz="1100" dirty="0" err="1"/>
              <a:t>long</a:t>
            </a:r>
            <a:r>
              <a:rPr lang="de-DE" sz="1100" dirty="0"/>
              <a:t> </a:t>
            </a:r>
            <a:r>
              <a:rPr lang="de-DE" sz="1100" dirty="0" err="1"/>
              <a:t>result</a:t>
            </a:r>
            <a:r>
              <a:rPr lang="de-DE" sz="1100" dirty="0"/>
              <a:t> = </a:t>
            </a:r>
            <a:r>
              <a:rPr lang="de-DE" sz="1100" dirty="0" err="1"/>
              <a:t>metadataValueService.countDoiMatches</a:t>
            </a:r>
            <a:r>
              <a:rPr lang="de-DE" sz="1100" dirty="0"/>
              <a:t>(</a:t>
            </a:r>
            <a:r>
              <a:rPr lang="de-DE" sz="1100" dirty="0" err="1"/>
              <a:t>context</a:t>
            </a:r>
            <a:r>
              <a:rPr lang="de-DE" sz="1100" dirty="0"/>
              <a:t>, </a:t>
            </a:r>
            <a:r>
              <a:rPr lang="de-DE" sz="1100" dirty="0" err="1"/>
              <a:t>doi</a:t>
            </a:r>
            <a:r>
              <a:rPr lang="de-DE" sz="1100" dirty="0"/>
              <a:t>);</a:t>
            </a:r>
          </a:p>
          <a:p>
            <a:r>
              <a:rPr lang="de-DE" sz="1100" dirty="0"/>
              <a:t>            </a:t>
            </a:r>
            <a:r>
              <a:rPr lang="de-DE" sz="1100" dirty="0" err="1"/>
              <a:t>if</a:t>
            </a:r>
            <a:r>
              <a:rPr lang="de-DE" sz="1100" dirty="0"/>
              <a:t>(</a:t>
            </a:r>
            <a:r>
              <a:rPr lang="de-DE" sz="1100" dirty="0" err="1"/>
              <a:t>result</a:t>
            </a:r>
            <a:r>
              <a:rPr lang="de-DE" sz="1100" dirty="0"/>
              <a:t> &gt; 0) {</a:t>
            </a:r>
          </a:p>
          <a:p>
            <a:r>
              <a:rPr lang="de-DE" sz="1100" dirty="0"/>
              <a:t>               </a:t>
            </a:r>
            <a:r>
              <a:rPr lang="de-DE" sz="1100" dirty="0" err="1"/>
              <a:t>log.warn</a:t>
            </a:r>
            <a:r>
              <a:rPr lang="de-DE" sz="1100" dirty="0"/>
              <a:t>("</a:t>
            </a:r>
            <a:r>
              <a:rPr lang="de-DE" sz="1100" dirty="0" err="1"/>
              <a:t>handleDuplicateDoi</a:t>
            </a:r>
            <a:r>
              <a:rPr lang="de-DE" sz="1100" dirty="0"/>
              <a:t>(): </a:t>
            </a:r>
            <a:r>
              <a:rPr lang="de-DE" sz="1100" dirty="0" err="1"/>
              <a:t>Duplicate</a:t>
            </a:r>
            <a:r>
              <a:rPr lang="de-DE" sz="1100" dirty="0"/>
              <a:t> DOI </a:t>
            </a:r>
            <a:r>
              <a:rPr lang="de-DE" sz="1100" dirty="0" err="1"/>
              <a:t>found</a:t>
            </a:r>
            <a:r>
              <a:rPr lang="de-DE" sz="1100" dirty="0"/>
              <a:t>: {}", </a:t>
            </a:r>
            <a:r>
              <a:rPr lang="de-DE" sz="1100" dirty="0" err="1"/>
              <a:t>doi</a:t>
            </a:r>
            <a:r>
              <a:rPr lang="de-DE" sz="1100" dirty="0"/>
              <a:t>);</a:t>
            </a:r>
          </a:p>
          <a:p>
            <a:r>
              <a:rPr lang="de-DE" sz="1100" dirty="0"/>
              <a:t>               </a:t>
            </a:r>
            <a:r>
              <a:rPr lang="de-DE" sz="1100" dirty="0" err="1"/>
              <a:t>return</a:t>
            </a:r>
            <a:r>
              <a:rPr lang="de-DE" sz="1100" dirty="0"/>
              <a:t> </a:t>
            </a:r>
            <a:r>
              <a:rPr lang="de-DE" sz="1100" dirty="0" err="1"/>
              <a:t>true</a:t>
            </a:r>
            <a:r>
              <a:rPr lang="de-DE" sz="1100" dirty="0"/>
              <a:t>;</a:t>
            </a:r>
          </a:p>
          <a:p>
            <a:r>
              <a:rPr lang="de-DE" sz="1100" dirty="0"/>
              <a:t>            }</a:t>
            </a:r>
          </a:p>
          <a:p>
            <a:r>
              <a:rPr lang="de-DE" sz="1100" dirty="0"/>
              <a:t>            </a:t>
            </a:r>
            <a:r>
              <a:rPr lang="de-DE" sz="1100" dirty="0" err="1"/>
              <a:t>return</a:t>
            </a:r>
            <a:r>
              <a:rPr lang="de-DE" sz="1100" dirty="0"/>
              <a:t> </a:t>
            </a:r>
            <a:r>
              <a:rPr lang="de-DE" sz="1100" dirty="0" err="1"/>
              <a:t>false</a:t>
            </a:r>
            <a:r>
              <a:rPr lang="de-DE" sz="1100" dirty="0"/>
              <a:t>;</a:t>
            </a:r>
          </a:p>
          <a:p>
            <a:r>
              <a:rPr lang="de-DE" sz="1100" dirty="0"/>
              <a:t>        } catch (</a:t>
            </a:r>
            <a:r>
              <a:rPr lang="de-DE" sz="1100" dirty="0" err="1"/>
              <a:t>Exception</a:t>
            </a:r>
            <a:r>
              <a:rPr lang="de-DE" sz="1100" dirty="0"/>
              <a:t> e) {</a:t>
            </a:r>
          </a:p>
          <a:p>
            <a:r>
              <a:rPr lang="de-DE" sz="1100" dirty="0"/>
              <a:t>            </a:t>
            </a:r>
            <a:r>
              <a:rPr lang="de-DE" sz="1100" dirty="0" err="1"/>
              <a:t>log.warn</a:t>
            </a:r>
            <a:r>
              <a:rPr lang="de-DE" sz="1100" dirty="0"/>
              <a:t>("</a:t>
            </a:r>
            <a:r>
              <a:rPr lang="de-DE" sz="1100" dirty="0" err="1"/>
              <a:t>handleDuplicateDoi</a:t>
            </a:r>
            <a:r>
              <a:rPr lang="de-DE" sz="1100" dirty="0"/>
              <a:t>(): Error </a:t>
            </a:r>
            <a:r>
              <a:rPr lang="de-DE" sz="1100" dirty="0" err="1"/>
              <a:t>checking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DOI </a:t>
            </a:r>
            <a:r>
              <a:rPr lang="de-DE" sz="1100" dirty="0" err="1"/>
              <a:t>duplicates</a:t>
            </a:r>
            <a:r>
              <a:rPr lang="de-DE" sz="1100" dirty="0"/>
              <a:t>", e);</a:t>
            </a:r>
          </a:p>
          <a:p>
            <a:r>
              <a:rPr lang="de-DE" sz="1100" dirty="0"/>
              <a:t>            </a:t>
            </a:r>
            <a:r>
              <a:rPr lang="de-DE" sz="1100" dirty="0" err="1"/>
              <a:t>return</a:t>
            </a:r>
            <a:r>
              <a:rPr lang="de-DE" sz="1100" dirty="0"/>
              <a:t> </a:t>
            </a:r>
            <a:r>
              <a:rPr lang="de-DE" sz="1100" dirty="0" err="1"/>
              <a:t>false</a:t>
            </a:r>
            <a:r>
              <a:rPr lang="de-DE" sz="1100" dirty="0"/>
              <a:t>;</a:t>
            </a:r>
          </a:p>
          <a:p>
            <a:r>
              <a:rPr lang="de-DE" sz="1100" dirty="0"/>
              <a:t>        }</a:t>
            </a:r>
          </a:p>
          <a:p>
            <a:r>
              <a:rPr lang="de-DE" sz="1100" dirty="0"/>
              <a:t>    }</a:t>
            </a:r>
          </a:p>
          <a:p>
            <a:endParaRPr lang="de-DE" sz="80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316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664449"/>
          </a:xfrm>
        </p:spPr>
        <p:txBody>
          <a:bodyPr>
            <a:noAutofit/>
          </a:bodyPr>
          <a:lstStyle/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@Override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public void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resolveState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(Context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context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Deposit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deposit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                    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DepositResult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result,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VerboseDescription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verboseDescription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                    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boolean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containerOperation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throws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DSpaceSwordException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{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// the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containerOperation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flag tells us whether this method was called by an operation which happened on the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// container.  This workflow implementation only changes workflow states on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contaner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operations, not media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// resource operations, so we just bounce this right back.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if (!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containerOperation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{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    return;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}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de-DE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// if we get to here this is a container operation, and we can decide how best to process</a:t>
            </a:r>
          </a:p>
          <a:p>
            <a:pPr marL="29520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   Item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item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= </a:t>
            </a:r>
            <a:r>
              <a:rPr kumimoji="0" lang="en-US" altLang="de-DE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result.getItem</a:t>
            </a:r>
            <a:r>
              <a:rPr kumimoji="0" lang="en-US" altLang="de-DE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();</a:t>
            </a:r>
            <a:endParaRPr kumimoji="0" lang="de-DE" altLang="de-DE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86000" lvl="4" indent="0">
              <a:buNone/>
            </a:pPr>
            <a:r>
              <a:rPr lang="de-DE" sz="1000" dirty="0"/>
              <a:t>   </a:t>
            </a:r>
            <a:r>
              <a:rPr lang="de-DE" sz="1000" dirty="0" err="1"/>
              <a:t>if</a:t>
            </a:r>
            <a:r>
              <a:rPr lang="de-DE" sz="1000" dirty="0"/>
              <a:t>(</a:t>
            </a:r>
            <a:r>
              <a:rPr lang="de-DE" sz="1000" dirty="0" err="1"/>
              <a:t>this.handleDuplicateDoi</a:t>
            </a:r>
            <a:r>
              <a:rPr lang="de-DE" sz="1000" dirty="0"/>
              <a:t>(</a:t>
            </a:r>
            <a:r>
              <a:rPr lang="de-DE" sz="1000" dirty="0" err="1"/>
              <a:t>context</a:t>
            </a:r>
            <a:r>
              <a:rPr lang="de-DE" sz="1000" dirty="0"/>
              <a:t>, item)) {</a:t>
            </a:r>
          </a:p>
          <a:p>
            <a:pPr marL="324000" lvl="3" indent="0">
              <a:buNone/>
            </a:pPr>
            <a:r>
              <a:rPr lang="de-DE" sz="1000" dirty="0"/>
              <a:t>            log.info("Item </a:t>
            </a:r>
            <a:r>
              <a:rPr lang="de-DE" sz="1000" dirty="0" err="1"/>
              <a:t>with</a:t>
            </a:r>
            <a:r>
              <a:rPr lang="de-DE" sz="1000" dirty="0"/>
              <a:t> </a:t>
            </a:r>
            <a:r>
              <a:rPr lang="de-DE" sz="1000" dirty="0" err="1"/>
              <a:t>duplicate</a:t>
            </a:r>
            <a:r>
              <a:rPr lang="de-DE" sz="1000" dirty="0"/>
              <a:t> DOI </a:t>
            </a:r>
            <a:r>
              <a:rPr lang="de-DE" sz="1000" dirty="0" err="1"/>
              <a:t>has</a:t>
            </a:r>
            <a:r>
              <a:rPr lang="de-DE" sz="1000" dirty="0"/>
              <a:t> </a:t>
            </a:r>
            <a:r>
              <a:rPr lang="de-DE" sz="1000" dirty="0" err="1"/>
              <a:t>been</a:t>
            </a:r>
            <a:r>
              <a:rPr lang="de-DE" sz="1000" dirty="0"/>
              <a:t> </a:t>
            </a:r>
            <a:r>
              <a:rPr lang="de-DE" sz="1000" dirty="0" err="1"/>
              <a:t>found</a:t>
            </a:r>
            <a:r>
              <a:rPr lang="de-DE" sz="1000" dirty="0"/>
              <a:t>. </a:t>
            </a:r>
            <a:r>
              <a:rPr lang="de-DE" sz="1000" dirty="0" err="1"/>
              <a:t>Skipping</a:t>
            </a:r>
            <a:r>
              <a:rPr lang="de-DE" sz="1000" dirty="0"/>
              <a:t> </a:t>
            </a:r>
            <a:r>
              <a:rPr lang="de-DE" sz="1000" dirty="0" err="1"/>
              <a:t>resolveState</a:t>
            </a:r>
            <a:r>
              <a:rPr lang="de-DE" sz="1000" dirty="0"/>
              <a:t>.");</a:t>
            </a:r>
          </a:p>
          <a:p>
            <a:pPr marL="324000" lvl="3" indent="0">
              <a:buNone/>
            </a:pPr>
            <a:r>
              <a:rPr lang="de-DE" sz="1000" dirty="0"/>
              <a:t>            </a:t>
            </a:r>
            <a:r>
              <a:rPr lang="de-DE" sz="1000" dirty="0" err="1"/>
              <a:t>result.setDuplicateDoiFound</a:t>
            </a:r>
            <a:r>
              <a:rPr lang="de-DE" sz="1000" dirty="0"/>
              <a:t>(</a:t>
            </a:r>
            <a:r>
              <a:rPr lang="de-DE" sz="1000" dirty="0" err="1"/>
              <a:t>true</a:t>
            </a:r>
            <a:r>
              <a:rPr lang="de-DE" sz="1000" dirty="0"/>
              <a:t>);</a:t>
            </a:r>
          </a:p>
          <a:p>
            <a:pPr marL="324000" lvl="3" indent="0">
              <a:buNone/>
            </a:pPr>
            <a:r>
              <a:rPr lang="de-DE" sz="1000" dirty="0"/>
              <a:t>            </a:t>
            </a:r>
            <a:r>
              <a:rPr lang="de-DE" sz="1000" dirty="0" err="1"/>
              <a:t>result.setTreatment</a:t>
            </a:r>
            <a:r>
              <a:rPr lang="de-DE" sz="1000" dirty="0"/>
              <a:t>("Item </a:t>
            </a:r>
            <a:r>
              <a:rPr lang="de-DE" sz="1000" dirty="0" err="1"/>
              <a:t>skipped</a:t>
            </a:r>
            <a:r>
              <a:rPr lang="de-DE" sz="1000" dirty="0"/>
              <a:t> </a:t>
            </a:r>
            <a:r>
              <a:rPr lang="de-DE" sz="1000" dirty="0" err="1"/>
              <a:t>as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current</a:t>
            </a:r>
            <a:r>
              <a:rPr lang="de-DE" sz="1000" dirty="0"/>
              <a:t> </a:t>
            </a:r>
            <a:r>
              <a:rPr lang="de-DE" sz="1000" dirty="0" err="1"/>
              <a:t>item's</a:t>
            </a:r>
            <a:r>
              <a:rPr lang="de-DE" sz="1000" dirty="0"/>
              <a:t> DOI </a:t>
            </a:r>
            <a:r>
              <a:rPr lang="de-DE" sz="1000" dirty="0" err="1"/>
              <a:t>matches</a:t>
            </a:r>
            <a:r>
              <a:rPr lang="de-DE" sz="1000" dirty="0"/>
              <a:t> </a:t>
            </a:r>
            <a:r>
              <a:rPr lang="de-DE" sz="1000" dirty="0" err="1"/>
              <a:t>another</a:t>
            </a:r>
            <a:r>
              <a:rPr lang="de-DE" sz="1000" dirty="0"/>
              <a:t> </a:t>
            </a:r>
            <a:r>
              <a:rPr lang="de-DE" sz="1000" dirty="0" err="1"/>
              <a:t>item's</a:t>
            </a:r>
            <a:r>
              <a:rPr lang="de-DE" sz="1000" dirty="0"/>
              <a:t> DOI.");</a:t>
            </a:r>
          </a:p>
          <a:p>
            <a:pPr marL="324000" lvl="3" indent="0">
              <a:buNone/>
            </a:pPr>
            <a:r>
              <a:rPr lang="de-DE" sz="1000" dirty="0"/>
              <a:t>            </a:t>
            </a:r>
            <a:r>
              <a:rPr lang="de-DE" sz="1000" dirty="0" err="1"/>
              <a:t>verboseDescription.append</a:t>
            </a:r>
            <a:r>
              <a:rPr lang="de-DE" sz="1000" dirty="0"/>
              <a:t>("</a:t>
            </a:r>
            <a:r>
              <a:rPr lang="de-DE" sz="1000" dirty="0" err="1"/>
              <a:t>Duplicate</a:t>
            </a:r>
            <a:r>
              <a:rPr lang="de-DE" sz="1000" dirty="0"/>
              <a:t> </a:t>
            </a:r>
            <a:r>
              <a:rPr lang="de-DE" sz="1000" dirty="0" err="1"/>
              <a:t>Doi</a:t>
            </a:r>
            <a:r>
              <a:rPr lang="de-DE" sz="1000" dirty="0"/>
              <a:t> </a:t>
            </a:r>
            <a:r>
              <a:rPr lang="de-DE" sz="1000" dirty="0" err="1"/>
              <a:t>found</a:t>
            </a:r>
            <a:r>
              <a:rPr lang="de-DE" sz="1000" dirty="0"/>
              <a:t>, </a:t>
            </a:r>
            <a:r>
              <a:rPr lang="de-DE" sz="1000" dirty="0" err="1"/>
              <a:t>skipping</a:t>
            </a:r>
            <a:r>
              <a:rPr lang="de-DE" sz="1000" dirty="0"/>
              <a:t> </a:t>
            </a:r>
            <a:r>
              <a:rPr lang="de-DE" sz="1000" dirty="0" err="1"/>
              <a:t>import</a:t>
            </a:r>
            <a:r>
              <a:rPr lang="de-DE" sz="1000" dirty="0"/>
              <a:t>...");</a:t>
            </a:r>
          </a:p>
          <a:p>
            <a:pPr marL="324000" lvl="3" indent="0">
              <a:buNone/>
            </a:pPr>
            <a:r>
              <a:rPr lang="de-DE" sz="1000" dirty="0"/>
              <a:t>            </a:t>
            </a:r>
            <a:r>
              <a:rPr lang="de-DE" sz="1000" dirty="0" err="1"/>
              <a:t>return</a:t>
            </a:r>
            <a:r>
              <a:rPr lang="de-DE" sz="1000" dirty="0"/>
              <a:t>;  //</a:t>
            </a:r>
            <a:r>
              <a:rPr lang="de-DE" sz="1000" dirty="0" err="1"/>
              <a:t>avoid</a:t>
            </a:r>
            <a:r>
              <a:rPr lang="de-DE" sz="1000" dirty="0"/>
              <a:t> </a:t>
            </a:r>
            <a:r>
              <a:rPr lang="de-DE" sz="1000" dirty="0" err="1"/>
              <a:t>workflow</a:t>
            </a:r>
            <a:r>
              <a:rPr lang="de-DE" sz="1000" dirty="0"/>
              <a:t> </a:t>
            </a:r>
            <a:r>
              <a:rPr lang="de-DE" sz="1000" dirty="0" err="1"/>
              <a:t>processing</a:t>
            </a:r>
            <a:endParaRPr lang="de-DE" sz="1000" dirty="0"/>
          </a:p>
          <a:p>
            <a:pPr marL="324000" lvl="3" indent="0">
              <a:buNone/>
            </a:pPr>
            <a:r>
              <a:rPr lang="de-DE" sz="1000" dirty="0"/>
              <a:t>        }</a:t>
            </a:r>
          </a:p>
          <a:p>
            <a:pPr marL="324000" lvl="3" indent="0">
              <a:buNone/>
            </a:pPr>
            <a:r>
              <a:rPr lang="de-DE" sz="1000" dirty="0"/>
              <a:t>…</a:t>
            </a:r>
          </a:p>
          <a:p>
            <a:pPr lvl="3"/>
            <a:endParaRPr lang="de-DE" sz="100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308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B28E489-36E7-42B6-94D2-8D55BD2E1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486" y="1628775"/>
            <a:ext cx="10041971" cy="4112657"/>
          </a:xfrm>
        </p:spPr>
        <p:txBody>
          <a:bodyPr>
            <a:norm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 DOIs auf verschiedene Arten dargestellt werden können, wird die Methode so gestaltet, dass sie unterschiedliche Varianten berücksichtigen kann.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Dazu gehören:</a:t>
            </a:r>
          </a:p>
          <a:p>
            <a:pPr lvl="2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Vollständige DOI-URLs: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https://doi.org/10.1000/xyz123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2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DOI mit 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doi.org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doi.org/10.1000/xyz123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2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Einfacher DOI-String: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10.1000/xyz123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Diese Varianten sind </a:t>
            </a:r>
            <a:r>
              <a:rPr kumimoji="0" lang="de-DE" altLang="de-DE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case-insensitive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indem die Methode </a:t>
            </a:r>
            <a:r>
              <a:rPr kumimoji="0" lang="de-DE" altLang="de-DE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lower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()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verwendet wird, um eine </a:t>
            </a: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Groß-/Kleinschreibung-unabhängige Prüfung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zu ermöglichen. Die Prüfung erfolgt mit einem 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IN</a:t>
            </a:r>
            <a:r>
              <a:rPr kumimoji="0" lang="de-DE" alt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-Statement, das alle Varianten gleichzeitig abfragt.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5AB91D-DE2D-4AFF-9067-9AF58F56A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86" y="301187"/>
            <a:ext cx="6159947" cy="598369"/>
          </a:xfrm>
        </p:spPr>
        <p:txBody>
          <a:bodyPr/>
          <a:lstStyle/>
          <a:p>
            <a:r>
              <a:rPr lang="de-DE" b="1" dirty="0"/>
              <a:t>Implementierungsdetails</a:t>
            </a:r>
            <a:br>
              <a:rPr lang="de-DE" b="1" dirty="0"/>
            </a:br>
            <a:endParaRPr lang="de-DE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87634DA6-878D-4102-B290-40C4A04B7799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D1E1B5E-27F1-D244-9E3E-AC5CC624A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550" y="6634667"/>
            <a:ext cx="58670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E0F21F6-5708-431E-9792-8037875AA68C}" type="datetime4">
              <a:rPr lang="de-DE" smtClean="0"/>
              <a:pPr/>
              <a:t>21. März 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B9ECB2B-DEBD-BA48-B8BB-B90E69809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6487" y="6634667"/>
            <a:ext cx="4922759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Friedrich-Alexander-Universität Erlangen-Nürnberg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CEA2063C-4DC3-7F4F-B507-884798DDD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50749" y="6634667"/>
            <a:ext cx="57708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949F9DF-37BD-4CD6-BF49-65BA579E1D7A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0B1610-8BB7-4B58-B41B-F0378DD83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20666"/>
      </p:ext>
    </p:extLst>
  </p:cSld>
  <p:clrMapOvr>
    <a:masterClrMapping/>
  </p:clrMapOvr>
</p:sld>
</file>

<file path=ppt/theme/theme1.xml><?xml version="1.0" encoding="utf-8"?>
<a:theme xmlns:a="http://schemas.openxmlformats.org/drawingml/2006/main" name="FAU Erlangen-Nürnberg">
  <a:themeElements>
    <a:clrScheme name="FAU">
      <a:dk1>
        <a:sysClr val="windowText" lastClr="000000"/>
      </a:dk1>
      <a:lt1>
        <a:srgbClr val="FFFFFF"/>
      </a:lt1>
      <a:dk2>
        <a:srgbClr val="04316A"/>
      </a:dk2>
      <a:lt2>
        <a:srgbClr val="FFFFFF"/>
      </a:lt2>
      <a:accent1>
        <a:srgbClr val="7F7F7F"/>
      </a:accent1>
      <a:accent2>
        <a:srgbClr val="041E42"/>
      </a:accent2>
      <a:accent3>
        <a:srgbClr val="004A9F"/>
      </a:accent3>
      <a:accent4>
        <a:srgbClr val="04316A"/>
      </a:accent4>
      <a:accent5>
        <a:srgbClr val="CED9E7"/>
      </a:accent5>
      <a:accent6>
        <a:srgbClr val="C7C7C7"/>
      </a:accent6>
      <a:hlink>
        <a:srgbClr val="004A9F"/>
      </a:hlink>
      <a:folHlink>
        <a:srgbClr val="000000"/>
      </a:folHlink>
    </a:clrScheme>
    <a:fontScheme name="F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180000" tIns="180000" rIns="180000" bIns="180000" rtlCol="0" anchor="ctr"/>
      <a:lstStyle>
        <a:defPPr marL="0" marR="0" indent="0" algn="ctr" defTabSz="914400" rtl="0" eaLnBrk="1" fontAlgn="auto" latinLnBrk="0" hangingPunct="1">
          <a:lnSpc>
            <a:spcPct val="110000"/>
          </a:lnSpc>
          <a:spcBef>
            <a:spcPts val="0"/>
          </a:spcBef>
          <a:spcAft>
            <a:spcPts val="120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0" marR="0" indent="0" algn="l" defTabSz="914400" rtl="0" eaLnBrk="1" fontAlgn="auto" latinLnBrk="0" hangingPunct="1">
          <a:lnSpc>
            <a:spcPct val="110000"/>
          </a:lnSpc>
          <a:spcBef>
            <a:spcPts val="0"/>
          </a:spcBef>
          <a:spcAft>
            <a:spcPts val="120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-Master-FAU_Verbund_16zu10" id="{1676FF41-3262-7C4A-B570-3D3003335295}" vid="{685505F8-31C0-D34F-B6FA-36D6E6965AC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C64748B88E4F4A81E78C320064AA18" ma:contentTypeVersion="13" ma:contentTypeDescription="Ein neues Dokument erstellen." ma:contentTypeScope="" ma:versionID="7d7fe78eff81fbacf66dc0ff6aeec5a3">
  <xsd:schema xmlns:xsd="http://www.w3.org/2001/XMLSchema" xmlns:xs="http://www.w3.org/2001/XMLSchema" xmlns:p="http://schemas.microsoft.com/office/2006/metadata/properties" xmlns:ns2="e1a9e197-d112-4abb-aa0c-4ed035d690a3" xmlns:ns3="5d4c14f1-5e26-4315-944b-e10ebb29e5be" targetNamespace="http://schemas.microsoft.com/office/2006/metadata/properties" ma:root="true" ma:fieldsID="798e591f6d3205a21a5c8f3fdff7cfef" ns2:_="" ns3:_="">
    <xsd:import namespace="e1a9e197-d112-4abb-aa0c-4ed035d690a3"/>
    <xsd:import namespace="5d4c14f1-5e26-4315-944b-e10ebb29e5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a9e197-d112-4abb-aa0c-4ed035d69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c14f1-5e26-4315-944b-e10ebb29e5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D730EF-9304-4EE7-A080-6BA4A5E1D8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a9e197-d112-4abb-aa0c-4ed035d690a3"/>
    <ds:schemaRef ds:uri="5d4c14f1-5e26-4315-944b-e10ebb29e5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57329C-FB5F-4A4D-B331-82D30E9A74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1A7FE3-81F7-4596-A188-3EE8D4188E1F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fb85ab14-7e8c-4c52-9b70-946b4c29b102"/>
    <ds:schemaRef ds:uri="http://purl.org/dc/dcmitype/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484bbf3a-33cc-4cbe-8ce2-0ccc6fd653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1318</Words>
  <Application>Microsoft Office PowerPoint</Application>
  <PresentationFormat>Benutzerdefiniert</PresentationFormat>
  <Paragraphs>175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Arial Unicode MS</vt:lpstr>
      <vt:lpstr>Calibri</vt:lpstr>
      <vt:lpstr>Symbol</vt:lpstr>
      <vt:lpstr>FAU Erlangen-Nürnberg</vt:lpstr>
      <vt:lpstr>Willkommen</vt:lpstr>
      <vt:lpstr>Problemstellung </vt:lpstr>
      <vt:lpstr>Zielsetzung </vt:lpstr>
      <vt:lpstr>Implementierung </vt:lpstr>
      <vt:lpstr>Implementierungsdetails </vt:lpstr>
      <vt:lpstr>Implementierungsdetails </vt:lpstr>
      <vt:lpstr>Implementierungsdetails </vt:lpstr>
      <vt:lpstr>Implementierungsdetails </vt:lpstr>
      <vt:lpstr>Implementierungsdetails </vt:lpstr>
      <vt:lpstr>Implementierungsdetails </vt:lpstr>
      <vt:lpstr>Optimierung:  </vt:lpstr>
      <vt:lpstr>Optimierung:  </vt:lpstr>
      <vt:lpstr>Optimierung:  </vt:lpstr>
      <vt:lpstr>Fazit &amp; Verbesserungsmöglichkeiten </vt:lpstr>
      <vt:lpstr>Willkommen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Willkommen</dc:title>
  <dc:creator>Julia Gutschmidt</dc:creator>
  <cp:lastModifiedBy>Valianos, Stelica</cp:lastModifiedBy>
  <cp:revision>164</cp:revision>
  <dcterms:created xsi:type="dcterms:W3CDTF">2021-11-18T07:49:57Z</dcterms:created>
  <dcterms:modified xsi:type="dcterms:W3CDTF">2025-03-21T16:30:13Z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0x010100B7C64748B88E4F4A81E78C320064AA18</vt:lpwstr>
  </property>
</Properties>
</file>