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4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5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6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7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8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72" r:id="rId4"/>
    <p:sldMasterId id="2147483723" r:id="rId5"/>
    <p:sldMasterId id="2147483665" r:id="rId6"/>
    <p:sldMasterId id="2147483674" r:id="rId7"/>
    <p:sldMasterId id="2147483700" r:id="rId8"/>
    <p:sldMasterId id="2147483686" r:id="rId9"/>
    <p:sldMasterId id="2147483691" r:id="rId10"/>
    <p:sldMasterId id="2147483679" r:id="rId11"/>
    <p:sldMasterId id="2147483695" r:id="rId12"/>
  </p:sldMasterIdLst>
  <p:notesMasterIdLst>
    <p:notesMasterId r:id="rId22"/>
  </p:notesMasterIdLst>
  <p:handoutMasterIdLst>
    <p:handoutMasterId r:id="rId23"/>
  </p:handoutMasterIdLst>
  <p:sldIdLst>
    <p:sldId id="303" r:id="rId13"/>
    <p:sldId id="354" r:id="rId14"/>
    <p:sldId id="374" r:id="rId15"/>
    <p:sldId id="362" r:id="rId16"/>
    <p:sldId id="366" r:id="rId17"/>
    <p:sldId id="370" r:id="rId18"/>
    <p:sldId id="371" r:id="rId19"/>
    <p:sldId id="373" r:id="rId20"/>
    <p:sldId id="326" r:id="rId21"/>
  </p:sldIdLst>
  <p:sldSz cx="9144000" cy="5143500" type="screen16x9"/>
  <p:notesSz cx="6858000" cy="9144000"/>
  <p:embeddedFontLst>
    <p:embeddedFont>
      <p:font typeface="Overpass" pitchFamily="2" charset="0"/>
      <p:regular r:id="rId24"/>
      <p:bold r:id="rId25"/>
      <p:italic r:id="rId26"/>
      <p:boldItalic r:id="rId27"/>
    </p:embeddedFont>
    <p:embeddedFont>
      <p:font typeface="Overpass ExtraBold" pitchFamily="2" charset="0"/>
      <p:bold r:id="rId28"/>
      <p:boldItalic r:id="rId29"/>
    </p:embeddedFont>
    <p:embeddedFont>
      <p:font typeface="Overpass Light" pitchFamily="2" charset="0"/>
      <p:regular r:id="rId30"/>
      <p:italic r:id="rId31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Ouverture générale" id="{2231E163-9AD0-1C43-A6ED-4152EA89550F}">
          <p14:sldIdLst>
            <p14:sldId id="303"/>
          </p14:sldIdLst>
        </p14:section>
        <p14:section name="Table des matières" id="{D6F61CE2-ADCE-1441-BC2E-3BF8BE74947D}">
          <p14:sldIdLst>
            <p14:sldId id="354"/>
            <p14:sldId id="374"/>
            <p14:sldId id="362"/>
          </p14:sldIdLst>
        </p14:section>
        <p14:section name="Intercalaires" id="{F579733A-EBD6-C642-960E-9588AEC6513A}">
          <p14:sldIdLst/>
        </p14:section>
        <p14:section name="Contenu" id="{FF0DBC45-33BB-6E48-B276-133C213F747D}">
          <p14:sldIdLst>
            <p14:sldId id="366"/>
            <p14:sldId id="370"/>
            <p14:sldId id="371"/>
            <p14:sldId id="373"/>
          </p14:sldIdLst>
        </p14:section>
        <p14:section name="Graphiques et tableaux" id="{43CD2182-49D9-1340-8D60-C46657114566}">
          <p14:sldIdLst/>
        </p14:section>
        <p14:section name="Autres modèles" id="{DEFBE5BC-2C96-7C41-A294-66A96CEF93EB}">
          <p14:sldIdLst/>
        </p14:section>
        <p14:section name="Clôture" id="{005B3E3C-A2A4-BE42-9548-12A831C60F5B}">
          <p14:sldIdLst>
            <p14:sldId id="32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e-Josée Marquis" initials="MJM" lastIdx="12" clrIdx="0">
    <p:extLst>
      <p:ext uri="{19B8F6BF-5375-455C-9EA6-DF929625EA0E}">
        <p15:presenceInfo xmlns:p15="http://schemas.microsoft.com/office/powerpoint/2012/main" userId="S::MJMAR8@ulaval.ca::45d27df9-a47f-47cf-9141-8789ec25f5a7" providerId="AD"/>
      </p:ext>
    </p:extLst>
  </p:cmAuthor>
  <p:cmAuthor id="2" name="Marie-Josée Marquis" initials="MM" lastIdx="3" clrIdx="1">
    <p:extLst>
      <p:ext uri="{19B8F6BF-5375-455C-9EA6-DF929625EA0E}">
        <p15:presenceInfo xmlns:p15="http://schemas.microsoft.com/office/powerpoint/2012/main" userId="Marie-Josée Marquis" providerId="None"/>
      </p:ext>
    </p:extLst>
  </p:cmAuthor>
  <p:cmAuthor id="3" name="Amélie Tremblay" initials="AT" lastIdx="1" clrIdx="2">
    <p:extLst>
      <p:ext uri="{19B8F6BF-5375-455C-9EA6-DF929625EA0E}">
        <p15:presenceInfo xmlns:p15="http://schemas.microsoft.com/office/powerpoint/2012/main" userId="S::AMTRE29@ulaval.ca::b52d155f-2c06-4f70-a301-a7f55a091ac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45AD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E22F2F-758D-4986-B951-92FADE1906D1}" v="202" dt="2024-10-17T15:28:26.685"/>
  </p1510:revLst>
</p1510:revInfo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Style moyen 1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Style moyen 3 - Accentuation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48"/>
    <p:restoredTop sz="94674"/>
  </p:normalViewPr>
  <p:slideViewPr>
    <p:cSldViewPr snapToGrid="0" snapToObjects="1">
      <p:cViewPr varScale="1">
        <p:scale>
          <a:sx n="146" d="100"/>
          <a:sy n="146" d="100"/>
        </p:scale>
        <p:origin x="19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4" d="100"/>
          <a:sy n="84" d="100"/>
        </p:scale>
        <p:origin x="297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font" Target="fonts/font3.fntdata"/><Relationship Id="rId21" Type="http://schemas.openxmlformats.org/officeDocument/2006/relationships/slide" Target="slides/slide9.xml"/><Relationship Id="rId34" Type="http://schemas.openxmlformats.org/officeDocument/2006/relationships/viewProps" Target="viewProps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5.xml"/><Relationship Id="rId25" Type="http://schemas.openxmlformats.org/officeDocument/2006/relationships/font" Target="fonts/font2.fntdata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font" Target="fonts/font6.fntdata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font" Target="fonts/font1.fntdata"/><Relationship Id="rId32" Type="http://schemas.openxmlformats.org/officeDocument/2006/relationships/commentAuthors" Target="commentAuthors.xml"/><Relationship Id="rId37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3.xml"/><Relationship Id="rId23" Type="http://schemas.openxmlformats.org/officeDocument/2006/relationships/handoutMaster" Target="handoutMasters/handoutMaster1.xml"/><Relationship Id="rId28" Type="http://schemas.openxmlformats.org/officeDocument/2006/relationships/font" Target="fonts/font5.fntdata"/><Relationship Id="rId36" Type="http://schemas.openxmlformats.org/officeDocument/2006/relationships/tableStyles" Target="tableStyles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7.xml"/><Relationship Id="rId31" Type="http://schemas.openxmlformats.org/officeDocument/2006/relationships/font" Target="fonts/font8.fntdata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2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theme" Target="theme/theme1.xml"/><Relationship Id="rId8" Type="http://schemas.openxmlformats.org/officeDocument/2006/relationships/slideMaster" Target="slideMasters/slideMaster5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ierre Lasou" userId="df87d730-8a2c-4897-b706-28306c7cddb5" providerId="ADAL" clId="{EEE557FC-90F0-4446-ADBF-57D48C806979}"/>
    <pc:docChg chg="undo redo custSel addSld delSld modSld sldOrd modSection">
      <pc:chgData name="Pierre Lasou" userId="df87d730-8a2c-4897-b706-28306c7cddb5" providerId="ADAL" clId="{EEE557FC-90F0-4446-ADBF-57D48C806979}" dt="2024-10-07T14:26:30.996" v="2134" actId="20577"/>
      <pc:docMkLst>
        <pc:docMk/>
      </pc:docMkLst>
      <pc:sldChg chg="del">
        <pc:chgData name="Pierre Lasou" userId="df87d730-8a2c-4897-b706-28306c7cddb5" providerId="ADAL" clId="{EEE557FC-90F0-4446-ADBF-57D48C806979}" dt="2024-10-07T14:17:44.927" v="1847" actId="2696"/>
        <pc:sldMkLst>
          <pc:docMk/>
          <pc:sldMk cId="919054625" sldId="296"/>
        </pc:sldMkLst>
      </pc:sldChg>
      <pc:sldChg chg="del">
        <pc:chgData name="Pierre Lasou" userId="df87d730-8a2c-4897-b706-28306c7cddb5" providerId="ADAL" clId="{EEE557FC-90F0-4446-ADBF-57D48C806979}" dt="2024-10-07T14:03:55.064" v="1267" actId="2696"/>
        <pc:sldMkLst>
          <pc:docMk/>
          <pc:sldMk cId="2517024301" sldId="302"/>
        </pc:sldMkLst>
      </pc:sldChg>
      <pc:sldChg chg="modSp mod">
        <pc:chgData name="Pierre Lasou" userId="df87d730-8a2c-4897-b706-28306c7cddb5" providerId="ADAL" clId="{EEE557FC-90F0-4446-ADBF-57D48C806979}" dt="2024-10-07T14:22:41.666" v="1866" actId="20577"/>
        <pc:sldMkLst>
          <pc:docMk/>
          <pc:sldMk cId="2835026329" sldId="303"/>
        </pc:sldMkLst>
        <pc:spChg chg="mod">
          <ac:chgData name="Pierre Lasou" userId="df87d730-8a2c-4897-b706-28306c7cddb5" providerId="ADAL" clId="{EEE557FC-90F0-4446-ADBF-57D48C806979}" dt="2024-10-07T14:22:41.666" v="1866" actId="20577"/>
          <ac:spMkLst>
            <pc:docMk/>
            <pc:sldMk cId="2835026329" sldId="303"/>
            <ac:spMk id="4" creationId="{A61CF527-8984-4BA8-907C-E7C71855C55A}"/>
          </ac:spMkLst>
        </pc:spChg>
        <pc:spChg chg="mod">
          <ac:chgData name="Pierre Lasou" userId="df87d730-8a2c-4897-b706-28306c7cddb5" providerId="ADAL" clId="{EEE557FC-90F0-4446-ADBF-57D48C806979}" dt="2024-10-07T14:04:08.346" v="1304" actId="20577"/>
          <ac:spMkLst>
            <pc:docMk/>
            <pc:sldMk cId="2835026329" sldId="303"/>
            <ac:spMk id="9" creationId="{0998FBDA-E52E-4E0E-8E3C-72910EC97BEE}"/>
          </ac:spMkLst>
        </pc:spChg>
      </pc:sldChg>
      <pc:sldChg chg="del">
        <pc:chgData name="Pierre Lasou" userId="df87d730-8a2c-4897-b706-28306c7cddb5" providerId="ADAL" clId="{EEE557FC-90F0-4446-ADBF-57D48C806979}" dt="2024-10-07T14:04:14.613" v="1305" actId="2696"/>
        <pc:sldMkLst>
          <pc:docMk/>
          <pc:sldMk cId="1193800351" sldId="306"/>
        </pc:sldMkLst>
      </pc:sldChg>
      <pc:sldChg chg="del">
        <pc:chgData name="Pierre Lasou" userId="df87d730-8a2c-4897-b706-28306c7cddb5" providerId="ADAL" clId="{EEE557FC-90F0-4446-ADBF-57D48C806979}" dt="2024-10-07T14:25:22.928" v="2085" actId="2696"/>
        <pc:sldMkLst>
          <pc:docMk/>
          <pc:sldMk cId="1987149425" sldId="307"/>
        </pc:sldMkLst>
      </pc:sldChg>
      <pc:sldChg chg="del">
        <pc:chgData name="Pierre Lasou" userId="df87d730-8a2c-4897-b706-28306c7cddb5" providerId="ADAL" clId="{EEE557FC-90F0-4446-ADBF-57D48C806979}" dt="2024-10-07T14:04:33.942" v="1307" actId="2696"/>
        <pc:sldMkLst>
          <pc:docMk/>
          <pc:sldMk cId="2528718072" sldId="309"/>
        </pc:sldMkLst>
      </pc:sldChg>
      <pc:sldChg chg="del">
        <pc:chgData name="Pierre Lasou" userId="df87d730-8a2c-4897-b706-28306c7cddb5" providerId="ADAL" clId="{EEE557FC-90F0-4446-ADBF-57D48C806979}" dt="2024-10-07T14:17:59.092" v="1851" actId="2696"/>
        <pc:sldMkLst>
          <pc:docMk/>
          <pc:sldMk cId="1236614502" sldId="316"/>
        </pc:sldMkLst>
      </pc:sldChg>
      <pc:sldChg chg="del">
        <pc:chgData name="Pierre Lasou" userId="df87d730-8a2c-4897-b706-28306c7cddb5" providerId="ADAL" clId="{EEE557FC-90F0-4446-ADBF-57D48C806979}" dt="2024-10-07T14:17:47.449" v="1848" actId="2696"/>
        <pc:sldMkLst>
          <pc:docMk/>
          <pc:sldMk cId="662368296" sldId="318"/>
        </pc:sldMkLst>
      </pc:sldChg>
      <pc:sldChg chg="modSp del mod">
        <pc:chgData name="Pierre Lasou" userId="df87d730-8a2c-4897-b706-28306c7cddb5" providerId="ADAL" clId="{EEE557FC-90F0-4446-ADBF-57D48C806979}" dt="2024-10-07T14:17:41.473" v="1846" actId="2696"/>
        <pc:sldMkLst>
          <pc:docMk/>
          <pc:sldMk cId="3690768142" sldId="325"/>
        </pc:sldMkLst>
        <pc:spChg chg="mod">
          <ac:chgData name="Pierre Lasou" userId="df87d730-8a2c-4897-b706-28306c7cddb5" providerId="ADAL" clId="{EEE557FC-90F0-4446-ADBF-57D48C806979}" dt="2024-10-07T14:17:32.217" v="1840" actId="20577"/>
          <ac:spMkLst>
            <pc:docMk/>
            <pc:sldMk cId="3690768142" sldId="325"/>
            <ac:spMk id="2" creationId="{8FDD2DB6-93F7-934B-BC4B-3D4D09691ED5}"/>
          </ac:spMkLst>
        </pc:spChg>
      </pc:sldChg>
      <pc:sldChg chg="modSp mod">
        <pc:chgData name="Pierre Lasou" userId="df87d730-8a2c-4897-b706-28306c7cddb5" providerId="ADAL" clId="{EEE557FC-90F0-4446-ADBF-57D48C806979}" dt="2024-10-07T14:17:38.383" v="1845" actId="20577"/>
        <pc:sldMkLst>
          <pc:docMk/>
          <pc:sldMk cId="2403943710" sldId="326"/>
        </pc:sldMkLst>
        <pc:spChg chg="mod">
          <ac:chgData name="Pierre Lasou" userId="df87d730-8a2c-4897-b706-28306c7cddb5" providerId="ADAL" clId="{EEE557FC-90F0-4446-ADBF-57D48C806979}" dt="2024-10-07T14:17:38.383" v="1845" actId="20577"/>
          <ac:spMkLst>
            <pc:docMk/>
            <pc:sldMk cId="2403943710" sldId="326"/>
            <ac:spMk id="2" creationId="{9E35564A-87AB-F244-AD07-F755AA6FBC2A}"/>
          </ac:spMkLst>
        </pc:spChg>
      </pc:sldChg>
      <pc:sldChg chg="del">
        <pc:chgData name="Pierre Lasou" userId="df87d730-8a2c-4897-b706-28306c7cddb5" providerId="ADAL" clId="{EEE557FC-90F0-4446-ADBF-57D48C806979}" dt="2024-10-07T13:47:25.613" v="498" actId="2696"/>
        <pc:sldMkLst>
          <pc:docMk/>
          <pc:sldMk cId="1698786901" sldId="341"/>
        </pc:sldMkLst>
      </pc:sldChg>
      <pc:sldChg chg="modSp del mod">
        <pc:chgData name="Pierre Lasou" userId="df87d730-8a2c-4897-b706-28306c7cddb5" providerId="ADAL" clId="{EEE557FC-90F0-4446-ADBF-57D48C806979}" dt="2024-10-07T14:25:19.279" v="2084" actId="2696"/>
        <pc:sldMkLst>
          <pc:docMk/>
          <pc:sldMk cId="2892965614" sldId="342"/>
        </pc:sldMkLst>
        <pc:spChg chg="mod">
          <ac:chgData name="Pierre Lasou" userId="df87d730-8a2c-4897-b706-28306c7cddb5" providerId="ADAL" clId="{EEE557FC-90F0-4446-ADBF-57D48C806979}" dt="2024-10-07T12:48:57.990" v="85" actId="33524"/>
          <ac:spMkLst>
            <pc:docMk/>
            <pc:sldMk cId="2892965614" sldId="342"/>
            <ac:spMk id="4" creationId="{C59B6CA8-EAB4-4328-BBED-3F2D614E8421}"/>
          </ac:spMkLst>
        </pc:spChg>
      </pc:sldChg>
      <pc:sldChg chg="modSp mod">
        <pc:chgData name="Pierre Lasou" userId="df87d730-8a2c-4897-b706-28306c7cddb5" providerId="ADAL" clId="{EEE557FC-90F0-4446-ADBF-57D48C806979}" dt="2024-10-07T14:26:30.996" v="2134" actId="20577"/>
        <pc:sldMkLst>
          <pc:docMk/>
          <pc:sldMk cId="2083481121" sldId="343"/>
        </pc:sldMkLst>
        <pc:spChg chg="mod">
          <ac:chgData name="Pierre Lasou" userId="df87d730-8a2c-4897-b706-28306c7cddb5" providerId="ADAL" clId="{EEE557FC-90F0-4446-ADBF-57D48C806979}" dt="2024-10-07T14:26:30.996" v="2134" actId="20577"/>
          <ac:spMkLst>
            <pc:docMk/>
            <pc:sldMk cId="2083481121" sldId="343"/>
            <ac:spMk id="10" creationId="{B46A9D3C-5C0C-4FBC-B296-AC315174DA5A}"/>
          </ac:spMkLst>
        </pc:spChg>
        <pc:spChg chg="mod">
          <ac:chgData name="Pierre Lasou" userId="df87d730-8a2c-4897-b706-28306c7cddb5" providerId="ADAL" clId="{EEE557FC-90F0-4446-ADBF-57D48C806979}" dt="2024-10-07T13:42:35.470" v="375" actId="20577"/>
          <ac:spMkLst>
            <pc:docMk/>
            <pc:sldMk cId="2083481121" sldId="343"/>
            <ac:spMk id="11" creationId="{8B04949F-1D8B-4EB3-9CAC-688F9631EAAB}"/>
          </ac:spMkLst>
        </pc:spChg>
        <pc:spChg chg="mod">
          <ac:chgData name="Pierre Lasou" userId="df87d730-8a2c-4897-b706-28306c7cddb5" providerId="ADAL" clId="{EEE557FC-90F0-4446-ADBF-57D48C806979}" dt="2024-10-07T13:42:27.237" v="363" actId="21"/>
          <ac:spMkLst>
            <pc:docMk/>
            <pc:sldMk cId="2083481121" sldId="343"/>
            <ac:spMk id="12" creationId="{6422E4BE-5BF8-4016-89A4-856E87D368D5}"/>
          </ac:spMkLst>
        </pc:spChg>
        <pc:spChg chg="mod">
          <ac:chgData name="Pierre Lasou" userId="df87d730-8a2c-4897-b706-28306c7cddb5" providerId="ADAL" clId="{EEE557FC-90F0-4446-ADBF-57D48C806979}" dt="2024-10-07T13:42:42.192" v="380" actId="1076"/>
          <ac:spMkLst>
            <pc:docMk/>
            <pc:sldMk cId="2083481121" sldId="343"/>
            <ac:spMk id="13" creationId="{D00705B7-DBB2-49D6-B2E0-7B47AA1158CB}"/>
          </ac:spMkLst>
        </pc:spChg>
        <pc:spChg chg="mod">
          <ac:chgData name="Pierre Lasou" userId="df87d730-8a2c-4897-b706-28306c7cddb5" providerId="ADAL" clId="{EEE557FC-90F0-4446-ADBF-57D48C806979}" dt="2024-10-07T14:26:21.494" v="2087"/>
          <ac:spMkLst>
            <pc:docMk/>
            <pc:sldMk cId="2083481121" sldId="343"/>
            <ac:spMk id="14" creationId="{C0B6313E-13B5-44B7-B992-95751A9FD712}"/>
          </ac:spMkLst>
        </pc:spChg>
        <pc:spChg chg="mod">
          <ac:chgData name="Pierre Lasou" userId="df87d730-8a2c-4897-b706-28306c7cddb5" providerId="ADAL" clId="{EEE557FC-90F0-4446-ADBF-57D48C806979}" dt="2024-10-07T13:48:32.192" v="563" actId="20577"/>
          <ac:spMkLst>
            <pc:docMk/>
            <pc:sldMk cId="2083481121" sldId="343"/>
            <ac:spMk id="15" creationId="{D05E05DE-1040-4D23-94C2-EA7327A350EE}"/>
          </ac:spMkLst>
        </pc:spChg>
        <pc:spChg chg="mod">
          <ac:chgData name="Pierre Lasou" userId="df87d730-8a2c-4897-b706-28306c7cddb5" providerId="ADAL" clId="{EEE557FC-90F0-4446-ADBF-57D48C806979}" dt="2024-10-07T13:46:27.211" v="491" actId="20577"/>
          <ac:spMkLst>
            <pc:docMk/>
            <pc:sldMk cId="2083481121" sldId="343"/>
            <ac:spMk id="16" creationId="{782FD096-4188-488A-8A8F-22DBD432C8F3}"/>
          </ac:spMkLst>
        </pc:spChg>
        <pc:spChg chg="mod">
          <ac:chgData name="Pierre Lasou" userId="df87d730-8a2c-4897-b706-28306c7cddb5" providerId="ADAL" clId="{EEE557FC-90F0-4446-ADBF-57D48C806979}" dt="2024-10-07T13:45:47.110" v="475" actId="20577"/>
          <ac:spMkLst>
            <pc:docMk/>
            <pc:sldMk cId="2083481121" sldId="343"/>
            <ac:spMk id="17" creationId="{C240D5B7-51CD-47D2-8B74-1AFD90C67E21}"/>
          </ac:spMkLst>
        </pc:spChg>
      </pc:sldChg>
      <pc:sldChg chg="del">
        <pc:chgData name="Pierre Lasou" userId="df87d730-8a2c-4897-b706-28306c7cddb5" providerId="ADAL" clId="{EEE557FC-90F0-4446-ADBF-57D48C806979}" dt="2024-10-07T14:17:54.400" v="1850" actId="2696"/>
        <pc:sldMkLst>
          <pc:docMk/>
          <pc:sldMk cId="2722530919" sldId="348"/>
        </pc:sldMkLst>
      </pc:sldChg>
      <pc:sldChg chg="del">
        <pc:chgData name="Pierre Lasou" userId="df87d730-8a2c-4897-b706-28306c7cddb5" providerId="ADAL" clId="{EEE557FC-90F0-4446-ADBF-57D48C806979}" dt="2024-10-07T14:17:04.468" v="1827" actId="2696"/>
        <pc:sldMkLst>
          <pc:docMk/>
          <pc:sldMk cId="3256757998" sldId="349"/>
        </pc:sldMkLst>
      </pc:sldChg>
      <pc:sldChg chg="del">
        <pc:chgData name="Pierre Lasou" userId="df87d730-8a2c-4897-b706-28306c7cddb5" providerId="ADAL" clId="{EEE557FC-90F0-4446-ADBF-57D48C806979}" dt="2024-10-07T14:17:08.363" v="1828" actId="2696"/>
        <pc:sldMkLst>
          <pc:docMk/>
          <pc:sldMk cId="859922264" sldId="350"/>
        </pc:sldMkLst>
      </pc:sldChg>
      <pc:sldChg chg="del">
        <pc:chgData name="Pierre Lasou" userId="df87d730-8a2c-4897-b706-28306c7cddb5" providerId="ADAL" clId="{EEE557FC-90F0-4446-ADBF-57D48C806979}" dt="2024-10-07T14:17:13.643" v="1830" actId="2696"/>
        <pc:sldMkLst>
          <pc:docMk/>
          <pc:sldMk cId="56642126" sldId="351"/>
        </pc:sldMkLst>
      </pc:sldChg>
      <pc:sldChg chg="del">
        <pc:chgData name="Pierre Lasou" userId="df87d730-8a2c-4897-b706-28306c7cddb5" providerId="ADAL" clId="{EEE557FC-90F0-4446-ADBF-57D48C806979}" dt="2024-10-07T14:03:55.064" v="1267" actId="2696"/>
        <pc:sldMkLst>
          <pc:docMk/>
          <pc:sldMk cId="243959605" sldId="353"/>
        </pc:sldMkLst>
      </pc:sldChg>
      <pc:sldChg chg="modSp mod">
        <pc:chgData name="Pierre Lasou" userId="df87d730-8a2c-4897-b706-28306c7cddb5" providerId="ADAL" clId="{EEE557FC-90F0-4446-ADBF-57D48C806979}" dt="2024-10-07T14:25:05.303" v="2083" actId="20577"/>
        <pc:sldMkLst>
          <pc:docMk/>
          <pc:sldMk cId="618591979" sldId="354"/>
        </pc:sldMkLst>
        <pc:spChg chg="mod">
          <ac:chgData name="Pierre Lasou" userId="df87d730-8a2c-4897-b706-28306c7cddb5" providerId="ADAL" clId="{EEE557FC-90F0-4446-ADBF-57D48C806979}" dt="2024-10-07T14:23:07.680" v="1875" actId="20577"/>
          <ac:spMkLst>
            <pc:docMk/>
            <pc:sldMk cId="618591979" sldId="354"/>
            <ac:spMk id="6" creationId="{808C5C3B-FF14-49FB-ABDA-CD44C9D7F106}"/>
          </ac:spMkLst>
        </pc:spChg>
        <pc:spChg chg="mod">
          <ac:chgData name="Pierre Lasou" userId="df87d730-8a2c-4897-b706-28306c7cddb5" providerId="ADAL" clId="{EEE557FC-90F0-4446-ADBF-57D48C806979}" dt="2024-10-07T14:25:05.303" v="2083" actId="20577"/>
          <ac:spMkLst>
            <pc:docMk/>
            <pc:sldMk cId="618591979" sldId="354"/>
            <ac:spMk id="7" creationId="{E13308EF-C1E6-4F33-B9C6-31ED7397D618}"/>
          </ac:spMkLst>
        </pc:spChg>
      </pc:sldChg>
      <pc:sldChg chg="del">
        <pc:chgData name="Pierre Lasou" userId="df87d730-8a2c-4897-b706-28306c7cddb5" providerId="ADAL" clId="{EEE557FC-90F0-4446-ADBF-57D48C806979}" dt="2024-10-07T14:17:11.172" v="1829" actId="2696"/>
        <pc:sldMkLst>
          <pc:docMk/>
          <pc:sldMk cId="1464627915" sldId="355"/>
        </pc:sldMkLst>
      </pc:sldChg>
      <pc:sldChg chg="del">
        <pc:chgData name="Pierre Lasou" userId="df87d730-8a2c-4897-b706-28306c7cddb5" providerId="ADAL" clId="{EEE557FC-90F0-4446-ADBF-57D48C806979}" dt="2024-10-07T14:17:01.628" v="1826" actId="2696"/>
        <pc:sldMkLst>
          <pc:docMk/>
          <pc:sldMk cId="1667776412" sldId="356"/>
        </pc:sldMkLst>
      </pc:sldChg>
      <pc:sldChg chg="del">
        <pc:chgData name="Pierre Lasou" userId="df87d730-8a2c-4897-b706-28306c7cddb5" providerId="ADAL" clId="{EEE557FC-90F0-4446-ADBF-57D48C806979}" dt="2024-10-07T14:04:19.323" v="1306" actId="2696"/>
        <pc:sldMkLst>
          <pc:docMk/>
          <pc:sldMk cId="2526486182" sldId="358"/>
        </pc:sldMkLst>
      </pc:sldChg>
      <pc:sldChg chg="del">
        <pc:chgData name="Pierre Lasou" userId="df87d730-8a2c-4897-b706-28306c7cddb5" providerId="ADAL" clId="{EEE557FC-90F0-4446-ADBF-57D48C806979}" dt="2024-10-07T14:17:15.916" v="1831" actId="2696"/>
        <pc:sldMkLst>
          <pc:docMk/>
          <pc:sldMk cId="293302024" sldId="359"/>
        </pc:sldMkLst>
      </pc:sldChg>
      <pc:sldChg chg="del">
        <pc:chgData name="Pierre Lasou" userId="df87d730-8a2c-4897-b706-28306c7cddb5" providerId="ADAL" clId="{EEE557FC-90F0-4446-ADBF-57D48C806979}" dt="2024-10-07T14:17:51.368" v="1849" actId="2696"/>
        <pc:sldMkLst>
          <pc:docMk/>
          <pc:sldMk cId="1980474783" sldId="360"/>
        </pc:sldMkLst>
      </pc:sldChg>
      <pc:sldChg chg="del">
        <pc:chgData name="Pierre Lasou" userId="df87d730-8a2c-4897-b706-28306c7cddb5" providerId="ADAL" clId="{EEE557FC-90F0-4446-ADBF-57D48C806979}" dt="2024-10-07T14:03:55.064" v="1267" actId="2696"/>
        <pc:sldMkLst>
          <pc:docMk/>
          <pc:sldMk cId="4028110157" sldId="361"/>
        </pc:sldMkLst>
      </pc:sldChg>
      <pc:sldChg chg="del">
        <pc:chgData name="Pierre Lasou" userId="df87d730-8a2c-4897-b706-28306c7cddb5" providerId="ADAL" clId="{EEE557FC-90F0-4446-ADBF-57D48C806979}" dt="2024-10-07T14:03:55.064" v="1267" actId="2696"/>
        <pc:sldMkLst>
          <pc:docMk/>
          <pc:sldMk cId="2142905881" sldId="363"/>
        </pc:sldMkLst>
      </pc:sldChg>
      <pc:sldChg chg="del">
        <pc:chgData name="Pierre Lasou" userId="df87d730-8a2c-4897-b706-28306c7cddb5" providerId="ADAL" clId="{EEE557FC-90F0-4446-ADBF-57D48C806979}" dt="2024-10-07T14:03:55.064" v="1267" actId="2696"/>
        <pc:sldMkLst>
          <pc:docMk/>
          <pc:sldMk cId="1222604346" sldId="364"/>
        </pc:sldMkLst>
      </pc:sldChg>
      <pc:sldChg chg="modSp add mod ord">
        <pc:chgData name="Pierre Lasou" userId="df87d730-8a2c-4897-b706-28306c7cddb5" providerId="ADAL" clId="{EEE557FC-90F0-4446-ADBF-57D48C806979}" dt="2024-10-07T13:37:50.146" v="269" actId="20577"/>
        <pc:sldMkLst>
          <pc:docMk/>
          <pc:sldMk cId="4165712466" sldId="365"/>
        </pc:sldMkLst>
        <pc:spChg chg="mod">
          <ac:chgData name="Pierre Lasou" userId="df87d730-8a2c-4897-b706-28306c7cddb5" providerId="ADAL" clId="{EEE557FC-90F0-4446-ADBF-57D48C806979}" dt="2024-10-07T13:27:47.831" v="153" actId="20577"/>
          <ac:spMkLst>
            <pc:docMk/>
            <pc:sldMk cId="4165712466" sldId="365"/>
            <ac:spMk id="2" creationId="{35672C40-BA5F-9488-293C-981A489E051A}"/>
          </ac:spMkLst>
        </pc:spChg>
        <pc:spChg chg="mod">
          <ac:chgData name="Pierre Lasou" userId="df87d730-8a2c-4897-b706-28306c7cddb5" providerId="ADAL" clId="{EEE557FC-90F0-4446-ADBF-57D48C806979}" dt="2024-10-07T13:37:41.500" v="236" actId="20577"/>
          <ac:spMkLst>
            <pc:docMk/>
            <pc:sldMk cId="4165712466" sldId="365"/>
            <ac:spMk id="3" creationId="{5DE746DF-B954-CC02-BCDE-6F174CD955F8}"/>
          </ac:spMkLst>
        </pc:spChg>
        <pc:spChg chg="mod">
          <ac:chgData name="Pierre Lasou" userId="df87d730-8a2c-4897-b706-28306c7cddb5" providerId="ADAL" clId="{EEE557FC-90F0-4446-ADBF-57D48C806979}" dt="2024-10-07T13:37:50.146" v="269" actId="20577"/>
          <ac:spMkLst>
            <pc:docMk/>
            <pc:sldMk cId="4165712466" sldId="365"/>
            <ac:spMk id="4" creationId="{570F3E07-AEBD-29EF-9ECD-DDCE9722AD3B}"/>
          </ac:spMkLst>
        </pc:spChg>
      </pc:sldChg>
      <pc:sldChg chg="modSp add mod">
        <pc:chgData name="Pierre Lasou" userId="df87d730-8a2c-4897-b706-28306c7cddb5" providerId="ADAL" clId="{EEE557FC-90F0-4446-ADBF-57D48C806979}" dt="2024-10-07T13:37:38.001" v="234" actId="21"/>
        <pc:sldMkLst>
          <pc:docMk/>
          <pc:sldMk cId="425278837" sldId="366"/>
        </pc:sldMkLst>
        <pc:spChg chg="mod">
          <ac:chgData name="Pierre Lasou" userId="df87d730-8a2c-4897-b706-28306c7cddb5" providerId="ADAL" clId="{EEE557FC-90F0-4446-ADBF-57D48C806979}" dt="2024-10-07T13:37:38.001" v="234" actId="21"/>
          <ac:spMkLst>
            <pc:docMk/>
            <pc:sldMk cId="425278837" sldId="366"/>
            <ac:spMk id="3" creationId="{94C95BD3-B3EB-9CDA-052E-AA39408DB4AF}"/>
          </ac:spMkLst>
        </pc:spChg>
      </pc:sldChg>
      <pc:sldChg chg="modSp add mod ord">
        <pc:chgData name="Pierre Lasou" userId="df87d730-8a2c-4897-b706-28306c7cddb5" providerId="ADAL" clId="{EEE557FC-90F0-4446-ADBF-57D48C806979}" dt="2024-10-07T14:18:08.167" v="1852" actId="20577"/>
        <pc:sldMkLst>
          <pc:docMk/>
          <pc:sldMk cId="1723046002" sldId="367"/>
        </pc:sldMkLst>
        <pc:spChg chg="mod">
          <ac:chgData name="Pierre Lasou" userId="df87d730-8a2c-4897-b706-28306c7cddb5" providerId="ADAL" clId="{EEE557FC-90F0-4446-ADBF-57D48C806979}" dt="2024-10-07T13:48:13.066" v="542" actId="20577"/>
          <ac:spMkLst>
            <pc:docMk/>
            <pc:sldMk cId="1723046002" sldId="367"/>
            <ac:spMk id="6" creationId="{77F8B066-07FB-3834-0B52-5F26F3A84728}"/>
          </ac:spMkLst>
        </pc:spChg>
        <pc:spChg chg="mod">
          <ac:chgData name="Pierre Lasou" userId="df87d730-8a2c-4897-b706-28306c7cddb5" providerId="ADAL" clId="{EEE557FC-90F0-4446-ADBF-57D48C806979}" dt="2024-10-07T14:11:03.435" v="1559" actId="20577"/>
          <ac:spMkLst>
            <pc:docMk/>
            <pc:sldMk cId="1723046002" sldId="367"/>
            <ac:spMk id="7" creationId="{D907D57B-0C7F-498B-BF20-839EE615698F}"/>
          </ac:spMkLst>
        </pc:spChg>
        <pc:spChg chg="mod">
          <ac:chgData name="Pierre Lasou" userId="df87d730-8a2c-4897-b706-28306c7cddb5" providerId="ADAL" clId="{EEE557FC-90F0-4446-ADBF-57D48C806979}" dt="2024-10-07T14:18:08.167" v="1852" actId="20577"/>
          <ac:spMkLst>
            <pc:docMk/>
            <pc:sldMk cId="1723046002" sldId="367"/>
            <ac:spMk id="8" creationId="{A6859312-BF43-E17D-BBDB-A43C1BC9FA14}"/>
          </ac:spMkLst>
        </pc:spChg>
      </pc:sldChg>
      <pc:sldChg chg="modSp add mod">
        <pc:chgData name="Pierre Lasou" userId="df87d730-8a2c-4897-b706-28306c7cddb5" providerId="ADAL" clId="{EEE557FC-90F0-4446-ADBF-57D48C806979}" dt="2024-10-07T14:03:28.160" v="1266" actId="20577"/>
        <pc:sldMkLst>
          <pc:docMk/>
          <pc:sldMk cId="3779766680" sldId="368"/>
        </pc:sldMkLst>
        <pc:spChg chg="mod">
          <ac:chgData name="Pierre Lasou" userId="df87d730-8a2c-4897-b706-28306c7cddb5" providerId="ADAL" clId="{EEE557FC-90F0-4446-ADBF-57D48C806979}" dt="2024-10-07T14:03:28.160" v="1266" actId="20577"/>
          <ac:spMkLst>
            <pc:docMk/>
            <pc:sldMk cId="3779766680" sldId="368"/>
            <ac:spMk id="3" creationId="{D4CFDA0D-9EDD-F62A-14B1-6C1CAC882D51}"/>
          </ac:spMkLst>
        </pc:spChg>
        <pc:spChg chg="mod">
          <ac:chgData name="Pierre Lasou" userId="df87d730-8a2c-4897-b706-28306c7cddb5" providerId="ADAL" clId="{EEE557FC-90F0-4446-ADBF-57D48C806979}" dt="2024-10-07T14:02:56.048" v="1244" actId="20577"/>
          <ac:spMkLst>
            <pc:docMk/>
            <pc:sldMk cId="3779766680" sldId="368"/>
            <ac:spMk id="4" creationId="{6939A0C0-A26F-0E2A-4C75-3EE05E107040}"/>
          </ac:spMkLst>
        </pc:spChg>
      </pc:sldChg>
      <pc:sldChg chg="modSp add mod">
        <pc:chgData name="Pierre Lasou" userId="df87d730-8a2c-4897-b706-28306c7cddb5" providerId="ADAL" clId="{EEE557FC-90F0-4446-ADBF-57D48C806979}" dt="2024-10-07T14:15:21.207" v="1825" actId="20577"/>
        <pc:sldMkLst>
          <pc:docMk/>
          <pc:sldMk cId="3670579522" sldId="369"/>
        </pc:sldMkLst>
        <pc:spChg chg="mod">
          <ac:chgData name="Pierre Lasou" userId="df87d730-8a2c-4897-b706-28306c7cddb5" providerId="ADAL" clId="{EEE557FC-90F0-4446-ADBF-57D48C806979}" dt="2024-10-07T14:11:11.009" v="1568" actId="20577"/>
          <ac:spMkLst>
            <pc:docMk/>
            <pc:sldMk cId="3670579522" sldId="369"/>
            <ac:spMk id="7" creationId="{87CD8B3E-1698-93AE-980E-4B4CFFA6742F}"/>
          </ac:spMkLst>
        </pc:spChg>
        <pc:spChg chg="mod">
          <ac:chgData name="Pierre Lasou" userId="df87d730-8a2c-4897-b706-28306c7cddb5" providerId="ADAL" clId="{EEE557FC-90F0-4446-ADBF-57D48C806979}" dt="2024-10-07T14:15:21.207" v="1825" actId="20577"/>
          <ac:spMkLst>
            <pc:docMk/>
            <pc:sldMk cId="3670579522" sldId="369"/>
            <ac:spMk id="8" creationId="{2666ECF6-0F33-FD6C-7B43-F11DEFDAFAE9}"/>
          </ac:spMkLst>
        </pc:spChg>
      </pc:sldChg>
    </pc:docChg>
  </pc:docChgLst>
  <pc:docChgLst>
    <pc:chgData name="Pierre Lasou" userId="df87d730-8a2c-4897-b706-28306c7cddb5" providerId="ADAL" clId="{0EE22F2F-758D-4986-B951-92FADE1906D1}"/>
    <pc:docChg chg="undo redo custSel addSld delSld modSld modSection">
      <pc:chgData name="Pierre Lasou" userId="df87d730-8a2c-4897-b706-28306c7cddb5" providerId="ADAL" clId="{0EE22F2F-758D-4986-B951-92FADE1906D1}" dt="2024-10-17T15:29:34.062" v="2617" actId="2711"/>
      <pc:docMkLst>
        <pc:docMk/>
      </pc:docMkLst>
      <pc:sldChg chg="modSp mod">
        <pc:chgData name="Pierre Lasou" userId="df87d730-8a2c-4897-b706-28306c7cddb5" providerId="ADAL" clId="{0EE22F2F-758D-4986-B951-92FADE1906D1}" dt="2024-10-17T15:29:34.062" v="2617" actId="2711"/>
        <pc:sldMkLst>
          <pc:docMk/>
          <pc:sldMk cId="2835026329" sldId="303"/>
        </pc:sldMkLst>
        <pc:spChg chg="mod">
          <ac:chgData name="Pierre Lasou" userId="df87d730-8a2c-4897-b706-28306c7cddb5" providerId="ADAL" clId="{0EE22F2F-758D-4986-B951-92FADE1906D1}" dt="2024-10-17T15:29:34.062" v="2617" actId="2711"/>
          <ac:spMkLst>
            <pc:docMk/>
            <pc:sldMk cId="2835026329" sldId="303"/>
            <ac:spMk id="4" creationId="{A61CF527-8984-4BA8-907C-E7C71855C55A}"/>
          </ac:spMkLst>
        </pc:spChg>
        <pc:spChg chg="mod">
          <ac:chgData name="Pierre Lasou" userId="df87d730-8a2c-4897-b706-28306c7cddb5" providerId="ADAL" clId="{0EE22F2F-758D-4986-B951-92FADE1906D1}" dt="2024-10-17T15:27:13.220" v="2522" actId="2711"/>
          <ac:spMkLst>
            <pc:docMk/>
            <pc:sldMk cId="2835026329" sldId="303"/>
            <ac:spMk id="9" creationId="{0998FBDA-E52E-4E0E-8E3C-72910EC97BEE}"/>
          </ac:spMkLst>
        </pc:spChg>
        <pc:spChg chg="mod">
          <ac:chgData name="Pierre Lasou" userId="df87d730-8a2c-4897-b706-28306c7cddb5" providerId="ADAL" clId="{0EE22F2F-758D-4986-B951-92FADE1906D1}" dt="2024-10-17T15:27:22.292" v="2523" actId="2711"/>
          <ac:spMkLst>
            <pc:docMk/>
            <pc:sldMk cId="2835026329" sldId="303"/>
            <ac:spMk id="10" creationId="{0135C442-4805-46BD-BD29-80BAB82BFE3A}"/>
          </ac:spMkLst>
        </pc:spChg>
      </pc:sldChg>
      <pc:sldChg chg="modSp mod">
        <pc:chgData name="Pierre Lasou" userId="df87d730-8a2c-4897-b706-28306c7cddb5" providerId="ADAL" clId="{0EE22F2F-758D-4986-B951-92FADE1906D1}" dt="2024-10-17T15:27:02.303" v="2521" actId="2711"/>
        <pc:sldMkLst>
          <pc:docMk/>
          <pc:sldMk cId="2403943710" sldId="326"/>
        </pc:sldMkLst>
        <pc:spChg chg="mod">
          <ac:chgData name="Pierre Lasou" userId="df87d730-8a2c-4897-b706-28306c7cddb5" providerId="ADAL" clId="{0EE22F2F-758D-4986-B951-92FADE1906D1}" dt="2024-10-17T15:27:02.303" v="2521" actId="2711"/>
          <ac:spMkLst>
            <pc:docMk/>
            <pc:sldMk cId="2403943710" sldId="326"/>
            <ac:spMk id="2" creationId="{9E35564A-87AB-F244-AD07-F755AA6FBC2A}"/>
          </ac:spMkLst>
        </pc:spChg>
      </pc:sldChg>
      <pc:sldChg chg="del">
        <pc:chgData name="Pierre Lasou" userId="df87d730-8a2c-4897-b706-28306c7cddb5" providerId="ADAL" clId="{0EE22F2F-758D-4986-B951-92FADE1906D1}" dt="2024-10-07T16:18:24.756" v="341" actId="2696"/>
        <pc:sldMkLst>
          <pc:docMk/>
          <pc:sldMk cId="4001923092" sldId="331"/>
        </pc:sldMkLst>
      </pc:sldChg>
      <pc:sldChg chg="del">
        <pc:chgData name="Pierre Lasou" userId="df87d730-8a2c-4897-b706-28306c7cddb5" providerId="ADAL" clId="{0EE22F2F-758D-4986-B951-92FADE1906D1}" dt="2024-10-07T16:18:28.292" v="342" actId="2696"/>
        <pc:sldMkLst>
          <pc:docMk/>
          <pc:sldMk cId="2083481121" sldId="343"/>
        </pc:sldMkLst>
      </pc:sldChg>
      <pc:sldChg chg="modSp mod modAnim">
        <pc:chgData name="Pierre Lasou" userId="df87d730-8a2c-4897-b706-28306c7cddb5" providerId="ADAL" clId="{0EE22F2F-758D-4986-B951-92FADE1906D1}" dt="2024-10-17T15:22:39.129" v="2508" actId="1076"/>
        <pc:sldMkLst>
          <pc:docMk/>
          <pc:sldMk cId="618591979" sldId="354"/>
        </pc:sldMkLst>
        <pc:spChg chg="mod">
          <ac:chgData name="Pierre Lasou" userId="df87d730-8a2c-4897-b706-28306c7cddb5" providerId="ADAL" clId="{0EE22F2F-758D-4986-B951-92FADE1906D1}" dt="2024-10-17T15:22:39.129" v="2508" actId="1076"/>
          <ac:spMkLst>
            <pc:docMk/>
            <pc:sldMk cId="618591979" sldId="354"/>
            <ac:spMk id="6" creationId="{808C5C3B-FF14-49FB-ABDA-CD44C9D7F106}"/>
          </ac:spMkLst>
        </pc:spChg>
        <pc:spChg chg="mod">
          <ac:chgData name="Pierre Lasou" userId="df87d730-8a2c-4897-b706-28306c7cddb5" providerId="ADAL" clId="{0EE22F2F-758D-4986-B951-92FADE1906D1}" dt="2024-10-17T14:48:40.423" v="2502" actId="114"/>
          <ac:spMkLst>
            <pc:docMk/>
            <pc:sldMk cId="618591979" sldId="354"/>
            <ac:spMk id="7" creationId="{E13308EF-C1E6-4F33-B9C6-31ED7397D618}"/>
          </ac:spMkLst>
        </pc:spChg>
      </pc:sldChg>
      <pc:sldChg chg="delSp modSp del mod">
        <pc:chgData name="Pierre Lasou" userId="df87d730-8a2c-4897-b706-28306c7cddb5" providerId="ADAL" clId="{0EE22F2F-758D-4986-B951-92FADE1906D1}" dt="2024-10-07T18:19:55.078" v="1683" actId="2696"/>
        <pc:sldMkLst>
          <pc:docMk/>
          <pc:sldMk cId="898910460" sldId="362"/>
        </pc:sldMkLst>
        <pc:spChg chg="mod">
          <ac:chgData name="Pierre Lasou" userId="df87d730-8a2c-4897-b706-28306c7cddb5" providerId="ADAL" clId="{0EE22F2F-758D-4986-B951-92FADE1906D1}" dt="2024-10-07T18:15:37.883" v="1468" actId="790"/>
          <ac:spMkLst>
            <pc:docMk/>
            <pc:sldMk cId="898910460" sldId="362"/>
            <ac:spMk id="6" creationId="{4AB3B1BF-AA79-43C2-8672-64D3B493C4BE}"/>
          </ac:spMkLst>
        </pc:spChg>
        <pc:spChg chg="del">
          <ac:chgData name="Pierre Lasou" userId="df87d730-8a2c-4897-b706-28306c7cddb5" providerId="ADAL" clId="{0EE22F2F-758D-4986-B951-92FADE1906D1}" dt="2024-10-07T18:15:21.537" v="1466" actId="478"/>
          <ac:spMkLst>
            <pc:docMk/>
            <pc:sldMk cId="898910460" sldId="362"/>
            <ac:spMk id="7" creationId="{6483E0F4-4630-42E6-92B7-B6973D5015BF}"/>
          </ac:spMkLst>
        </pc:spChg>
        <pc:spChg chg="mod">
          <ac:chgData name="Pierre Lasou" userId="df87d730-8a2c-4897-b706-28306c7cddb5" providerId="ADAL" clId="{0EE22F2F-758D-4986-B951-92FADE1906D1}" dt="2024-10-07T18:17:26.034" v="1469"/>
          <ac:spMkLst>
            <pc:docMk/>
            <pc:sldMk cId="898910460" sldId="362"/>
            <ac:spMk id="8" creationId="{04E11712-0FA7-4545-83F7-B49D6C7B5633}"/>
          </ac:spMkLst>
        </pc:spChg>
      </pc:sldChg>
      <pc:sldChg chg="modSp add mod">
        <pc:chgData name="Pierre Lasou" userId="df87d730-8a2c-4897-b706-28306c7cddb5" providerId="ADAL" clId="{0EE22F2F-758D-4986-B951-92FADE1906D1}" dt="2024-10-17T15:23:07.208" v="2510" actId="2711"/>
        <pc:sldMkLst>
          <pc:docMk/>
          <pc:sldMk cId="4137300347" sldId="362"/>
        </pc:sldMkLst>
        <pc:spChg chg="mod">
          <ac:chgData name="Pierre Lasou" userId="df87d730-8a2c-4897-b706-28306c7cddb5" providerId="ADAL" clId="{0EE22F2F-758D-4986-B951-92FADE1906D1}" dt="2024-10-17T15:23:07.208" v="2510" actId="2711"/>
          <ac:spMkLst>
            <pc:docMk/>
            <pc:sldMk cId="4137300347" sldId="362"/>
            <ac:spMk id="6" creationId="{4AB3B1BF-AA79-43C2-8672-64D3B493C4BE}"/>
          </ac:spMkLst>
        </pc:spChg>
        <pc:spChg chg="mod">
          <ac:chgData name="Pierre Lasou" userId="df87d730-8a2c-4897-b706-28306c7cddb5" providerId="ADAL" clId="{0EE22F2F-758D-4986-B951-92FADE1906D1}" dt="2024-10-17T12:58:21.581" v="2158" actId="6549"/>
          <ac:spMkLst>
            <pc:docMk/>
            <pc:sldMk cId="4137300347" sldId="362"/>
            <ac:spMk id="8" creationId="{04E11712-0FA7-4545-83F7-B49D6C7B5633}"/>
          </ac:spMkLst>
        </pc:spChg>
      </pc:sldChg>
      <pc:sldChg chg="del">
        <pc:chgData name="Pierre Lasou" userId="df87d730-8a2c-4897-b706-28306c7cddb5" providerId="ADAL" clId="{0EE22F2F-758D-4986-B951-92FADE1906D1}" dt="2024-10-07T16:16:40.384" v="302" actId="2696"/>
        <pc:sldMkLst>
          <pc:docMk/>
          <pc:sldMk cId="4165712466" sldId="365"/>
        </pc:sldMkLst>
      </pc:sldChg>
      <pc:sldChg chg="addSp delSp modSp mod">
        <pc:chgData name="Pierre Lasou" userId="df87d730-8a2c-4897-b706-28306c7cddb5" providerId="ADAL" clId="{0EE22F2F-758D-4986-B951-92FADE1906D1}" dt="2024-10-17T15:26:29.902" v="2520" actId="207"/>
        <pc:sldMkLst>
          <pc:docMk/>
          <pc:sldMk cId="425278837" sldId="366"/>
        </pc:sldMkLst>
        <pc:spChg chg="mod">
          <ac:chgData name="Pierre Lasou" userId="df87d730-8a2c-4897-b706-28306c7cddb5" providerId="ADAL" clId="{0EE22F2F-758D-4986-B951-92FADE1906D1}" dt="2024-10-17T15:26:29.902" v="2520" actId="207"/>
          <ac:spMkLst>
            <pc:docMk/>
            <pc:sldMk cId="425278837" sldId="366"/>
            <ac:spMk id="2" creationId="{7B64D880-E2DC-2A8B-1AEE-C7DDAB75A75E}"/>
          </ac:spMkLst>
        </pc:spChg>
        <pc:spChg chg="del">
          <ac:chgData name="Pierre Lasou" userId="df87d730-8a2c-4897-b706-28306c7cddb5" providerId="ADAL" clId="{0EE22F2F-758D-4986-B951-92FADE1906D1}" dt="2024-10-07T16:11:32.104" v="146" actId="478"/>
          <ac:spMkLst>
            <pc:docMk/>
            <pc:sldMk cId="425278837" sldId="366"/>
            <ac:spMk id="3" creationId="{94C95BD3-B3EB-9CDA-052E-AA39408DB4AF}"/>
          </ac:spMkLst>
        </pc:spChg>
        <pc:spChg chg="mod">
          <ac:chgData name="Pierre Lasou" userId="df87d730-8a2c-4897-b706-28306c7cddb5" providerId="ADAL" clId="{0EE22F2F-758D-4986-B951-92FADE1906D1}" dt="2024-10-17T15:21:44.793" v="2504" actId="2711"/>
          <ac:spMkLst>
            <pc:docMk/>
            <pc:sldMk cId="425278837" sldId="366"/>
            <ac:spMk id="4" creationId="{EB438C85-E145-72BD-CDF0-6CF87A5B166D}"/>
          </ac:spMkLst>
        </pc:spChg>
        <pc:spChg chg="add mod">
          <ac:chgData name="Pierre Lasou" userId="df87d730-8a2c-4897-b706-28306c7cddb5" providerId="ADAL" clId="{0EE22F2F-758D-4986-B951-92FADE1906D1}" dt="2024-10-07T16:16:19.585" v="299" actId="1076"/>
          <ac:spMkLst>
            <pc:docMk/>
            <pc:sldMk cId="425278837" sldId="366"/>
            <ac:spMk id="7" creationId="{6913E91F-EA5F-A829-9739-D1E8A0487068}"/>
          </ac:spMkLst>
        </pc:spChg>
        <pc:graphicFrameChg chg="add mod modGraphic">
          <ac:chgData name="Pierre Lasou" userId="df87d730-8a2c-4897-b706-28306c7cddb5" providerId="ADAL" clId="{0EE22F2F-758D-4986-B951-92FADE1906D1}" dt="2024-10-17T15:23:21.407" v="2512" actId="14734"/>
          <ac:graphicFrameMkLst>
            <pc:docMk/>
            <pc:sldMk cId="425278837" sldId="366"/>
            <ac:graphicFrameMk id="5" creationId="{3BBE524B-7115-4F1E-5206-7D61803327D2}"/>
          </ac:graphicFrameMkLst>
        </pc:graphicFrameChg>
      </pc:sldChg>
      <pc:sldChg chg="del">
        <pc:chgData name="Pierre Lasou" userId="df87d730-8a2c-4897-b706-28306c7cddb5" providerId="ADAL" clId="{0EE22F2F-758D-4986-B951-92FADE1906D1}" dt="2024-10-07T16:18:20.153" v="339" actId="2696"/>
        <pc:sldMkLst>
          <pc:docMk/>
          <pc:sldMk cId="1723046002" sldId="367"/>
        </pc:sldMkLst>
      </pc:sldChg>
      <pc:sldChg chg="del">
        <pc:chgData name="Pierre Lasou" userId="df87d730-8a2c-4897-b706-28306c7cddb5" providerId="ADAL" clId="{0EE22F2F-758D-4986-B951-92FADE1906D1}" dt="2024-10-07T16:16:42.842" v="303" actId="2696"/>
        <pc:sldMkLst>
          <pc:docMk/>
          <pc:sldMk cId="3779766680" sldId="368"/>
        </pc:sldMkLst>
      </pc:sldChg>
      <pc:sldChg chg="del">
        <pc:chgData name="Pierre Lasou" userId="df87d730-8a2c-4897-b706-28306c7cddb5" providerId="ADAL" clId="{0EE22F2F-758D-4986-B951-92FADE1906D1}" dt="2024-10-07T16:18:22.180" v="340" actId="2696"/>
        <pc:sldMkLst>
          <pc:docMk/>
          <pc:sldMk cId="3670579522" sldId="369"/>
        </pc:sldMkLst>
      </pc:sldChg>
      <pc:sldChg chg="modSp add mod">
        <pc:chgData name="Pierre Lasou" userId="df87d730-8a2c-4897-b706-28306c7cddb5" providerId="ADAL" clId="{0EE22F2F-758D-4986-B951-92FADE1906D1}" dt="2024-10-17T15:26:15.358" v="2518" actId="207"/>
        <pc:sldMkLst>
          <pc:docMk/>
          <pc:sldMk cId="1622520388" sldId="370"/>
        </pc:sldMkLst>
        <pc:spChg chg="mod">
          <ac:chgData name="Pierre Lasou" userId="df87d730-8a2c-4897-b706-28306c7cddb5" providerId="ADAL" clId="{0EE22F2F-758D-4986-B951-92FADE1906D1}" dt="2024-10-17T15:26:15.358" v="2518" actId="207"/>
          <ac:spMkLst>
            <pc:docMk/>
            <pc:sldMk cId="1622520388" sldId="370"/>
            <ac:spMk id="2" creationId="{25A59553-E718-C123-F6ED-C3B2E5E64928}"/>
          </ac:spMkLst>
        </pc:spChg>
        <pc:spChg chg="mod">
          <ac:chgData name="Pierre Lasou" userId="df87d730-8a2c-4897-b706-28306c7cddb5" providerId="ADAL" clId="{0EE22F2F-758D-4986-B951-92FADE1906D1}" dt="2024-10-17T15:23:35.770" v="2513" actId="2711"/>
          <ac:spMkLst>
            <pc:docMk/>
            <pc:sldMk cId="1622520388" sldId="370"/>
            <ac:spMk id="4" creationId="{6A6E5453-8190-59C2-FFCC-1CFD6B7EFA81}"/>
          </ac:spMkLst>
        </pc:spChg>
        <pc:spChg chg="mod">
          <ac:chgData name="Pierre Lasou" userId="df87d730-8a2c-4897-b706-28306c7cddb5" providerId="ADAL" clId="{0EE22F2F-758D-4986-B951-92FADE1906D1}" dt="2024-10-17T12:58:38.195" v="2159" actId="1076"/>
          <ac:spMkLst>
            <pc:docMk/>
            <pc:sldMk cId="1622520388" sldId="370"/>
            <ac:spMk id="7" creationId="{FFD946E6-CE95-A905-BECF-23F32593A6C7}"/>
          </ac:spMkLst>
        </pc:spChg>
        <pc:graphicFrameChg chg="mod modGraphic">
          <ac:chgData name="Pierre Lasou" userId="df87d730-8a2c-4897-b706-28306c7cddb5" providerId="ADAL" clId="{0EE22F2F-758D-4986-B951-92FADE1906D1}" dt="2024-10-07T18:01:57.636" v="1129" actId="14734"/>
          <ac:graphicFrameMkLst>
            <pc:docMk/>
            <pc:sldMk cId="1622520388" sldId="370"/>
            <ac:graphicFrameMk id="5" creationId="{FCAEEFCF-DAA8-4EF0-1BB6-64FD88889AD7}"/>
          </ac:graphicFrameMkLst>
        </pc:graphicFrameChg>
      </pc:sldChg>
      <pc:sldChg chg="modSp add mod">
        <pc:chgData name="Pierre Lasou" userId="df87d730-8a2c-4897-b706-28306c7cddb5" providerId="ADAL" clId="{0EE22F2F-758D-4986-B951-92FADE1906D1}" dt="2024-10-17T15:26:20.286" v="2519" actId="207"/>
        <pc:sldMkLst>
          <pc:docMk/>
          <pc:sldMk cId="3698632251" sldId="371"/>
        </pc:sldMkLst>
        <pc:spChg chg="mod">
          <ac:chgData name="Pierre Lasou" userId="df87d730-8a2c-4897-b706-28306c7cddb5" providerId="ADAL" clId="{0EE22F2F-758D-4986-B951-92FADE1906D1}" dt="2024-10-17T15:26:20.286" v="2519" actId="207"/>
          <ac:spMkLst>
            <pc:docMk/>
            <pc:sldMk cId="3698632251" sldId="371"/>
            <ac:spMk id="2" creationId="{D4C8CF77-B942-19AA-D5BE-23B8CFB92ED3}"/>
          </ac:spMkLst>
        </pc:spChg>
        <pc:spChg chg="mod">
          <ac:chgData name="Pierre Lasou" userId="df87d730-8a2c-4897-b706-28306c7cddb5" providerId="ADAL" clId="{0EE22F2F-758D-4986-B951-92FADE1906D1}" dt="2024-10-17T14:40:44.434" v="2275" actId="20577"/>
          <ac:spMkLst>
            <pc:docMk/>
            <pc:sldMk cId="3698632251" sldId="371"/>
            <ac:spMk id="4" creationId="{CC5A3D67-2742-6B47-5471-5BE85B53B5E1}"/>
          </ac:spMkLst>
        </pc:spChg>
        <pc:spChg chg="mod">
          <ac:chgData name="Pierre Lasou" userId="df87d730-8a2c-4897-b706-28306c7cddb5" providerId="ADAL" clId="{0EE22F2F-758D-4986-B951-92FADE1906D1}" dt="2024-10-17T12:58:50.518" v="2165" actId="20577"/>
          <ac:spMkLst>
            <pc:docMk/>
            <pc:sldMk cId="3698632251" sldId="371"/>
            <ac:spMk id="7" creationId="{39F11BD5-79EC-0629-4BA1-A647B90F84B9}"/>
          </ac:spMkLst>
        </pc:spChg>
        <pc:graphicFrameChg chg="mod modGraphic">
          <ac:chgData name="Pierre Lasou" userId="df87d730-8a2c-4897-b706-28306c7cddb5" providerId="ADAL" clId="{0EE22F2F-758D-4986-B951-92FADE1906D1}" dt="2024-10-17T14:28:30.210" v="2224" actId="207"/>
          <ac:graphicFrameMkLst>
            <pc:docMk/>
            <pc:sldMk cId="3698632251" sldId="371"/>
            <ac:graphicFrameMk id="5" creationId="{BBD7F5D1-21A3-E996-4CC7-EEB7AD303AAB}"/>
          </ac:graphicFrameMkLst>
        </pc:graphicFrameChg>
      </pc:sldChg>
      <pc:sldChg chg="modSp add del mod">
        <pc:chgData name="Pierre Lasou" userId="df87d730-8a2c-4897-b706-28306c7cddb5" providerId="ADAL" clId="{0EE22F2F-758D-4986-B951-92FADE1906D1}" dt="2024-10-07T18:07:07.043" v="1243" actId="2696"/>
        <pc:sldMkLst>
          <pc:docMk/>
          <pc:sldMk cId="3328698138" sldId="372"/>
        </pc:sldMkLst>
        <pc:spChg chg="mod">
          <ac:chgData name="Pierre Lasou" userId="df87d730-8a2c-4897-b706-28306c7cddb5" providerId="ADAL" clId="{0EE22F2F-758D-4986-B951-92FADE1906D1}" dt="2024-10-07T16:18:05.578" v="338"/>
          <ac:spMkLst>
            <pc:docMk/>
            <pc:sldMk cId="3328698138" sldId="372"/>
            <ac:spMk id="2" creationId="{04404D35-353A-B958-B21A-5D670EEA874B}"/>
          </ac:spMkLst>
        </pc:spChg>
      </pc:sldChg>
      <pc:sldChg chg="modSp add mod">
        <pc:chgData name="Pierre Lasou" userId="df87d730-8a2c-4897-b706-28306c7cddb5" providerId="ADAL" clId="{0EE22F2F-758D-4986-B951-92FADE1906D1}" dt="2024-10-17T15:26:02.530" v="2517" actId="207"/>
        <pc:sldMkLst>
          <pc:docMk/>
          <pc:sldMk cId="2774628630" sldId="373"/>
        </pc:sldMkLst>
        <pc:spChg chg="mod">
          <ac:chgData name="Pierre Lasou" userId="df87d730-8a2c-4897-b706-28306c7cddb5" providerId="ADAL" clId="{0EE22F2F-758D-4986-B951-92FADE1906D1}" dt="2024-10-17T15:26:02.530" v="2517" actId="207"/>
          <ac:spMkLst>
            <pc:docMk/>
            <pc:sldMk cId="2774628630" sldId="373"/>
            <ac:spMk id="2" creationId="{87D753ED-7DF0-514F-46FB-78ED4ACB274C}"/>
          </ac:spMkLst>
        </pc:spChg>
        <pc:spChg chg="mod">
          <ac:chgData name="Pierre Lasou" userId="df87d730-8a2c-4897-b706-28306c7cddb5" providerId="ADAL" clId="{0EE22F2F-758D-4986-B951-92FADE1906D1}" dt="2024-10-17T13:08:47.363" v="2213" actId="207"/>
          <ac:spMkLst>
            <pc:docMk/>
            <pc:sldMk cId="2774628630" sldId="373"/>
            <ac:spMk id="4" creationId="{D3D4D0C2-92FB-88B7-6B45-101956D6C30B}"/>
          </ac:spMkLst>
        </pc:spChg>
        <pc:spChg chg="mod">
          <ac:chgData name="Pierre Lasou" userId="df87d730-8a2c-4897-b706-28306c7cddb5" providerId="ADAL" clId="{0EE22F2F-758D-4986-B951-92FADE1906D1}" dt="2024-10-17T12:59:44.114" v="2195"/>
          <ac:spMkLst>
            <pc:docMk/>
            <pc:sldMk cId="2774628630" sldId="373"/>
            <ac:spMk id="7" creationId="{0FF7652C-D3AE-5845-4BBF-9631EBA43B58}"/>
          </ac:spMkLst>
        </pc:spChg>
        <pc:graphicFrameChg chg="mod modGraphic">
          <ac:chgData name="Pierre Lasou" userId="df87d730-8a2c-4897-b706-28306c7cddb5" providerId="ADAL" clId="{0EE22F2F-758D-4986-B951-92FADE1906D1}" dt="2024-10-17T13:07:50.323" v="2202" actId="1076"/>
          <ac:graphicFrameMkLst>
            <pc:docMk/>
            <pc:sldMk cId="2774628630" sldId="373"/>
            <ac:graphicFrameMk id="5" creationId="{1ED09412-DB85-E545-6479-D7DF302D8122}"/>
          </ac:graphicFrameMkLst>
        </pc:graphicFrameChg>
      </pc:sldChg>
      <pc:sldChg chg="modSp add mod">
        <pc:chgData name="Pierre Lasou" userId="df87d730-8a2c-4897-b706-28306c7cddb5" providerId="ADAL" clId="{0EE22F2F-758D-4986-B951-92FADE1906D1}" dt="2024-10-17T15:22:48.896" v="2509" actId="2711"/>
        <pc:sldMkLst>
          <pc:docMk/>
          <pc:sldMk cId="1535754383" sldId="374"/>
        </pc:sldMkLst>
        <pc:spChg chg="mod">
          <ac:chgData name="Pierre Lasou" userId="df87d730-8a2c-4897-b706-28306c7cddb5" providerId="ADAL" clId="{0EE22F2F-758D-4986-B951-92FADE1906D1}" dt="2024-10-17T15:22:48.896" v="2509" actId="2711"/>
          <ac:spMkLst>
            <pc:docMk/>
            <pc:sldMk cId="1535754383" sldId="374"/>
            <ac:spMk id="6" creationId="{D0D38B1D-69E6-D35F-16CC-54DAA6708636}"/>
          </ac:spMkLst>
        </pc:spChg>
        <pc:spChg chg="mod">
          <ac:chgData name="Pierre Lasou" userId="df87d730-8a2c-4897-b706-28306c7cddb5" providerId="ADAL" clId="{0EE22F2F-758D-4986-B951-92FADE1906D1}" dt="2024-10-17T12:53:57.566" v="2032" actId="20577"/>
          <ac:spMkLst>
            <pc:docMk/>
            <pc:sldMk cId="1535754383" sldId="374"/>
            <ac:spMk id="7" creationId="{DD5FEB25-A3AD-F623-B065-060EB856A1F3}"/>
          </ac:spMkLst>
        </pc:spChg>
      </pc:sldChg>
    </pc:docChg>
  </pc:docChgLst>
  <pc:docChgLst>
    <pc:chgData name="Amélie Tremblay" userId="b52d155f-2c06-4f70-a301-a7f55a091acf" providerId="ADAL" clId="{88DEC162-0601-4056-A559-1ED94885EF7B}"/>
    <pc:docChg chg="undo custSel addSld delSld modSld sldOrd addMainMaster delMainMaster modMainMaster modSection">
      <pc:chgData name="Amélie Tremblay" userId="b52d155f-2c06-4f70-a301-a7f55a091acf" providerId="ADAL" clId="{88DEC162-0601-4056-A559-1ED94885EF7B}" dt="2023-04-27T15:49:31.208" v="1728" actId="14100"/>
      <pc:docMkLst>
        <pc:docMk/>
      </pc:docMkLst>
      <pc:sldChg chg="addSp delSp modSp mod ord chgLayout">
        <pc:chgData name="Amélie Tremblay" userId="b52d155f-2c06-4f70-a301-a7f55a091acf" providerId="ADAL" clId="{88DEC162-0601-4056-A559-1ED94885EF7B}" dt="2023-04-18T19:53:26.411" v="1297" actId="700"/>
        <pc:sldMkLst>
          <pc:docMk/>
          <pc:sldMk cId="2517024301" sldId="302"/>
        </pc:sldMkLst>
        <pc:spChg chg="del">
          <ac:chgData name="Amélie Tremblay" userId="b52d155f-2c06-4f70-a301-a7f55a091acf" providerId="ADAL" clId="{88DEC162-0601-4056-A559-1ED94885EF7B}" dt="2023-04-18T19:53:26.411" v="1297" actId="700"/>
          <ac:spMkLst>
            <pc:docMk/>
            <pc:sldMk cId="2517024301" sldId="302"/>
            <ac:spMk id="2" creationId="{EC0CFB91-9CE8-E248-8CCC-CF1C3E5BEE93}"/>
          </ac:spMkLst>
        </pc:spChg>
        <pc:spChg chg="del">
          <ac:chgData name="Amélie Tremblay" userId="b52d155f-2c06-4f70-a301-a7f55a091acf" providerId="ADAL" clId="{88DEC162-0601-4056-A559-1ED94885EF7B}" dt="2023-04-18T19:53:26.411" v="1297" actId="700"/>
          <ac:spMkLst>
            <pc:docMk/>
            <pc:sldMk cId="2517024301" sldId="302"/>
            <ac:spMk id="3" creationId="{CED1C2A2-7CC7-5E46-92AD-6F565E5A914F}"/>
          </ac:spMkLst>
        </pc:spChg>
        <pc:spChg chg="mod ord">
          <ac:chgData name="Amélie Tremblay" userId="b52d155f-2c06-4f70-a301-a7f55a091acf" providerId="ADAL" clId="{88DEC162-0601-4056-A559-1ED94885EF7B}" dt="2023-04-18T19:53:26.411" v="1297" actId="700"/>
          <ac:spMkLst>
            <pc:docMk/>
            <pc:sldMk cId="2517024301" sldId="302"/>
            <ac:spMk id="4" creationId="{2D956007-E64E-4FF4-AE3D-001DE4D505FA}"/>
          </ac:spMkLst>
        </pc:spChg>
        <pc:spChg chg="mod ord">
          <ac:chgData name="Amélie Tremblay" userId="b52d155f-2c06-4f70-a301-a7f55a091acf" providerId="ADAL" clId="{88DEC162-0601-4056-A559-1ED94885EF7B}" dt="2023-04-18T19:53:26.411" v="1297" actId="700"/>
          <ac:spMkLst>
            <pc:docMk/>
            <pc:sldMk cId="2517024301" sldId="302"/>
            <ac:spMk id="6" creationId="{09C6806B-EF9A-466C-894B-47DDBC2E89DE}"/>
          </ac:spMkLst>
        </pc:spChg>
        <pc:spChg chg="add mod ord">
          <ac:chgData name="Amélie Tremblay" userId="b52d155f-2c06-4f70-a301-a7f55a091acf" providerId="ADAL" clId="{88DEC162-0601-4056-A559-1ED94885EF7B}" dt="2023-04-18T19:53:26.411" v="1297" actId="700"/>
          <ac:spMkLst>
            <pc:docMk/>
            <pc:sldMk cId="2517024301" sldId="302"/>
            <ac:spMk id="7" creationId="{715D1E5A-B423-49CF-A4AC-B4DDB17DBFFE}"/>
          </ac:spMkLst>
        </pc:spChg>
        <pc:spChg chg="add mod ord">
          <ac:chgData name="Amélie Tremblay" userId="b52d155f-2c06-4f70-a301-a7f55a091acf" providerId="ADAL" clId="{88DEC162-0601-4056-A559-1ED94885EF7B}" dt="2023-04-18T19:53:26.411" v="1297" actId="700"/>
          <ac:spMkLst>
            <pc:docMk/>
            <pc:sldMk cId="2517024301" sldId="302"/>
            <ac:spMk id="8" creationId="{AA2F91D6-45E0-448D-B82D-8A9E1A5D37C5}"/>
          </ac:spMkLst>
        </pc:spChg>
      </pc:sldChg>
      <pc:sldChg chg="addSp delSp modSp mod chgLayout">
        <pc:chgData name="Amélie Tremblay" userId="b52d155f-2c06-4f70-a301-a7f55a091acf" providerId="ADAL" clId="{88DEC162-0601-4056-A559-1ED94885EF7B}" dt="2023-04-21T12:58:03.138" v="1661"/>
        <pc:sldMkLst>
          <pc:docMk/>
          <pc:sldMk cId="2835026329" sldId="303"/>
        </pc:sldMkLst>
        <pc:spChg chg="del">
          <ac:chgData name="Amélie Tremblay" userId="b52d155f-2c06-4f70-a301-a7f55a091acf" providerId="ADAL" clId="{88DEC162-0601-4056-A559-1ED94885EF7B}" dt="2023-04-18T15:50:01.462" v="1103" actId="700"/>
          <ac:spMkLst>
            <pc:docMk/>
            <pc:sldMk cId="2835026329" sldId="303"/>
            <ac:spMk id="2" creationId="{0EBE3BB7-AEB0-3949-8FDC-2356ADD20364}"/>
          </ac:spMkLst>
        </pc:spChg>
        <pc:spChg chg="del">
          <ac:chgData name="Amélie Tremblay" userId="b52d155f-2c06-4f70-a301-a7f55a091acf" providerId="ADAL" clId="{88DEC162-0601-4056-A559-1ED94885EF7B}" dt="2023-04-18T15:50:01.462" v="1103" actId="700"/>
          <ac:spMkLst>
            <pc:docMk/>
            <pc:sldMk cId="2835026329" sldId="303"/>
            <ac:spMk id="3" creationId="{1C481BF5-CABF-6D45-A142-107414F3CA6E}"/>
          </ac:spMkLst>
        </pc:spChg>
        <pc:spChg chg="mod">
          <ac:chgData name="Amélie Tremblay" userId="b52d155f-2c06-4f70-a301-a7f55a091acf" providerId="ADAL" clId="{88DEC162-0601-4056-A559-1ED94885EF7B}" dt="2023-04-21T12:58:03.138" v="1661"/>
          <ac:spMkLst>
            <pc:docMk/>
            <pc:sldMk cId="2835026329" sldId="303"/>
            <ac:spMk id="5" creationId="{8C40500F-E76A-494A-BEEA-7CDD4D2AF31B}"/>
          </ac:spMkLst>
        </pc:spChg>
        <pc:spChg chg="add del mod ord">
          <ac:chgData name="Amélie Tremblay" userId="b52d155f-2c06-4f70-a301-a7f55a091acf" providerId="ADAL" clId="{88DEC162-0601-4056-A559-1ED94885EF7B}" dt="2023-04-18T15:51:27.174" v="1111" actId="700"/>
          <ac:spMkLst>
            <pc:docMk/>
            <pc:sldMk cId="2835026329" sldId="303"/>
            <ac:spMk id="5" creationId="{FADBAC2C-AB4B-49A6-B5BB-C37BF31F87AC}"/>
          </ac:spMkLst>
        </pc:spChg>
        <pc:spChg chg="add del mod ord">
          <ac:chgData name="Amélie Tremblay" userId="b52d155f-2c06-4f70-a301-a7f55a091acf" providerId="ADAL" clId="{88DEC162-0601-4056-A559-1ED94885EF7B}" dt="2023-04-18T15:51:27.174" v="1111" actId="700"/>
          <ac:spMkLst>
            <pc:docMk/>
            <pc:sldMk cId="2835026329" sldId="303"/>
            <ac:spMk id="6" creationId="{098199FE-888C-476A-B74C-2444F78F1BAE}"/>
          </ac:spMkLst>
        </pc:spChg>
        <pc:spChg chg="mod ord">
          <ac:chgData name="Amélie Tremblay" userId="b52d155f-2c06-4f70-a301-a7f55a091acf" providerId="ADAL" clId="{88DEC162-0601-4056-A559-1ED94885EF7B}" dt="2023-04-18T20:04:11.836" v="1362" actId="700"/>
          <ac:spMkLst>
            <pc:docMk/>
            <pc:sldMk cId="2835026329" sldId="303"/>
            <ac:spMk id="7" creationId="{A30BAD6E-D086-41AF-A7A5-C5D8D17E0988}"/>
          </ac:spMkLst>
        </pc:spChg>
        <pc:spChg chg="add del mod ord">
          <ac:chgData name="Amélie Tremblay" userId="b52d155f-2c06-4f70-a301-a7f55a091acf" providerId="ADAL" clId="{88DEC162-0601-4056-A559-1ED94885EF7B}" dt="2023-04-18T15:53:44.160" v="1117" actId="700"/>
          <ac:spMkLst>
            <pc:docMk/>
            <pc:sldMk cId="2835026329" sldId="303"/>
            <ac:spMk id="7" creationId="{FDC73796-106E-418E-8733-9ABABB548BFE}"/>
          </ac:spMkLst>
        </pc:spChg>
        <pc:spChg chg="add del mod ord">
          <ac:chgData name="Amélie Tremblay" userId="b52d155f-2c06-4f70-a301-a7f55a091acf" providerId="ADAL" clId="{88DEC162-0601-4056-A559-1ED94885EF7B}" dt="2023-04-18T15:53:44.160" v="1117" actId="700"/>
          <ac:spMkLst>
            <pc:docMk/>
            <pc:sldMk cId="2835026329" sldId="303"/>
            <ac:spMk id="8" creationId="{B9E37FE1-6CEF-45E9-B9D6-F3EC0EB7A302}"/>
          </ac:spMkLst>
        </pc:spChg>
        <pc:spChg chg="mod ord">
          <ac:chgData name="Amélie Tremblay" userId="b52d155f-2c06-4f70-a301-a7f55a091acf" providerId="ADAL" clId="{88DEC162-0601-4056-A559-1ED94885EF7B}" dt="2023-04-18T20:04:11.836" v="1362" actId="700"/>
          <ac:spMkLst>
            <pc:docMk/>
            <pc:sldMk cId="2835026329" sldId="303"/>
            <ac:spMk id="8" creationId="{F2634B58-0FA4-4DAC-AA18-092F3F59A5F5}"/>
          </ac:spMkLst>
        </pc:spChg>
        <pc:spChg chg="add mod ord">
          <ac:chgData name="Amélie Tremblay" userId="b52d155f-2c06-4f70-a301-a7f55a091acf" providerId="ADAL" clId="{88DEC162-0601-4056-A559-1ED94885EF7B}" dt="2023-04-18T20:04:11.836" v="1362" actId="700"/>
          <ac:spMkLst>
            <pc:docMk/>
            <pc:sldMk cId="2835026329" sldId="303"/>
            <ac:spMk id="9" creationId="{0998FBDA-E52E-4E0E-8E3C-72910EC97BEE}"/>
          </ac:spMkLst>
        </pc:spChg>
        <pc:spChg chg="add del mod ord">
          <ac:chgData name="Amélie Tremblay" userId="b52d155f-2c06-4f70-a301-a7f55a091acf" providerId="ADAL" clId="{88DEC162-0601-4056-A559-1ED94885EF7B}" dt="2023-04-18T16:09:09.844" v="1134" actId="700"/>
          <ac:spMkLst>
            <pc:docMk/>
            <pc:sldMk cId="2835026329" sldId="303"/>
            <ac:spMk id="9" creationId="{3F57D7AE-8494-479E-B2EF-A07198DDBC97}"/>
          </ac:spMkLst>
        </pc:spChg>
        <pc:spChg chg="add mod ord">
          <ac:chgData name="Amélie Tremblay" userId="b52d155f-2c06-4f70-a301-a7f55a091acf" providerId="ADAL" clId="{88DEC162-0601-4056-A559-1ED94885EF7B}" dt="2023-04-18T20:04:11.836" v="1362" actId="700"/>
          <ac:spMkLst>
            <pc:docMk/>
            <pc:sldMk cId="2835026329" sldId="303"/>
            <ac:spMk id="10" creationId="{0135C442-4805-46BD-BD29-80BAB82BFE3A}"/>
          </ac:spMkLst>
        </pc:spChg>
        <pc:spChg chg="add del mod ord">
          <ac:chgData name="Amélie Tremblay" userId="b52d155f-2c06-4f70-a301-a7f55a091acf" providerId="ADAL" clId="{88DEC162-0601-4056-A559-1ED94885EF7B}" dt="2023-04-18T16:09:09.844" v="1134" actId="700"/>
          <ac:spMkLst>
            <pc:docMk/>
            <pc:sldMk cId="2835026329" sldId="303"/>
            <ac:spMk id="10" creationId="{9529B375-7870-49AD-AFF3-D2B319B36342}"/>
          </ac:spMkLst>
        </pc:spChg>
        <pc:spChg chg="add del mod ord">
          <ac:chgData name="Amélie Tremblay" userId="b52d155f-2c06-4f70-a301-a7f55a091acf" providerId="ADAL" clId="{88DEC162-0601-4056-A559-1ED94885EF7B}" dt="2023-04-18T16:15:20.138" v="1137" actId="700"/>
          <ac:spMkLst>
            <pc:docMk/>
            <pc:sldMk cId="2835026329" sldId="303"/>
            <ac:spMk id="11" creationId="{6792C8B8-15EC-40CC-960C-671FB9E506B0}"/>
          </ac:spMkLst>
        </pc:spChg>
        <pc:spChg chg="add del mod ord">
          <ac:chgData name="Amélie Tremblay" userId="b52d155f-2c06-4f70-a301-a7f55a091acf" providerId="ADAL" clId="{88DEC162-0601-4056-A559-1ED94885EF7B}" dt="2023-04-18T16:15:20.138" v="1137" actId="700"/>
          <ac:spMkLst>
            <pc:docMk/>
            <pc:sldMk cId="2835026329" sldId="303"/>
            <ac:spMk id="12" creationId="{2276E25C-FD80-4512-98DF-361C9F1B219E}"/>
          </ac:spMkLst>
        </pc:spChg>
        <pc:spChg chg="add del mod ord">
          <ac:chgData name="Amélie Tremblay" userId="b52d155f-2c06-4f70-a301-a7f55a091acf" providerId="ADAL" clId="{88DEC162-0601-4056-A559-1ED94885EF7B}" dt="2023-04-18T20:04:11.836" v="1362" actId="700"/>
          <ac:spMkLst>
            <pc:docMk/>
            <pc:sldMk cId="2835026329" sldId="303"/>
            <ac:spMk id="13" creationId="{765DC20D-3A3D-448C-858B-366649790E59}"/>
          </ac:spMkLst>
        </pc:spChg>
        <pc:spChg chg="add del mod ord">
          <ac:chgData name="Amélie Tremblay" userId="b52d155f-2c06-4f70-a301-a7f55a091acf" providerId="ADAL" clId="{88DEC162-0601-4056-A559-1ED94885EF7B}" dt="2023-04-18T20:04:11.836" v="1362" actId="700"/>
          <ac:spMkLst>
            <pc:docMk/>
            <pc:sldMk cId="2835026329" sldId="303"/>
            <ac:spMk id="14" creationId="{A487A846-1844-40D2-9706-BAA8E4A83D07}"/>
          </ac:spMkLst>
        </pc:spChg>
      </pc:sldChg>
      <pc:sldChg chg="addSp delSp modSp mod chgLayout">
        <pc:chgData name="Amélie Tremblay" userId="b52d155f-2c06-4f70-a301-a7f55a091acf" providerId="ADAL" clId="{88DEC162-0601-4056-A559-1ED94885EF7B}" dt="2023-04-18T12:36:28.212" v="823" actId="700"/>
        <pc:sldMkLst>
          <pc:docMk/>
          <pc:sldMk cId="1236614502" sldId="316"/>
        </pc:sldMkLst>
        <pc:spChg chg="del">
          <ac:chgData name="Amélie Tremblay" userId="b52d155f-2c06-4f70-a301-a7f55a091acf" providerId="ADAL" clId="{88DEC162-0601-4056-A559-1ED94885EF7B}" dt="2023-04-18T12:36:28.212" v="823" actId="700"/>
          <ac:spMkLst>
            <pc:docMk/>
            <pc:sldMk cId="1236614502" sldId="316"/>
            <ac:spMk id="2" creationId="{AB6D9FF0-2A71-A544-85C0-1102B795938D}"/>
          </ac:spMkLst>
        </pc:spChg>
        <pc:spChg chg="del">
          <ac:chgData name="Amélie Tremblay" userId="b52d155f-2c06-4f70-a301-a7f55a091acf" providerId="ADAL" clId="{88DEC162-0601-4056-A559-1ED94885EF7B}" dt="2023-04-18T12:36:28.212" v="823" actId="700"/>
          <ac:spMkLst>
            <pc:docMk/>
            <pc:sldMk cId="1236614502" sldId="316"/>
            <ac:spMk id="3" creationId="{CFF54D2D-24A9-8E4C-B1BC-67D945EB049E}"/>
          </ac:spMkLst>
        </pc:spChg>
        <pc:spChg chg="add mod ord">
          <ac:chgData name="Amélie Tremblay" userId="b52d155f-2c06-4f70-a301-a7f55a091acf" providerId="ADAL" clId="{88DEC162-0601-4056-A559-1ED94885EF7B}" dt="2023-04-18T12:36:28.212" v="823" actId="700"/>
          <ac:spMkLst>
            <pc:docMk/>
            <pc:sldMk cId="1236614502" sldId="316"/>
            <ac:spMk id="4" creationId="{51AB3A51-39EA-4544-8F52-AF892EE10BAF}"/>
          </ac:spMkLst>
        </pc:spChg>
        <pc:spChg chg="add mod ord">
          <ac:chgData name="Amélie Tremblay" userId="b52d155f-2c06-4f70-a301-a7f55a091acf" providerId="ADAL" clId="{88DEC162-0601-4056-A559-1ED94885EF7B}" dt="2023-04-18T12:36:28.212" v="823" actId="700"/>
          <ac:spMkLst>
            <pc:docMk/>
            <pc:sldMk cId="1236614502" sldId="316"/>
            <ac:spMk id="5" creationId="{7AE62E41-B9DA-485A-A7F3-CC82DC23AB81}"/>
          </ac:spMkLst>
        </pc:spChg>
      </pc:sldChg>
      <pc:sldChg chg="del">
        <pc:chgData name="Amélie Tremblay" userId="b52d155f-2c06-4f70-a301-a7f55a091acf" providerId="ADAL" clId="{88DEC162-0601-4056-A559-1ED94885EF7B}" dt="2023-03-22T17:11:43.731" v="0" actId="2696"/>
        <pc:sldMkLst>
          <pc:docMk/>
          <pc:sldMk cId="275686009" sldId="327"/>
        </pc:sldMkLst>
      </pc:sldChg>
      <pc:sldChg chg="addSp delSp modSp mod chgLayout">
        <pc:chgData name="Amélie Tremblay" userId="b52d155f-2c06-4f70-a301-a7f55a091acf" providerId="ADAL" clId="{88DEC162-0601-4056-A559-1ED94885EF7B}" dt="2023-04-27T15:38:54.205" v="1663" actId="2161"/>
        <pc:sldMkLst>
          <pc:docMk/>
          <pc:sldMk cId="4001923092" sldId="331"/>
        </pc:sldMkLst>
        <pc:spChg chg="del">
          <ac:chgData name="Amélie Tremblay" userId="b52d155f-2c06-4f70-a301-a7f55a091acf" providerId="ADAL" clId="{88DEC162-0601-4056-A559-1ED94885EF7B}" dt="2023-04-21T12:56:28.295" v="1658" actId="700"/>
          <ac:spMkLst>
            <pc:docMk/>
            <pc:sldMk cId="4001923092" sldId="331"/>
            <ac:spMk id="2" creationId="{DFFBE307-E7EE-614E-871C-572C91068D3D}"/>
          </ac:spMkLst>
        </pc:spChg>
        <pc:spChg chg="add mod ord">
          <ac:chgData name="Amélie Tremblay" userId="b52d155f-2c06-4f70-a301-a7f55a091acf" providerId="ADAL" clId="{88DEC162-0601-4056-A559-1ED94885EF7B}" dt="2023-04-21T12:56:28.295" v="1658" actId="700"/>
          <ac:spMkLst>
            <pc:docMk/>
            <pc:sldMk cId="4001923092" sldId="331"/>
            <ac:spMk id="4" creationId="{7E81F317-1658-4F9D-930F-53B50A2FAEB0}"/>
          </ac:spMkLst>
        </pc:spChg>
        <pc:graphicFrameChg chg="mod modGraphic">
          <ac:chgData name="Amélie Tremblay" userId="b52d155f-2c06-4f70-a301-a7f55a091acf" providerId="ADAL" clId="{88DEC162-0601-4056-A559-1ED94885EF7B}" dt="2023-04-27T15:38:54.205" v="1663" actId="2161"/>
          <ac:graphicFrameMkLst>
            <pc:docMk/>
            <pc:sldMk cId="4001923092" sldId="331"/>
            <ac:graphicFrameMk id="3" creationId="{F0AD3794-E8FC-6C46-B801-D15D7B805FEB}"/>
          </ac:graphicFrameMkLst>
        </pc:graphicFrameChg>
      </pc:sldChg>
      <pc:sldChg chg="addSp delSp modSp mod chgLayout">
        <pc:chgData name="Amélie Tremblay" userId="b52d155f-2c06-4f70-a301-a7f55a091acf" providerId="ADAL" clId="{88DEC162-0601-4056-A559-1ED94885EF7B}" dt="2023-04-18T12:51:43.998" v="1005" actId="20577"/>
        <pc:sldMkLst>
          <pc:docMk/>
          <pc:sldMk cId="1698786901" sldId="341"/>
        </pc:sldMkLst>
        <pc:spChg chg="del">
          <ac:chgData name="Amélie Tremblay" userId="b52d155f-2c06-4f70-a301-a7f55a091acf" providerId="ADAL" clId="{88DEC162-0601-4056-A559-1ED94885EF7B}" dt="2023-04-18T12:34:47.231" v="815" actId="700"/>
          <ac:spMkLst>
            <pc:docMk/>
            <pc:sldMk cId="1698786901" sldId="341"/>
            <ac:spMk id="2" creationId="{8E1B6B7D-38FA-824D-B073-13FF71EA62F1}"/>
          </ac:spMkLst>
        </pc:spChg>
        <pc:spChg chg="del">
          <ac:chgData name="Amélie Tremblay" userId="b52d155f-2c06-4f70-a301-a7f55a091acf" providerId="ADAL" clId="{88DEC162-0601-4056-A559-1ED94885EF7B}" dt="2023-04-18T12:34:47.231" v="815" actId="700"/>
          <ac:spMkLst>
            <pc:docMk/>
            <pc:sldMk cId="1698786901" sldId="341"/>
            <ac:spMk id="3" creationId="{2BCC5D95-8861-F645-87BE-E4A6029E5DFA}"/>
          </ac:spMkLst>
        </pc:spChg>
        <pc:spChg chg="del">
          <ac:chgData name="Amélie Tremblay" userId="b52d155f-2c06-4f70-a301-a7f55a091acf" providerId="ADAL" clId="{88DEC162-0601-4056-A559-1ED94885EF7B}" dt="2023-04-18T12:34:47.231" v="815" actId="700"/>
          <ac:spMkLst>
            <pc:docMk/>
            <pc:sldMk cId="1698786901" sldId="341"/>
            <ac:spMk id="4" creationId="{51620FAD-8BEE-574C-9764-6297E5E2665F}"/>
          </ac:spMkLst>
        </pc:spChg>
        <pc:spChg chg="del">
          <ac:chgData name="Amélie Tremblay" userId="b52d155f-2c06-4f70-a301-a7f55a091acf" providerId="ADAL" clId="{88DEC162-0601-4056-A559-1ED94885EF7B}" dt="2023-04-18T12:34:47.231" v="815" actId="700"/>
          <ac:spMkLst>
            <pc:docMk/>
            <pc:sldMk cId="1698786901" sldId="341"/>
            <ac:spMk id="5" creationId="{9117CC4C-78FE-B945-800E-50A37AAA61C9}"/>
          </ac:spMkLst>
        </pc:spChg>
        <pc:spChg chg="add mod ord">
          <ac:chgData name="Amélie Tremblay" userId="b52d155f-2c06-4f70-a301-a7f55a091acf" providerId="ADAL" clId="{88DEC162-0601-4056-A559-1ED94885EF7B}" dt="2023-04-18T12:34:47.231" v="815" actId="700"/>
          <ac:spMkLst>
            <pc:docMk/>
            <pc:sldMk cId="1698786901" sldId="341"/>
            <ac:spMk id="6" creationId="{2D522C3E-FB13-4EBB-9EB0-079FAA4B0433}"/>
          </ac:spMkLst>
        </pc:spChg>
        <pc:spChg chg="add mod ord">
          <ac:chgData name="Amélie Tremblay" userId="b52d155f-2c06-4f70-a301-a7f55a091acf" providerId="ADAL" clId="{88DEC162-0601-4056-A559-1ED94885EF7B}" dt="2023-04-18T12:34:47.231" v="815" actId="700"/>
          <ac:spMkLst>
            <pc:docMk/>
            <pc:sldMk cId="1698786901" sldId="341"/>
            <ac:spMk id="7" creationId="{0FD0DF0A-935A-457C-AF70-31C518C6428D}"/>
          </ac:spMkLst>
        </pc:spChg>
        <pc:spChg chg="add mod ord">
          <ac:chgData name="Amélie Tremblay" userId="b52d155f-2c06-4f70-a301-a7f55a091acf" providerId="ADAL" clId="{88DEC162-0601-4056-A559-1ED94885EF7B}" dt="2023-04-18T12:34:47.231" v="815" actId="700"/>
          <ac:spMkLst>
            <pc:docMk/>
            <pc:sldMk cId="1698786901" sldId="341"/>
            <ac:spMk id="8" creationId="{ABFC6D12-802D-4FFF-87D3-DBD57BA84400}"/>
          </ac:spMkLst>
        </pc:spChg>
        <pc:spChg chg="add mod ord">
          <ac:chgData name="Amélie Tremblay" userId="b52d155f-2c06-4f70-a301-a7f55a091acf" providerId="ADAL" clId="{88DEC162-0601-4056-A559-1ED94885EF7B}" dt="2023-04-18T12:51:43.998" v="1005" actId="20577"/>
          <ac:spMkLst>
            <pc:docMk/>
            <pc:sldMk cId="1698786901" sldId="341"/>
            <ac:spMk id="9" creationId="{9E94F64B-FC45-489E-8B05-EAC6BB4A33A8}"/>
          </ac:spMkLst>
        </pc:spChg>
        <pc:picChg chg="add del">
          <ac:chgData name="Amélie Tremblay" userId="b52d155f-2c06-4f70-a301-a7f55a091acf" providerId="ADAL" clId="{88DEC162-0601-4056-A559-1ED94885EF7B}" dt="2023-04-18T12:48:54.982" v="937" actId="478"/>
          <ac:picMkLst>
            <pc:docMk/>
            <pc:sldMk cId="1698786901" sldId="341"/>
            <ac:picMk id="10" creationId="{29F70189-2152-4079-A639-280737F95B5B}"/>
          </ac:picMkLst>
        </pc:picChg>
      </pc:sldChg>
      <pc:sldChg chg="addSp delSp modSp mod addCm delCm chgLayout">
        <pc:chgData name="Amélie Tremblay" userId="b52d155f-2c06-4f70-a301-a7f55a091acf" providerId="ADAL" clId="{88DEC162-0601-4056-A559-1ED94885EF7B}" dt="2023-04-27T15:39:50.305" v="1684" actId="20577"/>
        <pc:sldMkLst>
          <pc:docMk/>
          <pc:sldMk cId="2892965614" sldId="342"/>
        </pc:sldMkLst>
        <pc:spChg chg="add mod ord">
          <ac:chgData name="Amélie Tremblay" userId="b52d155f-2c06-4f70-a301-a7f55a091acf" providerId="ADAL" clId="{88DEC162-0601-4056-A559-1ED94885EF7B}" dt="2023-04-18T16:02:32.841" v="1131" actId="700"/>
          <ac:spMkLst>
            <pc:docMk/>
            <pc:sldMk cId="2892965614" sldId="342"/>
            <ac:spMk id="2" creationId="{7B3DFA1F-BF99-47B8-8952-C7C85B9AD7BA}"/>
          </ac:spMkLst>
        </pc:spChg>
        <pc:spChg chg="del">
          <ac:chgData name="Amélie Tremblay" userId="b52d155f-2c06-4f70-a301-a7f55a091acf" providerId="ADAL" clId="{88DEC162-0601-4056-A559-1ED94885EF7B}" dt="2023-04-18T12:34:16.082" v="736" actId="700"/>
          <ac:spMkLst>
            <pc:docMk/>
            <pc:sldMk cId="2892965614" sldId="342"/>
            <ac:spMk id="2" creationId="{FC94967C-EF81-8147-BD28-0E254DEBC019}"/>
          </ac:spMkLst>
        </pc:spChg>
        <pc:spChg chg="add mod ord">
          <ac:chgData name="Amélie Tremblay" userId="b52d155f-2c06-4f70-a301-a7f55a091acf" providerId="ADAL" clId="{88DEC162-0601-4056-A559-1ED94885EF7B}" dt="2023-04-18T16:02:32.841" v="1131" actId="700"/>
          <ac:spMkLst>
            <pc:docMk/>
            <pc:sldMk cId="2892965614" sldId="342"/>
            <ac:spMk id="3" creationId="{3C957D12-8039-48BE-AD88-9F1E80356C7B}"/>
          </ac:spMkLst>
        </pc:spChg>
        <pc:spChg chg="del">
          <ac:chgData name="Amélie Tremblay" userId="b52d155f-2c06-4f70-a301-a7f55a091acf" providerId="ADAL" clId="{88DEC162-0601-4056-A559-1ED94885EF7B}" dt="2023-04-18T12:34:16.082" v="736" actId="700"/>
          <ac:spMkLst>
            <pc:docMk/>
            <pc:sldMk cId="2892965614" sldId="342"/>
            <ac:spMk id="3" creationId="{D764E770-C966-8B47-AF39-9C29C2492421}"/>
          </ac:spMkLst>
        </pc:spChg>
        <pc:spChg chg="del mod">
          <ac:chgData name="Amélie Tremblay" userId="b52d155f-2c06-4f70-a301-a7f55a091acf" providerId="ADAL" clId="{88DEC162-0601-4056-A559-1ED94885EF7B}" dt="2023-04-18T12:34:16.082" v="736" actId="700"/>
          <ac:spMkLst>
            <pc:docMk/>
            <pc:sldMk cId="2892965614" sldId="342"/>
            <ac:spMk id="4" creationId="{32D63C73-3868-AD40-9F9F-642A13E70F6D}"/>
          </ac:spMkLst>
        </pc:spChg>
        <pc:spChg chg="add mod ord">
          <ac:chgData name="Amélie Tremblay" userId="b52d155f-2c06-4f70-a301-a7f55a091acf" providerId="ADAL" clId="{88DEC162-0601-4056-A559-1ED94885EF7B}" dt="2023-04-27T15:39:50.305" v="1684" actId="20577"/>
          <ac:spMkLst>
            <pc:docMk/>
            <pc:sldMk cId="2892965614" sldId="342"/>
            <ac:spMk id="4" creationId="{C59B6CA8-EAB4-4328-BBED-3F2D614E8421}"/>
          </ac:spMkLst>
        </pc:spChg>
        <pc:spChg chg="add del mod ord">
          <ac:chgData name="Amélie Tremblay" userId="b52d155f-2c06-4f70-a301-a7f55a091acf" providerId="ADAL" clId="{88DEC162-0601-4056-A559-1ED94885EF7B}" dt="2023-04-18T16:02:32.841" v="1131" actId="700"/>
          <ac:spMkLst>
            <pc:docMk/>
            <pc:sldMk cId="2892965614" sldId="342"/>
            <ac:spMk id="5" creationId="{259FB655-71AD-4D3C-85EF-5E5B5D42D373}"/>
          </ac:spMkLst>
        </pc:spChg>
        <pc:spChg chg="add del mod ord">
          <ac:chgData name="Amélie Tremblay" userId="b52d155f-2c06-4f70-a301-a7f55a091acf" providerId="ADAL" clId="{88DEC162-0601-4056-A559-1ED94885EF7B}" dt="2023-04-18T16:02:32.841" v="1131" actId="700"/>
          <ac:spMkLst>
            <pc:docMk/>
            <pc:sldMk cId="2892965614" sldId="342"/>
            <ac:spMk id="6" creationId="{08BA23D5-ABC3-4C44-87C4-7492F7AC11DD}"/>
          </ac:spMkLst>
        </pc:spChg>
        <pc:spChg chg="add del mod ord">
          <ac:chgData name="Amélie Tremblay" userId="b52d155f-2c06-4f70-a301-a7f55a091acf" providerId="ADAL" clId="{88DEC162-0601-4056-A559-1ED94885EF7B}" dt="2023-04-18T16:02:32.841" v="1131" actId="700"/>
          <ac:spMkLst>
            <pc:docMk/>
            <pc:sldMk cId="2892965614" sldId="342"/>
            <ac:spMk id="7" creationId="{307C784F-31A4-4E91-BDB1-390149A1533F}"/>
          </ac:spMkLst>
        </pc:spChg>
      </pc:sldChg>
      <pc:sldChg chg="addSp delSp modSp mod chgLayout">
        <pc:chgData name="Amélie Tremblay" userId="b52d155f-2c06-4f70-a301-a7f55a091acf" providerId="ADAL" clId="{88DEC162-0601-4056-A559-1ED94885EF7B}" dt="2023-04-18T12:34:54.231" v="816" actId="700"/>
        <pc:sldMkLst>
          <pc:docMk/>
          <pc:sldMk cId="2083481121" sldId="343"/>
        </pc:sldMkLst>
        <pc:spChg chg="del">
          <ac:chgData name="Amélie Tremblay" userId="b52d155f-2c06-4f70-a301-a7f55a091acf" providerId="ADAL" clId="{88DEC162-0601-4056-A559-1ED94885EF7B}" dt="2023-04-18T12:34:54.231" v="816" actId="700"/>
          <ac:spMkLst>
            <pc:docMk/>
            <pc:sldMk cId="2083481121" sldId="343"/>
            <ac:spMk id="2" creationId="{70802037-A9D1-8C46-97DA-4CD4F512E379}"/>
          </ac:spMkLst>
        </pc:spChg>
        <pc:spChg chg="del">
          <ac:chgData name="Amélie Tremblay" userId="b52d155f-2c06-4f70-a301-a7f55a091acf" providerId="ADAL" clId="{88DEC162-0601-4056-A559-1ED94885EF7B}" dt="2023-04-18T12:34:54.231" v="816" actId="700"/>
          <ac:spMkLst>
            <pc:docMk/>
            <pc:sldMk cId="2083481121" sldId="343"/>
            <ac:spMk id="3" creationId="{5306A915-BD62-3644-B7C6-1ECFD01FAC33}"/>
          </ac:spMkLst>
        </pc:spChg>
        <pc:spChg chg="del">
          <ac:chgData name="Amélie Tremblay" userId="b52d155f-2c06-4f70-a301-a7f55a091acf" providerId="ADAL" clId="{88DEC162-0601-4056-A559-1ED94885EF7B}" dt="2023-04-18T12:34:54.231" v="816" actId="700"/>
          <ac:spMkLst>
            <pc:docMk/>
            <pc:sldMk cId="2083481121" sldId="343"/>
            <ac:spMk id="4" creationId="{8DBB4135-AB1F-0B41-921C-06BA5E55E1E4}"/>
          </ac:spMkLst>
        </pc:spChg>
        <pc:spChg chg="del">
          <ac:chgData name="Amélie Tremblay" userId="b52d155f-2c06-4f70-a301-a7f55a091acf" providerId="ADAL" clId="{88DEC162-0601-4056-A559-1ED94885EF7B}" dt="2023-04-18T12:34:54.231" v="816" actId="700"/>
          <ac:spMkLst>
            <pc:docMk/>
            <pc:sldMk cId="2083481121" sldId="343"/>
            <ac:spMk id="5" creationId="{2BE74854-B877-6044-B800-CD2B8153365A}"/>
          </ac:spMkLst>
        </pc:spChg>
        <pc:spChg chg="del">
          <ac:chgData name="Amélie Tremblay" userId="b52d155f-2c06-4f70-a301-a7f55a091acf" providerId="ADAL" clId="{88DEC162-0601-4056-A559-1ED94885EF7B}" dt="2023-04-18T12:34:54.231" v="816" actId="700"/>
          <ac:spMkLst>
            <pc:docMk/>
            <pc:sldMk cId="2083481121" sldId="343"/>
            <ac:spMk id="6" creationId="{808B17FF-88DB-FA47-9456-C667D779F838}"/>
          </ac:spMkLst>
        </pc:spChg>
        <pc:spChg chg="del">
          <ac:chgData name="Amélie Tremblay" userId="b52d155f-2c06-4f70-a301-a7f55a091acf" providerId="ADAL" clId="{88DEC162-0601-4056-A559-1ED94885EF7B}" dt="2023-04-18T12:34:54.231" v="816" actId="700"/>
          <ac:spMkLst>
            <pc:docMk/>
            <pc:sldMk cId="2083481121" sldId="343"/>
            <ac:spMk id="7" creationId="{9DB7EFCE-13C5-E145-93E2-7D2D62304566}"/>
          </ac:spMkLst>
        </pc:spChg>
        <pc:spChg chg="del mod">
          <ac:chgData name="Amélie Tremblay" userId="b52d155f-2c06-4f70-a301-a7f55a091acf" providerId="ADAL" clId="{88DEC162-0601-4056-A559-1ED94885EF7B}" dt="2023-04-18T12:34:54.231" v="816" actId="700"/>
          <ac:spMkLst>
            <pc:docMk/>
            <pc:sldMk cId="2083481121" sldId="343"/>
            <ac:spMk id="8" creationId="{DD419682-3909-034B-A012-726FF0FA9C2A}"/>
          </ac:spMkLst>
        </pc:spChg>
        <pc:spChg chg="del">
          <ac:chgData name="Amélie Tremblay" userId="b52d155f-2c06-4f70-a301-a7f55a091acf" providerId="ADAL" clId="{88DEC162-0601-4056-A559-1ED94885EF7B}" dt="2023-04-18T12:34:54.231" v="816" actId="700"/>
          <ac:spMkLst>
            <pc:docMk/>
            <pc:sldMk cId="2083481121" sldId="343"/>
            <ac:spMk id="9" creationId="{B9EF4F69-30B0-744A-882A-CE13517F09C9}"/>
          </ac:spMkLst>
        </pc:spChg>
        <pc:spChg chg="add mod ord">
          <ac:chgData name="Amélie Tremblay" userId="b52d155f-2c06-4f70-a301-a7f55a091acf" providerId="ADAL" clId="{88DEC162-0601-4056-A559-1ED94885EF7B}" dt="2023-04-18T12:34:54.231" v="816" actId="700"/>
          <ac:spMkLst>
            <pc:docMk/>
            <pc:sldMk cId="2083481121" sldId="343"/>
            <ac:spMk id="10" creationId="{B46A9D3C-5C0C-4FBC-B296-AC315174DA5A}"/>
          </ac:spMkLst>
        </pc:spChg>
        <pc:spChg chg="add mod ord">
          <ac:chgData name="Amélie Tremblay" userId="b52d155f-2c06-4f70-a301-a7f55a091acf" providerId="ADAL" clId="{88DEC162-0601-4056-A559-1ED94885EF7B}" dt="2023-04-18T12:34:54.231" v="816" actId="700"/>
          <ac:spMkLst>
            <pc:docMk/>
            <pc:sldMk cId="2083481121" sldId="343"/>
            <ac:spMk id="11" creationId="{8B04949F-1D8B-4EB3-9CAC-688F9631EAAB}"/>
          </ac:spMkLst>
        </pc:spChg>
        <pc:spChg chg="add mod ord">
          <ac:chgData name="Amélie Tremblay" userId="b52d155f-2c06-4f70-a301-a7f55a091acf" providerId="ADAL" clId="{88DEC162-0601-4056-A559-1ED94885EF7B}" dt="2023-04-18T12:34:54.231" v="816" actId="700"/>
          <ac:spMkLst>
            <pc:docMk/>
            <pc:sldMk cId="2083481121" sldId="343"/>
            <ac:spMk id="12" creationId="{6422E4BE-5BF8-4016-89A4-856E87D368D5}"/>
          </ac:spMkLst>
        </pc:spChg>
        <pc:spChg chg="add mod ord">
          <ac:chgData name="Amélie Tremblay" userId="b52d155f-2c06-4f70-a301-a7f55a091acf" providerId="ADAL" clId="{88DEC162-0601-4056-A559-1ED94885EF7B}" dt="2023-04-18T12:34:54.231" v="816" actId="700"/>
          <ac:spMkLst>
            <pc:docMk/>
            <pc:sldMk cId="2083481121" sldId="343"/>
            <ac:spMk id="13" creationId="{D00705B7-DBB2-49D6-B2E0-7B47AA1158CB}"/>
          </ac:spMkLst>
        </pc:spChg>
        <pc:spChg chg="add mod ord">
          <ac:chgData name="Amélie Tremblay" userId="b52d155f-2c06-4f70-a301-a7f55a091acf" providerId="ADAL" clId="{88DEC162-0601-4056-A559-1ED94885EF7B}" dt="2023-04-18T12:34:54.231" v="816" actId="700"/>
          <ac:spMkLst>
            <pc:docMk/>
            <pc:sldMk cId="2083481121" sldId="343"/>
            <ac:spMk id="14" creationId="{C0B6313E-13B5-44B7-B992-95751A9FD712}"/>
          </ac:spMkLst>
        </pc:spChg>
        <pc:spChg chg="add mod ord">
          <ac:chgData name="Amélie Tremblay" userId="b52d155f-2c06-4f70-a301-a7f55a091acf" providerId="ADAL" clId="{88DEC162-0601-4056-A559-1ED94885EF7B}" dt="2023-04-18T12:34:54.231" v="816" actId="700"/>
          <ac:spMkLst>
            <pc:docMk/>
            <pc:sldMk cId="2083481121" sldId="343"/>
            <ac:spMk id="15" creationId="{D05E05DE-1040-4D23-94C2-EA7327A350EE}"/>
          </ac:spMkLst>
        </pc:spChg>
        <pc:spChg chg="add mod ord">
          <ac:chgData name="Amélie Tremblay" userId="b52d155f-2c06-4f70-a301-a7f55a091acf" providerId="ADAL" clId="{88DEC162-0601-4056-A559-1ED94885EF7B}" dt="2023-04-18T12:34:54.231" v="816" actId="700"/>
          <ac:spMkLst>
            <pc:docMk/>
            <pc:sldMk cId="2083481121" sldId="343"/>
            <ac:spMk id="16" creationId="{782FD096-4188-488A-8A8F-22DBD432C8F3}"/>
          </ac:spMkLst>
        </pc:spChg>
        <pc:spChg chg="add mod ord">
          <ac:chgData name="Amélie Tremblay" userId="b52d155f-2c06-4f70-a301-a7f55a091acf" providerId="ADAL" clId="{88DEC162-0601-4056-A559-1ED94885EF7B}" dt="2023-04-18T12:34:54.231" v="816" actId="700"/>
          <ac:spMkLst>
            <pc:docMk/>
            <pc:sldMk cId="2083481121" sldId="343"/>
            <ac:spMk id="17" creationId="{C240D5B7-51CD-47D2-8B74-1AFD90C67E21}"/>
          </ac:spMkLst>
        </pc:spChg>
      </pc:sldChg>
      <pc:sldChg chg="addSp delSp modSp mod chgLayout">
        <pc:chgData name="Amélie Tremblay" userId="b52d155f-2c06-4f70-a301-a7f55a091acf" providerId="ADAL" clId="{88DEC162-0601-4056-A559-1ED94885EF7B}" dt="2023-04-18T12:36:32.757" v="824" actId="700"/>
        <pc:sldMkLst>
          <pc:docMk/>
          <pc:sldMk cId="2722530919" sldId="348"/>
        </pc:sldMkLst>
        <pc:spChg chg="del">
          <ac:chgData name="Amélie Tremblay" userId="b52d155f-2c06-4f70-a301-a7f55a091acf" providerId="ADAL" clId="{88DEC162-0601-4056-A559-1ED94885EF7B}" dt="2023-04-18T12:36:32.757" v="824" actId="700"/>
          <ac:spMkLst>
            <pc:docMk/>
            <pc:sldMk cId="2722530919" sldId="348"/>
            <ac:spMk id="2" creationId="{D40CD38E-AC16-4848-9BA8-042A5A0C331E}"/>
          </ac:spMkLst>
        </pc:spChg>
        <pc:spChg chg="del">
          <ac:chgData name="Amélie Tremblay" userId="b52d155f-2c06-4f70-a301-a7f55a091acf" providerId="ADAL" clId="{88DEC162-0601-4056-A559-1ED94885EF7B}" dt="2023-04-18T12:36:32.757" v="824" actId="700"/>
          <ac:spMkLst>
            <pc:docMk/>
            <pc:sldMk cId="2722530919" sldId="348"/>
            <ac:spMk id="3" creationId="{4B1841E0-8749-1F46-97F1-38B893227C00}"/>
          </ac:spMkLst>
        </pc:spChg>
        <pc:spChg chg="del mod">
          <ac:chgData name="Amélie Tremblay" userId="b52d155f-2c06-4f70-a301-a7f55a091acf" providerId="ADAL" clId="{88DEC162-0601-4056-A559-1ED94885EF7B}" dt="2023-04-18T12:36:32.757" v="824" actId="700"/>
          <ac:spMkLst>
            <pc:docMk/>
            <pc:sldMk cId="2722530919" sldId="348"/>
            <ac:spMk id="4" creationId="{6C1FC2FC-9F61-CD45-A524-9F2033EC5875}"/>
          </ac:spMkLst>
        </pc:spChg>
        <pc:spChg chg="add mod ord">
          <ac:chgData name="Amélie Tremblay" userId="b52d155f-2c06-4f70-a301-a7f55a091acf" providerId="ADAL" clId="{88DEC162-0601-4056-A559-1ED94885EF7B}" dt="2023-04-18T12:36:32.757" v="824" actId="700"/>
          <ac:spMkLst>
            <pc:docMk/>
            <pc:sldMk cId="2722530919" sldId="348"/>
            <ac:spMk id="5" creationId="{5EEA1E69-0E67-4C07-A47C-9D4E22E3514E}"/>
          </ac:spMkLst>
        </pc:spChg>
        <pc:spChg chg="add mod ord">
          <ac:chgData name="Amélie Tremblay" userId="b52d155f-2c06-4f70-a301-a7f55a091acf" providerId="ADAL" clId="{88DEC162-0601-4056-A559-1ED94885EF7B}" dt="2023-04-18T12:36:32.757" v="824" actId="700"/>
          <ac:spMkLst>
            <pc:docMk/>
            <pc:sldMk cId="2722530919" sldId="348"/>
            <ac:spMk id="6" creationId="{660E4FFF-030E-441A-97D0-BF4453759B8B}"/>
          </ac:spMkLst>
        </pc:spChg>
        <pc:spChg chg="add mod ord">
          <ac:chgData name="Amélie Tremblay" userId="b52d155f-2c06-4f70-a301-a7f55a091acf" providerId="ADAL" clId="{88DEC162-0601-4056-A559-1ED94885EF7B}" dt="2023-04-18T12:36:32.757" v="824" actId="700"/>
          <ac:spMkLst>
            <pc:docMk/>
            <pc:sldMk cId="2722530919" sldId="348"/>
            <ac:spMk id="7" creationId="{D9CE797F-6788-4AAF-9E3B-BA82FAF61B39}"/>
          </ac:spMkLst>
        </pc:spChg>
      </pc:sldChg>
      <pc:sldChg chg="addSp delSp modSp mod chgLayout">
        <pc:chgData name="Amélie Tremblay" userId="b52d155f-2c06-4f70-a301-a7f55a091acf" providerId="ADAL" clId="{88DEC162-0601-4056-A559-1ED94885EF7B}" dt="2023-04-18T12:35:10.512" v="818" actId="700"/>
        <pc:sldMkLst>
          <pc:docMk/>
          <pc:sldMk cId="3256757998" sldId="349"/>
        </pc:sldMkLst>
        <pc:spChg chg="del">
          <ac:chgData name="Amélie Tremblay" userId="b52d155f-2c06-4f70-a301-a7f55a091acf" providerId="ADAL" clId="{88DEC162-0601-4056-A559-1ED94885EF7B}" dt="2023-04-18T12:35:10.512" v="818" actId="700"/>
          <ac:spMkLst>
            <pc:docMk/>
            <pc:sldMk cId="3256757998" sldId="349"/>
            <ac:spMk id="2" creationId="{81753018-253F-5343-A433-E483CB354F77}"/>
          </ac:spMkLst>
        </pc:spChg>
        <pc:spChg chg="del">
          <ac:chgData name="Amélie Tremblay" userId="b52d155f-2c06-4f70-a301-a7f55a091acf" providerId="ADAL" clId="{88DEC162-0601-4056-A559-1ED94885EF7B}" dt="2023-04-18T12:35:10.512" v="818" actId="700"/>
          <ac:spMkLst>
            <pc:docMk/>
            <pc:sldMk cId="3256757998" sldId="349"/>
            <ac:spMk id="3" creationId="{FE5DAC1B-860B-CB42-92FA-0CE4CBFB619F}"/>
          </ac:spMkLst>
        </pc:spChg>
        <pc:spChg chg="del">
          <ac:chgData name="Amélie Tremblay" userId="b52d155f-2c06-4f70-a301-a7f55a091acf" providerId="ADAL" clId="{88DEC162-0601-4056-A559-1ED94885EF7B}" dt="2023-04-18T12:35:10.512" v="818" actId="700"/>
          <ac:spMkLst>
            <pc:docMk/>
            <pc:sldMk cId="3256757998" sldId="349"/>
            <ac:spMk id="4" creationId="{EA207D11-0F56-D341-9E62-57A15FD66209}"/>
          </ac:spMkLst>
        </pc:spChg>
        <pc:spChg chg="del">
          <ac:chgData name="Amélie Tremblay" userId="b52d155f-2c06-4f70-a301-a7f55a091acf" providerId="ADAL" clId="{88DEC162-0601-4056-A559-1ED94885EF7B}" dt="2023-04-18T12:35:10.512" v="818" actId="700"/>
          <ac:spMkLst>
            <pc:docMk/>
            <pc:sldMk cId="3256757998" sldId="349"/>
            <ac:spMk id="5" creationId="{A0EAE1A3-D8F6-5044-833A-70B153EDE605}"/>
          </ac:spMkLst>
        </pc:spChg>
        <pc:spChg chg="add mod ord">
          <ac:chgData name="Amélie Tremblay" userId="b52d155f-2c06-4f70-a301-a7f55a091acf" providerId="ADAL" clId="{88DEC162-0601-4056-A559-1ED94885EF7B}" dt="2023-04-18T12:35:10.512" v="818" actId="700"/>
          <ac:spMkLst>
            <pc:docMk/>
            <pc:sldMk cId="3256757998" sldId="349"/>
            <ac:spMk id="6" creationId="{729E1842-7852-4A52-BBDA-A13A621A13B7}"/>
          </ac:spMkLst>
        </pc:spChg>
        <pc:spChg chg="add mod ord">
          <ac:chgData name="Amélie Tremblay" userId="b52d155f-2c06-4f70-a301-a7f55a091acf" providerId="ADAL" clId="{88DEC162-0601-4056-A559-1ED94885EF7B}" dt="2023-04-18T12:35:10.512" v="818" actId="700"/>
          <ac:spMkLst>
            <pc:docMk/>
            <pc:sldMk cId="3256757998" sldId="349"/>
            <ac:spMk id="7" creationId="{6CB9CB6C-B253-4592-96EA-26C30D45C55C}"/>
          </ac:spMkLst>
        </pc:spChg>
        <pc:spChg chg="add mod ord">
          <ac:chgData name="Amélie Tremblay" userId="b52d155f-2c06-4f70-a301-a7f55a091acf" providerId="ADAL" clId="{88DEC162-0601-4056-A559-1ED94885EF7B}" dt="2023-04-18T12:35:10.512" v="818" actId="700"/>
          <ac:spMkLst>
            <pc:docMk/>
            <pc:sldMk cId="3256757998" sldId="349"/>
            <ac:spMk id="8" creationId="{2AA31390-24D2-4DFF-97C6-2F4BE155BA70}"/>
          </ac:spMkLst>
        </pc:spChg>
        <pc:spChg chg="add mod ord">
          <ac:chgData name="Amélie Tremblay" userId="b52d155f-2c06-4f70-a301-a7f55a091acf" providerId="ADAL" clId="{88DEC162-0601-4056-A559-1ED94885EF7B}" dt="2023-04-18T12:35:10.512" v="818" actId="700"/>
          <ac:spMkLst>
            <pc:docMk/>
            <pc:sldMk cId="3256757998" sldId="349"/>
            <ac:spMk id="9" creationId="{E2F4A27C-8904-474D-8D2E-969BFDCAD2B2}"/>
          </ac:spMkLst>
        </pc:spChg>
      </pc:sldChg>
      <pc:sldChg chg="addSp delSp modSp mod chgLayout">
        <pc:chgData name="Amélie Tremblay" userId="b52d155f-2c06-4f70-a301-a7f55a091acf" providerId="ADAL" clId="{88DEC162-0601-4056-A559-1ED94885EF7B}" dt="2023-04-18T12:35:16.975" v="819" actId="700"/>
        <pc:sldMkLst>
          <pc:docMk/>
          <pc:sldMk cId="859922264" sldId="350"/>
        </pc:sldMkLst>
        <pc:spChg chg="del">
          <ac:chgData name="Amélie Tremblay" userId="b52d155f-2c06-4f70-a301-a7f55a091acf" providerId="ADAL" clId="{88DEC162-0601-4056-A559-1ED94885EF7B}" dt="2023-04-18T12:35:16.975" v="819" actId="700"/>
          <ac:spMkLst>
            <pc:docMk/>
            <pc:sldMk cId="859922264" sldId="350"/>
            <ac:spMk id="2" creationId="{3F99E7E0-6B75-6B4B-97D8-CB07692D7B77}"/>
          </ac:spMkLst>
        </pc:spChg>
        <pc:spChg chg="del mod">
          <ac:chgData name="Amélie Tremblay" userId="b52d155f-2c06-4f70-a301-a7f55a091acf" providerId="ADAL" clId="{88DEC162-0601-4056-A559-1ED94885EF7B}" dt="2023-04-18T12:35:16.975" v="819" actId="700"/>
          <ac:spMkLst>
            <pc:docMk/>
            <pc:sldMk cId="859922264" sldId="350"/>
            <ac:spMk id="3" creationId="{5D081D33-1BF0-264A-A770-10076159F2D5}"/>
          </ac:spMkLst>
        </pc:spChg>
        <pc:spChg chg="del">
          <ac:chgData name="Amélie Tremblay" userId="b52d155f-2c06-4f70-a301-a7f55a091acf" providerId="ADAL" clId="{88DEC162-0601-4056-A559-1ED94885EF7B}" dt="2023-04-18T12:35:16.975" v="819" actId="700"/>
          <ac:spMkLst>
            <pc:docMk/>
            <pc:sldMk cId="859922264" sldId="350"/>
            <ac:spMk id="4" creationId="{B185585B-9806-E84A-8C6B-9819C3E56663}"/>
          </ac:spMkLst>
        </pc:spChg>
        <pc:spChg chg="del">
          <ac:chgData name="Amélie Tremblay" userId="b52d155f-2c06-4f70-a301-a7f55a091acf" providerId="ADAL" clId="{88DEC162-0601-4056-A559-1ED94885EF7B}" dt="2023-04-18T12:35:16.975" v="819" actId="700"/>
          <ac:spMkLst>
            <pc:docMk/>
            <pc:sldMk cId="859922264" sldId="350"/>
            <ac:spMk id="5" creationId="{BD9754A2-10BA-0A44-BA3B-514A7185EA93}"/>
          </ac:spMkLst>
        </pc:spChg>
        <pc:spChg chg="add mod ord">
          <ac:chgData name="Amélie Tremblay" userId="b52d155f-2c06-4f70-a301-a7f55a091acf" providerId="ADAL" clId="{88DEC162-0601-4056-A559-1ED94885EF7B}" dt="2023-04-18T12:35:16.975" v="819" actId="700"/>
          <ac:spMkLst>
            <pc:docMk/>
            <pc:sldMk cId="859922264" sldId="350"/>
            <ac:spMk id="6" creationId="{F41BEA05-7C02-42FD-BBAE-AC2ADF2B3D39}"/>
          </ac:spMkLst>
        </pc:spChg>
        <pc:spChg chg="add mod ord">
          <ac:chgData name="Amélie Tremblay" userId="b52d155f-2c06-4f70-a301-a7f55a091acf" providerId="ADAL" clId="{88DEC162-0601-4056-A559-1ED94885EF7B}" dt="2023-04-18T12:35:16.975" v="819" actId="700"/>
          <ac:spMkLst>
            <pc:docMk/>
            <pc:sldMk cId="859922264" sldId="350"/>
            <ac:spMk id="7" creationId="{308509C2-D7BD-41F2-84F6-DB2C242A3982}"/>
          </ac:spMkLst>
        </pc:spChg>
        <pc:spChg chg="add mod ord">
          <ac:chgData name="Amélie Tremblay" userId="b52d155f-2c06-4f70-a301-a7f55a091acf" providerId="ADAL" clId="{88DEC162-0601-4056-A559-1ED94885EF7B}" dt="2023-04-18T12:35:16.975" v="819" actId="700"/>
          <ac:spMkLst>
            <pc:docMk/>
            <pc:sldMk cId="859922264" sldId="350"/>
            <ac:spMk id="8" creationId="{07921D0B-CC3F-4D01-8F3F-741B44C0DEDD}"/>
          </ac:spMkLst>
        </pc:spChg>
        <pc:spChg chg="add mod ord">
          <ac:chgData name="Amélie Tremblay" userId="b52d155f-2c06-4f70-a301-a7f55a091acf" providerId="ADAL" clId="{88DEC162-0601-4056-A559-1ED94885EF7B}" dt="2023-04-18T12:35:16.975" v="819" actId="700"/>
          <ac:spMkLst>
            <pc:docMk/>
            <pc:sldMk cId="859922264" sldId="350"/>
            <ac:spMk id="9" creationId="{DF680383-C504-4C7A-9376-FC434DC343F6}"/>
          </ac:spMkLst>
        </pc:spChg>
      </pc:sldChg>
      <pc:sldChg chg="addSp delSp modSp mod chgLayout">
        <pc:chgData name="Amélie Tremblay" userId="b52d155f-2c06-4f70-a301-a7f55a091acf" providerId="ADAL" clId="{88DEC162-0601-4056-A559-1ED94885EF7B}" dt="2023-04-18T12:35:54.664" v="821" actId="700"/>
        <pc:sldMkLst>
          <pc:docMk/>
          <pc:sldMk cId="56642126" sldId="351"/>
        </pc:sldMkLst>
        <pc:spChg chg="del">
          <ac:chgData name="Amélie Tremblay" userId="b52d155f-2c06-4f70-a301-a7f55a091acf" providerId="ADAL" clId="{88DEC162-0601-4056-A559-1ED94885EF7B}" dt="2023-04-18T12:35:54.664" v="821" actId="700"/>
          <ac:spMkLst>
            <pc:docMk/>
            <pc:sldMk cId="56642126" sldId="351"/>
            <ac:spMk id="2" creationId="{57E05581-648B-6944-AA88-DA6E6AF41EB7}"/>
          </ac:spMkLst>
        </pc:spChg>
        <pc:spChg chg="del">
          <ac:chgData name="Amélie Tremblay" userId="b52d155f-2c06-4f70-a301-a7f55a091acf" providerId="ADAL" clId="{88DEC162-0601-4056-A559-1ED94885EF7B}" dt="2023-04-18T12:35:54.664" v="821" actId="700"/>
          <ac:spMkLst>
            <pc:docMk/>
            <pc:sldMk cId="56642126" sldId="351"/>
            <ac:spMk id="3" creationId="{D0AA1930-A3D0-DC42-8EF8-E23E58B01B11}"/>
          </ac:spMkLst>
        </pc:spChg>
        <pc:spChg chg="del">
          <ac:chgData name="Amélie Tremblay" userId="b52d155f-2c06-4f70-a301-a7f55a091acf" providerId="ADAL" clId="{88DEC162-0601-4056-A559-1ED94885EF7B}" dt="2023-04-18T12:35:54.664" v="821" actId="700"/>
          <ac:spMkLst>
            <pc:docMk/>
            <pc:sldMk cId="56642126" sldId="351"/>
            <ac:spMk id="4" creationId="{F89E6835-1EE4-2E47-9646-846F4B107A4B}"/>
          </ac:spMkLst>
        </pc:spChg>
        <pc:spChg chg="del">
          <ac:chgData name="Amélie Tremblay" userId="b52d155f-2c06-4f70-a301-a7f55a091acf" providerId="ADAL" clId="{88DEC162-0601-4056-A559-1ED94885EF7B}" dt="2023-04-18T12:35:54.664" v="821" actId="700"/>
          <ac:spMkLst>
            <pc:docMk/>
            <pc:sldMk cId="56642126" sldId="351"/>
            <ac:spMk id="5" creationId="{98387790-0E4C-874C-BD8E-9A8A9729457F}"/>
          </ac:spMkLst>
        </pc:spChg>
        <pc:spChg chg="del">
          <ac:chgData name="Amélie Tremblay" userId="b52d155f-2c06-4f70-a301-a7f55a091acf" providerId="ADAL" clId="{88DEC162-0601-4056-A559-1ED94885EF7B}" dt="2023-04-18T12:35:54.664" v="821" actId="700"/>
          <ac:spMkLst>
            <pc:docMk/>
            <pc:sldMk cId="56642126" sldId="351"/>
            <ac:spMk id="6" creationId="{26EE8444-A37D-3144-9255-255A1D48AA47}"/>
          </ac:spMkLst>
        </pc:spChg>
        <pc:spChg chg="add mod ord">
          <ac:chgData name="Amélie Tremblay" userId="b52d155f-2c06-4f70-a301-a7f55a091acf" providerId="ADAL" clId="{88DEC162-0601-4056-A559-1ED94885EF7B}" dt="2023-04-18T12:35:54.664" v="821" actId="700"/>
          <ac:spMkLst>
            <pc:docMk/>
            <pc:sldMk cId="56642126" sldId="351"/>
            <ac:spMk id="7" creationId="{77838340-4A8F-450F-B6AC-C37ACE579702}"/>
          </ac:spMkLst>
        </pc:spChg>
        <pc:spChg chg="add mod ord">
          <ac:chgData name="Amélie Tremblay" userId="b52d155f-2c06-4f70-a301-a7f55a091acf" providerId="ADAL" clId="{88DEC162-0601-4056-A559-1ED94885EF7B}" dt="2023-04-18T12:35:54.664" v="821" actId="700"/>
          <ac:spMkLst>
            <pc:docMk/>
            <pc:sldMk cId="56642126" sldId="351"/>
            <ac:spMk id="8" creationId="{224CCC47-1876-491F-AA7E-EA9B4874AB46}"/>
          </ac:spMkLst>
        </pc:spChg>
        <pc:spChg chg="add mod ord">
          <ac:chgData name="Amélie Tremblay" userId="b52d155f-2c06-4f70-a301-a7f55a091acf" providerId="ADAL" clId="{88DEC162-0601-4056-A559-1ED94885EF7B}" dt="2023-04-18T12:35:54.664" v="821" actId="700"/>
          <ac:spMkLst>
            <pc:docMk/>
            <pc:sldMk cId="56642126" sldId="351"/>
            <ac:spMk id="9" creationId="{7A2B7176-0AFD-4F78-BA5C-E824B9E7A1C3}"/>
          </ac:spMkLst>
        </pc:spChg>
        <pc:spChg chg="add mod ord">
          <ac:chgData name="Amélie Tremblay" userId="b52d155f-2c06-4f70-a301-a7f55a091acf" providerId="ADAL" clId="{88DEC162-0601-4056-A559-1ED94885EF7B}" dt="2023-04-18T12:35:54.664" v="821" actId="700"/>
          <ac:spMkLst>
            <pc:docMk/>
            <pc:sldMk cId="56642126" sldId="351"/>
            <ac:spMk id="10" creationId="{B356B344-41D0-4AA0-B249-3F48CF5B9C4C}"/>
          </ac:spMkLst>
        </pc:spChg>
        <pc:spChg chg="add mod ord">
          <ac:chgData name="Amélie Tremblay" userId="b52d155f-2c06-4f70-a301-a7f55a091acf" providerId="ADAL" clId="{88DEC162-0601-4056-A559-1ED94885EF7B}" dt="2023-04-18T12:35:54.664" v="821" actId="700"/>
          <ac:spMkLst>
            <pc:docMk/>
            <pc:sldMk cId="56642126" sldId="351"/>
            <ac:spMk id="11" creationId="{F2DA9436-2B56-438E-998F-929CE97EEF41}"/>
          </ac:spMkLst>
        </pc:spChg>
      </pc:sldChg>
      <pc:sldChg chg="addSp delSp modSp mod chgLayout">
        <pc:chgData name="Amélie Tremblay" userId="b52d155f-2c06-4f70-a301-a7f55a091acf" providerId="ADAL" clId="{88DEC162-0601-4056-A559-1ED94885EF7B}" dt="2023-04-18T16:20:11.527" v="1155" actId="700"/>
        <pc:sldMkLst>
          <pc:docMk/>
          <pc:sldMk cId="618591979" sldId="354"/>
        </pc:sldMkLst>
        <pc:spChg chg="add del mod ord">
          <ac:chgData name="Amélie Tremblay" userId="b52d155f-2c06-4f70-a301-a7f55a091acf" providerId="ADAL" clId="{88DEC162-0601-4056-A559-1ED94885EF7B}" dt="2023-04-18T16:20:11.527" v="1155" actId="700"/>
          <ac:spMkLst>
            <pc:docMk/>
            <pc:sldMk cId="618591979" sldId="354"/>
            <ac:spMk id="2" creationId="{1AF0D870-F89E-46AF-B673-E74B9BA536CF}"/>
          </ac:spMkLst>
        </pc:spChg>
        <pc:spChg chg="del">
          <ac:chgData name="Amélie Tremblay" userId="b52d155f-2c06-4f70-a301-a7f55a091acf" providerId="ADAL" clId="{88DEC162-0601-4056-A559-1ED94885EF7B}" dt="2023-04-17T19:27:42.622" v="202" actId="700"/>
          <ac:spMkLst>
            <pc:docMk/>
            <pc:sldMk cId="618591979" sldId="354"/>
            <ac:spMk id="2" creationId="{68339F4C-9220-47D0-A0F8-74CD8872E6C2}"/>
          </ac:spMkLst>
        </pc:spChg>
        <pc:spChg chg="add del mod ord">
          <ac:chgData name="Amélie Tremblay" userId="b52d155f-2c06-4f70-a301-a7f55a091acf" providerId="ADAL" clId="{88DEC162-0601-4056-A559-1ED94885EF7B}" dt="2023-04-18T16:20:11.527" v="1155" actId="700"/>
          <ac:spMkLst>
            <pc:docMk/>
            <pc:sldMk cId="618591979" sldId="354"/>
            <ac:spMk id="3" creationId="{01B3D0DF-0790-4C44-8006-DBCF0D4B4579}"/>
          </ac:spMkLst>
        </pc:spChg>
        <pc:spChg chg="del mod">
          <ac:chgData name="Amélie Tremblay" userId="b52d155f-2c06-4f70-a301-a7f55a091acf" providerId="ADAL" clId="{88DEC162-0601-4056-A559-1ED94885EF7B}" dt="2023-04-17T19:27:35.257" v="201" actId="478"/>
          <ac:spMkLst>
            <pc:docMk/>
            <pc:sldMk cId="618591979" sldId="354"/>
            <ac:spMk id="3" creationId="{3DF9369F-8B80-4F6B-A512-71D240466B9D}"/>
          </ac:spMkLst>
        </pc:spChg>
        <pc:spChg chg="add del mod ord">
          <ac:chgData name="Amélie Tremblay" userId="b52d155f-2c06-4f70-a301-a7f55a091acf" providerId="ADAL" clId="{88DEC162-0601-4056-A559-1ED94885EF7B}" dt="2023-04-18T15:50:14.367" v="1104" actId="700"/>
          <ac:spMkLst>
            <pc:docMk/>
            <pc:sldMk cId="618591979" sldId="354"/>
            <ac:spMk id="4" creationId="{CB58FCE8-9C60-49B6-8A26-C5434751806B}"/>
          </ac:spMkLst>
        </pc:spChg>
        <pc:spChg chg="add del mod ord">
          <ac:chgData name="Amélie Tremblay" userId="b52d155f-2c06-4f70-a301-a7f55a091acf" providerId="ADAL" clId="{88DEC162-0601-4056-A559-1ED94885EF7B}" dt="2023-04-18T15:50:14.367" v="1104" actId="700"/>
          <ac:spMkLst>
            <pc:docMk/>
            <pc:sldMk cId="618591979" sldId="354"/>
            <ac:spMk id="5" creationId="{FEF7E0DF-9B8E-48E4-9EEB-6CC91A8D95AA}"/>
          </ac:spMkLst>
        </pc:spChg>
        <pc:spChg chg="add mod ord">
          <ac:chgData name="Amélie Tremblay" userId="b52d155f-2c06-4f70-a301-a7f55a091acf" providerId="ADAL" clId="{88DEC162-0601-4056-A559-1ED94885EF7B}" dt="2023-04-18T16:20:11.527" v="1155" actId="700"/>
          <ac:spMkLst>
            <pc:docMk/>
            <pc:sldMk cId="618591979" sldId="354"/>
            <ac:spMk id="6" creationId="{808C5C3B-FF14-49FB-ABDA-CD44C9D7F106}"/>
          </ac:spMkLst>
        </pc:spChg>
        <pc:spChg chg="add mod ord">
          <ac:chgData name="Amélie Tremblay" userId="b52d155f-2c06-4f70-a301-a7f55a091acf" providerId="ADAL" clId="{88DEC162-0601-4056-A559-1ED94885EF7B}" dt="2023-04-18T16:20:11.527" v="1155" actId="700"/>
          <ac:spMkLst>
            <pc:docMk/>
            <pc:sldMk cId="618591979" sldId="354"/>
            <ac:spMk id="7" creationId="{E13308EF-C1E6-4F33-B9C6-31ED7397D618}"/>
          </ac:spMkLst>
        </pc:spChg>
      </pc:sldChg>
      <pc:sldChg chg="addSp delSp modSp new mod chgLayout">
        <pc:chgData name="Amélie Tremblay" userId="b52d155f-2c06-4f70-a301-a7f55a091acf" providerId="ADAL" clId="{88DEC162-0601-4056-A559-1ED94885EF7B}" dt="2023-04-18T12:35:45.677" v="820" actId="700"/>
        <pc:sldMkLst>
          <pc:docMk/>
          <pc:sldMk cId="1464627915" sldId="355"/>
        </pc:sldMkLst>
        <pc:spChg chg="del">
          <ac:chgData name="Amélie Tremblay" userId="b52d155f-2c06-4f70-a301-a7f55a091acf" providerId="ADAL" clId="{88DEC162-0601-4056-A559-1ED94885EF7B}" dt="2023-04-18T12:35:45.677" v="820" actId="700"/>
          <ac:spMkLst>
            <pc:docMk/>
            <pc:sldMk cId="1464627915" sldId="355"/>
            <ac:spMk id="2" creationId="{A261FA93-DC19-4BDE-8BD7-9FC0F4CF0EFF}"/>
          </ac:spMkLst>
        </pc:spChg>
        <pc:spChg chg="del">
          <ac:chgData name="Amélie Tremblay" userId="b52d155f-2c06-4f70-a301-a7f55a091acf" providerId="ADAL" clId="{88DEC162-0601-4056-A559-1ED94885EF7B}" dt="2023-04-18T12:35:45.677" v="820" actId="700"/>
          <ac:spMkLst>
            <pc:docMk/>
            <pc:sldMk cId="1464627915" sldId="355"/>
            <ac:spMk id="3" creationId="{DF8ACFEF-DD6F-4622-974B-00469D82352D}"/>
          </ac:spMkLst>
        </pc:spChg>
        <pc:spChg chg="del">
          <ac:chgData name="Amélie Tremblay" userId="b52d155f-2c06-4f70-a301-a7f55a091acf" providerId="ADAL" clId="{88DEC162-0601-4056-A559-1ED94885EF7B}" dt="2023-04-18T12:35:45.677" v="820" actId="700"/>
          <ac:spMkLst>
            <pc:docMk/>
            <pc:sldMk cId="1464627915" sldId="355"/>
            <ac:spMk id="4" creationId="{3AB09FD9-4517-4285-9476-BDE32F7C83DC}"/>
          </ac:spMkLst>
        </pc:spChg>
        <pc:spChg chg="del">
          <ac:chgData name="Amélie Tremblay" userId="b52d155f-2c06-4f70-a301-a7f55a091acf" providerId="ADAL" clId="{88DEC162-0601-4056-A559-1ED94885EF7B}" dt="2023-04-18T12:35:45.677" v="820" actId="700"/>
          <ac:spMkLst>
            <pc:docMk/>
            <pc:sldMk cId="1464627915" sldId="355"/>
            <ac:spMk id="5" creationId="{1020A974-55A3-4E56-9880-8E07329C6135}"/>
          </ac:spMkLst>
        </pc:spChg>
        <pc:spChg chg="add mod ord">
          <ac:chgData name="Amélie Tremblay" userId="b52d155f-2c06-4f70-a301-a7f55a091acf" providerId="ADAL" clId="{88DEC162-0601-4056-A559-1ED94885EF7B}" dt="2023-04-18T12:35:45.677" v="820" actId="700"/>
          <ac:spMkLst>
            <pc:docMk/>
            <pc:sldMk cId="1464627915" sldId="355"/>
            <ac:spMk id="6" creationId="{571A5400-A27B-46A6-B693-70C301893BF0}"/>
          </ac:spMkLst>
        </pc:spChg>
        <pc:spChg chg="add mod ord">
          <ac:chgData name="Amélie Tremblay" userId="b52d155f-2c06-4f70-a301-a7f55a091acf" providerId="ADAL" clId="{88DEC162-0601-4056-A559-1ED94885EF7B}" dt="2023-04-18T12:35:45.677" v="820" actId="700"/>
          <ac:spMkLst>
            <pc:docMk/>
            <pc:sldMk cId="1464627915" sldId="355"/>
            <ac:spMk id="7" creationId="{3FE2D87D-3060-4897-AAEE-2823E926F49D}"/>
          </ac:spMkLst>
        </pc:spChg>
        <pc:spChg chg="add mod ord">
          <ac:chgData name="Amélie Tremblay" userId="b52d155f-2c06-4f70-a301-a7f55a091acf" providerId="ADAL" clId="{88DEC162-0601-4056-A559-1ED94885EF7B}" dt="2023-04-18T12:35:45.677" v="820" actId="700"/>
          <ac:spMkLst>
            <pc:docMk/>
            <pc:sldMk cId="1464627915" sldId="355"/>
            <ac:spMk id="8" creationId="{F6D11722-9526-4CA7-B56C-824D3D4C75FD}"/>
          </ac:spMkLst>
        </pc:spChg>
        <pc:spChg chg="add mod ord">
          <ac:chgData name="Amélie Tremblay" userId="b52d155f-2c06-4f70-a301-a7f55a091acf" providerId="ADAL" clId="{88DEC162-0601-4056-A559-1ED94885EF7B}" dt="2023-04-18T12:35:45.677" v="820" actId="700"/>
          <ac:spMkLst>
            <pc:docMk/>
            <pc:sldMk cId="1464627915" sldId="355"/>
            <ac:spMk id="9" creationId="{2143B0C2-7E94-4A05-ACA5-7031D2A9FBA6}"/>
          </ac:spMkLst>
        </pc:spChg>
      </pc:sldChg>
      <pc:sldChg chg="new del">
        <pc:chgData name="Amélie Tremblay" userId="b52d155f-2c06-4f70-a301-a7f55a091acf" providerId="ADAL" clId="{88DEC162-0601-4056-A559-1ED94885EF7B}" dt="2023-03-22T18:16:20.447" v="40" actId="680"/>
        <pc:sldMkLst>
          <pc:docMk/>
          <pc:sldMk cId="2345209400" sldId="355"/>
        </pc:sldMkLst>
      </pc:sldChg>
      <pc:sldChg chg="add del">
        <pc:chgData name="Amélie Tremblay" userId="b52d155f-2c06-4f70-a301-a7f55a091acf" providerId="ADAL" clId="{88DEC162-0601-4056-A559-1ED94885EF7B}" dt="2023-03-22T17:23:34.848" v="20" actId="2890"/>
        <pc:sldMkLst>
          <pc:docMk/>
          <pc:sldMk cId="3096015662" sldId="355"/>
        </pc:sldMkLst>
      </pc:sldChg>
      <pc:sldChg chg="addSp delSp modSp new mod chgLayout">
        <pc:chgData name="Amélie Tremblay" userId="b52d155f-2c06-4f70-a301-a7f55a091acf" providerId="ADAL" clId="{88DEC162-0601-4056-A559-1ED94885EF7B}" dt="2023-04-18T12:51:23.814" v="1002" actId="20577"/>
        <pc:sldMkLst>
          <pc:docMk/>
          <pc:sldMk cId="1667776412" sldId="356"/>
        </pc:sldMkLst>
        <pc:spChg chg="del">
          <ac:chgData name="Amélie Tremblay" userId="b52d155f-2c06-4f70-a301-a7f55a091acf" providerId="ADAL" clId="{88DEC162-0601-4056-A559-1ED94885EF7B}" dt="2023-04-18T12:35:00.906" v="817" actId="700"/>
          <ac:spMkLst>
            <pc:docMk/>
            <pc:sldMk cId="1667776412" sldId="356"/>
            <ac:spMk id="2" creationId="{3B682FE0-16E9-4008-8ECB-66415AE35445}"/>
          </ac:spMkLst>
        </pc:spChg>
        <pc:spChg chg="del">
          <ac:chgData name="Amélie Tremblay" userId="b52d155f-2c06-4f70-a301-a7f55a091acf" providerId="ADAL" clId="{88DEC162-0601-4056-A559-1ED94885EF7B}" dt="2023-04-18T12:35:00.906" v="817" actId="700"/>
          <ac:spMkLst>
            <pc:docMk/>
            <pc:sldMk cId="1667776412" sldId="356"/>
            <ac:spMk id="3" creationId="{A93873B5-7FF2-4E9B-A647-674A15806C9A}"/>
          </ac:spMkLst>
        </pc:spChg>
        <pc:spChg chg="del">
          <ac:chgData name="Amélie Tremblay" userId="b52d155f-2c06-4f70-a301-a7f55a091acf" providerId="ADAL" clId="{88DEC162-0601-4056-A559-1ED94885EF7B}" dt="2023-04-18T12:35:00.906" v="817" actId="700"/>
          <ac:spMkLst>
            <pc:docMk/>
            <pc:sldMk cId="1667776412" sldId="356"/>
            <ac:spMk id="4" creationId="{923611E0-24BC-41C7-A5B2-A25793A39339}"/>
          </ac:spMkLst>
        </pc:spChg>
        <pc:spChg chg="del">
          <ac:chgData name="Amélie Tremblay" userId="b52d155f-2c06-4f70-a301-a7f55a091acf" providerId="ADAL" clId="{88DEC162-0601-4056-A559-1ED94885EF7B}" dt="2023-04-18T12:35:00.906" v="817" actId="700"/>
          <ac:spMkLst>
            <pc:docMk/>
            <pc:sldMk cId="1667776412" sldId="356"/>
            <ac:spMk id="5" creationId="{6AE1681E-4E4C-4757-8E00-8625CA4B6786}"/>
          </ac:spMkLst>
        </pc:spChg>
        <pc:spChg chg="del">
          <ac:chgData name="Amélie Tremblay" userId="b52d155f-2c06-4f70-a301-a7f55a091acf" providerId="ADAL" clId="{88DEC162-0601-4056-A559-1ED94885EF7B}" dt="2023-04-18T12:35:00.906" v="817" actId="700"/>
          <ac:spMkLst>
            <pc:docMk/>
            <pc:sldMk cId="1667776412" sldId="356"/>
            <ac:spMk id="6" creationId="{88A296A4-5336-45AE-9D85-12444611D5BA}"/>
          </ac:spMkLst>
        </pc:spChg>
        <pc:spChg chg="del">
          <ac:chgData name="Amélie Tremblay" userId="b52d155f-2c06-4f70-a301-a7f55a091acf" providerId="ADAL" clId="{88DEC162-0601-4056-A559-1ED94885EF7B}" dt="2023-04-18T12:35:00.906" v="817" actId="700"/>
          <ac:spMkLst>
            <pc:docMk/>
            <pc:sldMk cId="1667776412" sldId="356"/>
            <ac:spMk id="7" creationId="{F7D10727-BCDD-4C46-AC49-2EDF608D732A}"/>
          </ac:spMkLst>
        </pc:spChg>
        <pc:spChg chg="add mod ord">
          <ac:chgData name="Amélie Tremblay" userId="b52d155f-2c06-4f70-a301-a7f55a091acf" providerId="ADAL" clId="{88DEC162-0601-4056-A559-1ED94885EF7B}" dt="2023-04-18T12:51:23.814" v="1002" actId="20577"/>
          <ac:spMkLst>
            <pc:docMk/>
            <pc:sldMk cId="1667776412" sldId="356"/>
            <ac:spMk id="8" creationId="{E79AAE16-133F-4D4F-99BB-CD528EC54FD1}"/>
          </ac:spMkLst>
        </pc:spChg>
        <pc:spChg chg="add mod ord">
          <ac:chgData name="Amélie Tremblay" userId="b52d155f-2c06-4f70-a301-a7f55a091acf" providerId="ADAL" clId="{88DEC162-0601-4056-A559-1ED94885EF7B}" dt="2023-04-18T12:35:00.906" v="817" actId="700"/>
          <ac:spMkLst>
            <pc:docMk/>
            <pc:sldMk cId="1667776412" sldId="356"/>
            <ac:spMk id="9" creationId="{5C4B4065-D2D6-40A1-81CA-CCE9E9A8B926}"/>
          </ac:spMkLst>
        </pc:spChg>
        <pc:spChg chg="add mod ord">
          <ac:chgData name="Amélie Tremblay" userId="b52d155f-2c06-4f70-a301-a7f55a091acf" providerId="ADAL" clId="{88DEC162-0601-4056-A559-1ED94885EF7B}" dt="2023-04-18T12:35:00.906" v="817" actId="700"/>
          <ac:spMkLst>
            <pc:docMk/>
            <pc:sldMk cId="1667776412" sldId="356"/>
            <ac:spMk id="10" creationId="{48E6BA2D-FD71-4EC0-9A6C-F4C28874B98A}"/>
          </ac:spMkLst>
        </pc:spChg>
        <pc:spChg chg="add mod ord">
          <ac:chgData name="Amélie Tremblay" userId="b52d155f-2c06-4f70-a301-a7f55a091acf" providerId="ADAL" clId="{88DEC162-0601-4056-A559-1ED94885EF7B}" dt="2023-04-18T12:35:00.906" v="817" actId="700"/>
          <ac:spMkLst>
            <pc:docMk/>
            <pc:sldMk cId="1667776412" sldId="356"/>
            <ac:spMk id="11" creationId="{5E935B12-B82D-4B20-9A9B-BED33E8FE037}"/>
          </ac:spMkLst>
        </pc:spChg>
        <pc:spChg chg="add mod ord">
          <ac:chgData name="Amélie Tremblay" userId="b52d155f-2c06-4f70-a301-a7f55a091acf" providerId="ADAL" clId="{88DEC162-0601-4056-A559-1ED94885EF7B}" dt="2023-04-18T12:35:00.906" v="817" actId="700"/>
          <ac:spMkLst>
            <pc:docMk/>
            <pc:sldMk cId="1667776412" sldId="356"/>
            <ac:spMk id="12" creationId="{EE84E3DC-CBD8-41F4-B1EC-785C8D6964C3}"/>
          </ac:spMkLst>
        </pc:spChg>
        <pc:spChg chg="add mod ord">
          <ac:chgData name="Amélie Tremblay" userId="b52d155f-2c06-4f70-a301-a7f55a091acf" providerId="ADAL" clId="{88DEC162-0601-4056-A559-1ED94885EF7B}" dt="2023-04-18T12:35:00.906" v="817" actId="700"/>
          <ac:spMkLst>
            <pc:docMk/>
            <pc:sldMk cId="1667776412" sldId="356"/>
            <ac:spMk id="13" creationId="{3E28578D-BB18-4544-B483-7A80E8BD099D}"/>
          </ac:spMkLst>
        </pc:spChg>
      </pc:sldChg>
      <pc:sldChg chg="new del">
        <pc:chgData name="Amélie Tremblay" userId="b52d155f-2c06-4f70-a301-a7f55a091acf" providerId="ADAL" clId="{88DEC162-0601-4056-A559-1ED94885EF7B}" dt="2023-04-18T12:48:38.662" v="934" actId="2696"/>
        <pc:sldMkLst>
          <pc:docMk/>
          <pc:sldMk cId="318991951" sldId="357"/>
        </pc:sldMkLst>
      </pc:sldChg>
      <pc:sldChg chg="new">
        <pc:chgData name="Amélie Tremblay" userId="b52d155f-2c06-4f70-a301-a7f55a091acf" providerId="ADAL" clId="{88DEC162-0601-4056-A559-1ED94885EF7B}" dt="2023-04-18T12:33:29.317" v="734" actId="680"/>
        <pc:sldMkLst>
          <pc:docMk/>
          <pc:sldMk cId="2526486182" sldId="358"/>
        </pc:sldMkLst>
      </pc:sldChg>
      <pc:sldChg chg="new">
        <pc:chgData name="Amélie Tremblay" userId="b52d155f-2c06-4f70-a301-a7f55a091acf" providerId="ADAL" clId="{88DEC162-0601-4056-A559-1ED94885EF7B}" dt="2023-04-18T12:36:06.032" v="822" actId="680"/>
        <pc:sldMkLst>
          <pc:docMk/>
          <pc:sldMk cId="293302024" sldId="359"/>
        </pc:sldMkLst>
      </pc:sldChg>
      <pc:sldChg chg="new">
        <pc:chgData name="Amélie Tremblay" userId="b52d155f-2c06-4f70-a301-a7f55a091acf" providerId="ADAL" clId="{88DEC162-0601-4056-A559-1ED94885EF7B}" dt="2023-04-18T12:36:39.904" v="825" actId="680"/>
        <pc:sldMkLst>
          <pc:docMk/>
          <pc:sldMk cId="1980474783" sldId="360"/>
        </pc:sldMkLst>
      </pc:sldChg>
      <pc:sldChg chg="addSp delSp modSp add mod">
        <pc:chgData name="Amélie Tremblay" userId="b52d155f-2c06-4f70-a301-a7f55a091acf" providerId="ADAL" clId="{88DEC162-0601-4056-A559-1ED94885EF7B}" dt="2023-04-27T15:42:31.063" v="1687"/>
        <pc:sldMkLst>
          <pc:docMk/>
          <pc:sldMk cId="4028110157" sldId="361"/>
        </pc:sldMkLst>
        <pc:spChg chg="del">
          <ac:chgData name="Amélie Tremblay" userId="b52d155f-2c06-4f70-a301-a7f55a091acf" providerId="ADAL" clId="{88DEC162-0601-4056-A559-1ED94885EF7B}" dt="2023-04-18T12:55:03.733" v="1026" actId="931"/>
          <ac:spMkLst>
            <pc:docMk/>
            <pc:sldMk cId="4028110157" sldId="361"/>
            <ac:spMk id="2" creationId="{D1A472FA-516B-5B47-8CD0-25C95CDAB037}"/>
          </ac:spMkLst>
        </pc:spChg>
        <pc:spChg chg="add mod">
          <ac:chgData name="Amélie Tremblay" userId="b52d155f-2c06-4f70-a301-a7f55a091acf" providerId="ADAL" clId="{88DEC162-0601-4056-A559-1ED94885EF7B}" dt="2023-04-27T15:42:31.063" v="1687"/>
          <ac:spMkLst>
            <pc:docMk/>
            <pc:sldMk cId="4028110157" sldId="361"/>
            <ac:spMk id="9" creationId="{A15E8783-E71C-46A1-899F-2B4039601D0D}"/>
          </ac:spMkLst>
        </pc:spChg>
        <pc:picChg chg="add mod">
          <ac:chgData name="Amélie Tremblay" userId="b52d155f-2c06-4f70-a301-a7f55a091acf" providerId="ADAL" clId="{88DEC162-0601-4056-A559-1ED94885EF7B}" dt="2023-04-18T12:55:03.733" v="1026" actId="931"/>
          <ac:picMkLst>
            <pc:docMk/>
            <pc:sldMk cId="4028110157" sldId="361"/>
            <ac:picMk id="8" creationId="{9FE5A18C-49E8-42DE-97B5-FDE859E55011}"/>
          </ac:picMkLst>
        </pc:picChg>
      </pc:sldChg>
      <pc:sldChg chg="addSp delSp modSp new mod modClrScheme chgLayout">
        <pc:chgData name="Amélie Tremblay" userId="b52d155f-2c06-4f70-a301-a7f55a091acf" providerId="ADAL" clId="{88DEC162-0601-4056-A559-1ED94885EF7B}" dt="2023-04-18T12:51:54.823" v="1025" actId="20577"/>
        <pc:sldMkLst>
          <pc:docMk/>
          <pc:sldMk cId="898910460" sldId="362"/>
        </pc:sldMkLst>
        <pc:spChg chg="del mod ord">
          <ac:chgData name="Amélie Tremblay" userId="b52d155f-2c06-4f70-a301-a7f55a091acf" providerId="ADAL" clId="{88DEC162-0601-4056-A559-1ED94885EF7B}" dt="2023-04-18T12:50:00.062" v="955" actId="700"/>
          <ac:spMkLst>
            <pc:docMk/>
            <pc:sldMk cId="898910460" sldId="362"/>
            <ac:spMk id="2" creationId="{AC6657D4-C70D-409C-BC1C-F359D053E912}"/>
          </ac:spMkLst>
        </pc:spChg>
        <pc:spChg chg="add del mod">
          <ac:chgData name="Amélie Tremblay" userId="b52d155f-2c06-4f70-a301-a7f55a091acf" providerId="ADAL" clId="{88DEC162-0601-4056-A559-1ED94885EF7B}" dt="2023-04-18T12:49:25.801" v="950"/>
          <ac:spMkLst>
            <pc:docMk/>
            <pc:sldMk cId="898910460" sldId="362"/>
            <ac:spMk id="3" creationId="{279371AF-AFCC-4598-A8D2-919C9DE3A6C4}"/>
          </ac:spMkLst>
        </pc:spChg>
        <pc:spChg chg="add del mod">
          <ac:chgData name="Amélie Tremblay" userId="b52d155f-2c06-4f70-a301-a7f55a091acf" providerId="ADAL" clId="{88DEC162-0601-4056-A559-1ED94885EF7B}" dt="2023-04-18T12:50:05.416" v="956" actId="478"/>
          <ac:spMkLst>
            <pc:docMk/>
            <pc:sldMk cId="898910460" sldId="362"/>
            <ac:spMk id="5" creationId="{2101C62C-5197-4C23-B56E-118F0082D956}"/>
          </ac:spMkLst>
        </pc:spChg>
        <pc:spChg chg="add mod ord">
          <ac:chgData name="Amélie Tremblay" userId="b52d155f-2c06-4f70-a301-a7f55a091acf" providerId="ADAL" clId="{88DEC162-0601-4056-A559-1ED94885EF7B}" dt="2023-04-18T12:50:00.062" v="955" actId="700"/>
          <ac:spMkLst>
            <pc:docMk/>
            <pc:sldMk cId="898910460" sldId="362"/>
            <ac:spMk id="6" creationId="{4AB3B1BF-AA79-43C2-8672-64D3B493C4BE}"/>
          </ac:spMkLst>
        </pc:spChg>
        <pc:spChg chg="add mod ord">
          <ac:chgData name="Amélie Tremblay" userId="b52d155f-2c06-4f70-a301-a7f55a091acf" providerId="ADAL" clId="{88DEC162-0601-4056-A559-1ED94885EF7B}" dt="2023-04-18T12:50:00.062" v="955" actId="700"/>
          <ac:spMkLst>
            <pc:docMk/>
            <pc:sldMk cId="898910460" sldId="362"/>
            <ac:spMk id="7" creationId="{6483E0F4-4630-42E6-92B7-B6973D5015BF}"/>
          </ac:spMkLst>
        </pc:spChg>
        <pc:spChg chg="add mod ord">
          <ac:chgData name="Amélie Tremblay" userId="b52d155f-2c06-4f70-a301-a7f55a091acf" providerId="ADAL" clId="{88DEC162-0601-4056-A559-1ED94885EF7B}" dt="2023-04-18T12:51:54.823" v="1025" actId="20577"/>
          <ac:spMkLst>
            <pc:docMk/>
            <pc:sldMk cId="898910460" sldId="362"/>
            <ac:spMk id="8" creationId="{04E11712-0FA7-4545-83F7-B49D6C7B5633}"/>
          </ac:spMkLst>
        </pc:spChg>
        <pc:spChg chg="add del mod">
          <ac:chgData name="Amélie Tremblay" userId="b52d155f-2c06-4f70-a301-a7f55a091acf" providerId="ADAL" clId="{88DEC162-0601-4056-A559-1ED94885EF7B}" dt="2023-04-18T12:50:39.367" v="960" actId="478"/>
          <ac:spMkLst>
            <pc:docMk/>
            <pc:sldMk cId="898910460" sldId="362"/>
            <ac:spMk id="9" creationId="{A959538F-9D02-4A09-BF2A-BF66A367D5DA}"/>
          </ac:spMkLst>
        </pc:spChg>
        <pc:spChg chg="add del mod">
          <ac:chgData name="Amélie Tremblay" userId="b52d155f-2c06-4f70-a301-a7f55a091acf" providerId="ADAL" clId="{88DEC162-0601-4056-A559-1ED94885EF7B}" dt="2023-04-18T12:51:26.359" v="1004"/>
          <ac:spMkLst>
            <pc:docMk/>
            <pc:sldMk cId="898910460" sldId="362"/>
            <ac:spMk id="10" creationId="{93B1B463-6D01-422B-9245-0F35DAF2EE75}"/>
          </ac:spMkLst>
        </pc:spChg>
        <pc:picChg chg="add del mod">
          <ac:chgData name="Amélie Tremblay" userId="b52d155f-2c06-4f70-a301-a7f55a091acf" providerId="ADAL" clId="{88DEC162-0601-4056-A559-1ED94885EF7B}" dt="2023-04-18T12:50:25.995" v="958" actId="478"/>
          <ac:picMkLst>
            <pc:docMk/>
            <pc:sldMk cId="898910460" sldId="362"/>
            <ac:picMk id="4" creationId="{FB47620E-BB21-4DAF-A559-8327826200A3}"/>
          </ac:picMkLst>
        </pc:picChg>
      </pc:sldChg>
      <pc:sldChg chg="new del">
        <pc:chgData name="Amélie Tremblay" userId="b52d155f-2c06-4f70-a301-a7f55a091acf" providerId="ADAL" clId="{88DEC162-0601-4056-A559-1ED94885EF7B}" dt="2023-04-18T12:48:13.714" v="932" actId="2696"/>
        <pc:sldMkLst>
          <pc:docMk/>
          <pc:sldMk cId="574501040" sldId="363"/>
        </pc:sldMkLst>
      </pc:sldChg>
      <pc:sldChg chg="addSp delSp modSp add mod">
        <pc:chgData name="Amélie Tremblay" userId="b52d155f-2c06-4f70-a301-a7f55a091acf" providerId="ADAL" clId="{88DEC162-0601-4056-A559-1ED94885EF7B}" dt="2023-04-27T15:49:31.208" v="1728" actId="14100"/>
        <pc:sldMkLst>
          <pc:docMk/>
          <pc:sldMk cId="2142905881" sldId="363"/>
        </pc:sldMkLst>
        <pc:spChg chg="add mod ord">
          <ac:chgData name="Amélie Tremblay" userId="b52d155f-2c06-4f70-a301-a7f55a091acf" providerId="ADAL" clId="{88DEC162-0601-4056-A559-1ED94885EF7B}" dt="2023-04-27T15:49:31.208" v="1728" actId="14100"/>
          <ac:spMkLst>
            <pc:docMk/>
            <pc:sldMk cId="2142905881" sldId="363"/>
            <ac:spMk id="2" creationId="{DAE9E428-337F-48F1-B9DE-CAE2ED16200E}"/>
          </ac:spMkLst>
        </pc:spChg>
        <pc:spChg chg="del mod">
          <ac:chgData name="Amélie Tremblay" userId="b52d155f-2c06-4f70-a301-a7f55a091acf" providerId="ADAL" clId="{88DEC162-0601-4056-A559-1ED94885EF7B}" dt="2023-04-18T13:06:12.220" v="1074"/>
          <ac:spMkLst>
            <pc:docMk/>
            <pc:sldMk cId="2142905881" sldId="363"/>
            <ac:spMk id="7" creationId="{097B8B45-06BA-47D8-BA78-110C72D8C606}"/>
          </ac:spMkLst>
        </pc:spChg>
        <pc:spChg chg="add mod">
          <ac:chgData name="Amélie Tremblay" userId="b52d155f-2c06-4f70-a301-a7f55a091acf" providerId="ADAL" clId="{88DEC162-0601-4056-A559-1ED94885EF7B}" dt="2023-04-18T13:06:21.509" v="1075"/>
          <ac:spMkLst>
            <pc:docMk/>
            <pc:sldMk cId="2142905881" sldId="363"/>
            <ac:spMk id="9" creationId="{8A517EAC-C552-446A-BB17-AF57D8D6BD5A}"/>
          </ac:spMkLst>
        </pc:spChg>
        <pc:spChg chg="add mod">
          <ac:chgData name="Amélie Tremblay" userId="b52d155f-2c06-4f70-a301-a7f55a091acf" providerId="ADAL" clId="{88DEC162-0601-4056-A559-1ED94885EF7B}" dt="2023-04-27T15:49:26.120" v="1726" actId="14100"/>
          <ac:spMkLst>
            <pc:docMk/>
            <pc:sldMk cId="2142905881" sldId="363"/>
            <ac:spMk id="10" creationId="{D9DD3485-55AD-4197-ADA0-7546D09184BC}"/>
          </ac:spMkLst>
        </pc:spChg>
        <pc:picChg chg="mod ord">
          <ac:chgData name="Amélie Tremblay" userId="b52d155f-2c06-4f70-a301-a7f55a091acf" providerId="ADAL" clId="{88DEC162-0601-4056-A559-1ED94885EF7B}" dt="2023-04-27T15:47:38.844" v="1723" actId="167"/>
          <ac:picMkLst>
            <pc:docMk/>
            <pc:sldMk cId="2142905881" sldId="363"/>
            <ac:picMk id="8" creationId="{9FE5A18C-49E8-42DE-97B5-FDE859E55011}"/>
          </ac:picMkLst>
        </pc:picChg>
      </pc:sldChg>
      <pc:sldChg chg="new del">
        <pc:chgData name="Amélie Tremblay" userId="b52d155f-2c06-4f70-a301-a7f55a091acf" providerId="ADAL" clId="{88DEC162-0601-4056-A559-1ED94885EF7B}" dt="2023-04-18T12:47:57.557" v="930" actId="2696"/>
        <pc:sldMkLst>
          <pc:docMk/>
          <pc:sldMk cId="2152096567" sldId="363"/>
        </pc:sldMkLst>
      </pc:sldChg>
      <pc:sldChg chg="new del">
        <pc:chgData name="Amélie Tremblay" userId="b52d155f-2c06-4f70-a301-a7f55a091acf" providerId="ADAL" clId="{88DEC162-0601-4056-A559-1ED94885EF7B}" dt="2023-04-18T12:48:43.077" v="935" actId="2696"/>
        <pc:sldMkLst>
          <pc:docMk/>
          <pc:sldMk cId="4010164692" sldId="363"/>
        </pc:sldMkLst>
      </pc:sldChg>
      <pc:sldChg chg="addSp delSp modSp add mod">
        <pc:chgData name="Amélie Tremblay" userId="b52d155f-2c06-4f70-a301-a7f55a091acf" providerId="ADAL" clId="{88DEC162-0601-4056-A559-1ED94885EF7B}" dt="2023-04-27T15:45:24.454" v="1716" actId="947"/>
        <pc:sldMkLst>
          <pc:docMk/>
          <pc:sldMk cId="1222604346" sldId="364"/>
        </pc:sldMkLst>
        <pc:spChg chg="mod">
          <ac:chgData name="Amélie Tremblay" userId="b52d155f-2c06-4f70-a301-a7f55a091acf" providerId="ADAL" clId="{88DEC162-0601-4056-A559-1ED94885EF7B}" dt="2023-04-27T15:45:24.454" v="1716" actId="947"/>
          <ac:spMkLst>
            <pc:docMk/>
            <pc:sldMk cId="1222604346" sldId="364"/>
            <ac:spMk id="4" creationId="{23E89AC7-1205-F140-8B56-06207790FA99}"/>
          </ac:spMkLst>
        </pc:spChg>
        <pc:spChg chg="mod">
          <ac:chgData name="Amélie Tremblay" userId="b52d155f-2c06-4f70-a301-a7f55a091acf" providerId="ADAL" clId="{88DEC162-0601-4056-A559-1ED94885EF7B}" dt="2023-04-27T15:43:10.674" v="1693" actId="1076"/>
          <ac:spMkLst>
            <pc:docMk/>
            <pc:sldMk cId="1222604346" sldId="364"/>
            <ac:spMk id="5" creationId="{33D88865-C68C-0F49-8CE1-0D153A59C14C}"/>
          </ac:spMkLst>
        </pc:spChg>
        <pc:spChg chg="add del mod">
          <ac:chgData name="Amélie Tremblay" userId="b52d155f-2c06-4f70-a301-a7f55a091acf" providerId="ADAL" clId="{88DEC162-0601-4056-A559-1ED94885EF7B}" dt="2023-04-18T13:03:04.333" v="1048" actId="931"/>
          <ac:spMkLst>
            <pc:docMk/>
            <pc:sldMk cId="1222604346" sldId="364"/>
            <ac:spMk id="6" creationId="{E30B7F89-58E5-4D18-8B5B-DD0617B69D56}"/>
          </ac:spMkLst>
        </pc:spChg>
        <pc:spChg chg="del">
          <ac:chgData name="Amélie Tremblay" userId="b52d155f-2c06-4f70-a301-a7f55a091acf" providerId="ADAL" clId="{88DEC162-0601-4056-A559-1ED94885EF7B}" dt="2023-04-18T13:06:24.405" v="1076" actId="478"/>
          <ac:spMkLst>
            <pc:docMk/>
            <pc:sldMk cId="1222604346" sldId="364"/>
            <ac:spMk id="7" creationId="{097B8B45-06BA-47D8-BA78-110C72D8C606}"/>
          </ac:spMkLst>
        </pc:spChg>
        <pc:spChg chg="add mod">
          <ac:chgData name="Amélie Tremblay" userId="b52d155f-2c06-4f70-a301-a7f55a091acf" providerId="ADAL" clId="{88DEC162-0601-4056-A559-1ED94885EF7B}" dt="2023-04-18T13:06:24.756" v="1077"/>
          <ac:spMkLst>
            <pc:docMk/>
            <pc:sldMk cId="1222604346" sldId="364"/>
            <ac:spMk id="11" creationId="{7780A96A-391B-46A5-BA56-ECB641608BC3}"/>
          </ac:spMkLst>
        </pc:spChg>
        <pc:spChg chg="add mod">
          <ac:chgData name="Amélie Tremblay" userId="b52d155f-2c06-4f70-a301-a7f55a091acf" providerId="ADAL" clId="{88DEC162-0601-4056-A559-1ED94885EF7B}" dt="2023-04-27T15:42:53.574" v="1691" actId="207"/>
          <ac:spMkLst>
            <pc:docMk/>
            <pc:sldMk cId="1222604346" sldId="364"/>
            <ac:spMk id="12" creationId="{5D9F2BF9-1E1B-45CE-BE9B-3D382F8C5DA6}"/>
          </ac:spMkLst>
        </pc:spChg>
        <pc:picChg chg="del">
          <ac:chgData name="Amélie Tremblay" userId="b52d155f-2c06-4f70-a301-a7f55a091acf" providerId="ADAL" clId="{88DEC162-0601-4056-A559-1ED94885EF7B}" dt="2023-04-18T13:02:53.285" v="1047" actId="478"/>
          <ac:picMkLst>
            <pc:docMk/>
            <pc:sldMk cId="1222604346" sldId="364"/>
            <ac:picMk id="8" creationId="{9FE5A18C-49E8-42DE-97B5-FDE859E55011}"/>
          </ac:picMkLst>
        </pc:picChg>
        <pc:picChg chg="add mod ord modCrop">
          <ac:chgData name="Amélie Tremblay" userId="b52d155f-2c06-4f70-a301-a7f55a091acf" providerId="ADAL" clId="{88DEC162-0601-4056-A559-1ED94885EF7B}" dt="2023-04-18T13:05:11.797" v="1071" actId="732"/>
          <ac:picMkLst>
            <pc:docMk/>
            <pc:sldMk cId="1222604346" sldId="364"/>
            <ac:picMk id="10" creationId="{11F6C1F9-5C00-49D1-B718-E976E27AA158}"/>
          </ac:picMkLst>
        </pc:picChg>
      </pc:sldChg>
      <pc:sldChg chg="new del">
        <pc:chgData name="Amélie Tremblay" userId="b52d155f-2c06-4f70-a301-a7f55a091acf" providerId="ADAL" clId="{88DEC162-0601-4056-A559-1ED94885EF7B}" dt="2023-04-18T16:16:02.879" v="1140" actId="680"/>
        <pc:sldMkLst>
          <pc:docMk/>
          <pc:sldMk cId="3253612793" sldId="365"/>
        </pc:sldMkLst>
      </pc:sldChg>
      <pc:sldMasterChg chg="addSp delSp modSp mod addSldLayout modSldLayout">
        <pc:chgData name="Amélie Tremblay" userId="b52d155f-2c06-4f70-a301-a7f55a091acf" providerId="ADAL" clId="{88DEC162-0601-4056-A559-1ED94885EF7B}" dt="2023-04-21T12:50:00.485" v="1614" actId="207"/>
        <pc:sldMasterMkLst>
          <pc:docMk/>
          <pc:sldMasterMk cId="2692333480" sldId="2147483665"/>
        </pc:sldMasterMkLst>
        <pc:spChg chg="del">
          <ac:chgData name="Amélie Tremblay" userId="b52d155f-2c06-4f70-a301-a7f55a091acf" providerId="ADAL" clId="{88DEC162-0601-4056-A559-1ED94885EF7B}" dt="2023-04-21T12:46:34.788" v="1583" actId="478"/>
          <ac:spMkLst>
            <pc:docMk/>
            <pc:sldMasterMk cId="2692333480" sldId="2147483665"/>
            <ac:spMk id="2" creationId="{2D81FDBF-E9F3-4C6E-8CBC-DAB40016BF98}"/>
          </ac:spMkLst>
        </pc:spChg>
        <pc:spChg chg="del">
          <ac:chgData name="Amélie Tremblay" userId="b52d155f-2c06-4f70-a301-a7f55a091acf" providerId="ADAL" clId="{88DEC162-0601-4056-A559-1ED94885EF7B}" dt="2023-04-18T16:23:39.793" v="1160" actId="478"/>
          <ac:spMkLst>
            <pc:docMk/>
            <pc:sldMasterMk cId="2692333480" sldId="2147483665"/>
            <ac:spMk id="2" creationId="{475C01F0-84AF-4447-84D8-CD0110928CB5}"/>
          </ac:spMkLst>
        </pc:spChg>
        <pc:spChg chg="add del mod">
          <ac:chgData name="Amélie Tremblay" userId="b52d155f-2c06-4f70-a301-a7f55a091acf" providerId="ADAL" clId="{88DEC162-0601-4056-A559-1ED94885EF7B}" dt="2023-04-19T12:50:19.744" v="1464" actId="478"/>
          <ac:spMkLst>
            <pc:docMk/>
            <pc:sldMasterMk cId="2692333480" sldId="2147483665"/>
            <ac:spMk id="2" creationId="{9889FE58-2EC2-49B7-B28A-C4DF4F792943}"/>
          </ac:spMkLst>
        </pc:spChg>
        <pc:spChg chg="del">
          <ac:chgData name="Amélie Tremblay" userId="b52d155f-2c06-4f70-a301-a7f55a091acf" providerId="ADAL" clId="{88DEC162-0601-4056-A559-1ED94885EF7B}" dt="2023-04-18T16:23:39.793" v="1160" actId="478"/>
          <ac:spMkLst>
            <pc:docMk/>
            <pc:sldMasterMk cId="2692333480" sldId="2147483665"/>
            <ac:spMk id="3" creationId="{11543AB6-C7A9-413A-A458-0406CC41A83A}"/>
          </ac:spMkLst>
        </pc:spChg>
        <pc:spChg chg="del">
          <ac:chgData name="Amélie Tremblay" userId="b52d155f-2c06-4f70-a301-a7f55a091acf" providerId="ADAL" clId="{88DEC162-0601-4056-A559-1ED94885EF7B}" dt="2023-04-21T12:46:34.788" v="1583" actId="478"/>
          <ac:spMkLst>
            <pc:docMk/>
            <pc:sldMasterMk cId="2692333480" sldId="2147483665"/>
            <ac:spMk id="3" creationId="{29FE376F-C176-4069-8D69-FDA7477D0F84}"/>
          </ac:spMkLst>
        </pc:spChg>
        <pc:spChg chg="add del mod">
          <ac:chgData name="Amélie Tremblay" userId="b52d155f-2c06-4f70-a301-a7f55a091acf" providerId="ADAL" clId="{88DEC162-0601-4056-A559-1ED94885EF7B}" dt="2023-04-19T12:50:19.744" v="1464" actId="478"/>
          <ac:spMkLst>
            <pc:docMk/>
            <pc:sldMasterMk cId="2692333480" sldId="2147483665"/>
            <ac:spMk id="3" creationId="{55D48ABD-6D8A-47A2-B761-1D2F4B8A2CA3}"/>
          </ac:spMkLst>
        </pc:spChg>
        <pc:spChg chg="add del mod">
          <ac:chgData name="Amélie Tremblay" userId="b52d155f-2c06-4f70-a301-a7f55a091acf" providerId="ADAL" clId="{88DEC162-0601-4056-A559-1ED94885EF7B}" dt="2023-04-21T12:46:23.971" v="1580" actId="478"/>
          <ac:spMkLst>
            <pc:docMk/>
            <pc:sldMasterMk cId="2692333480" sldId="2147483665"/>
            <ac:spMk id="4" creationId="{B1F2A9E8-1B16-4316-9188-457242CC7F5A}"/>
          </ac:spMkLst>
        </pc:spChg>
        <pc:spChg chg="add del mod">
          <ac:chgData name="Amélie Tremblay" userId="b52d155f-2c06-4f70-a301-a7f55a091acf" providerId="ADAL" clId="{88DEC162-0601-4056-A559-1ED94885EF7B}" dt="2023-04-18T19:51:12.875" v="1259" actId="478"/>
          <ac:spMkLst>
            <pc:docMk/>
            <pc:sldMasterMk cId="2692333480" sldId="2147483665"/>
            <ac:spMk id="4" creationId="{E7093F5F-729A-4479-8B1C-2D6BC8FA192F}"/>
          </ac:spMkLst>
        </pc:spChg>
        <pc:spChg chg="add del mod">
          <ac:chgData name="Amélie Tremblay" userId="b52d155f-2c06-4f70-a301-a7f55a091acf" providerId="ADAL" clId="{88DEC162-0601-4056-A559-1ED94885EF7B}" dt="2023-04-18T19:51:13.988" v="1260" actId="478"/>
          <ac:spMkLst>
            <pc:docMk/>
            <pc:sldMasterMk cId="2692333480" sldId="2147483665"/>
            <ac:spMk id="5" creationId="{97817ECD-D71A-4DB9-954E-6CF78426C0CE}"/>
          </ac:spMkLst>
        </pc:spChg>
        <pc:spChg chg="add del mod">
          <ac:chgData name="Amélie Tremblay" userId="b52d155f-2c06-4f70-a301-a7f55a091acf" providerId="ADAL" clId="{88DEC162-0601-4056-A559-1ED94885EF7B}" dt="2023-04-21T12:46:23.971" v="1580" actId="478"/>
          <ac:spMkLst>
            <pc:docMk/>
            <pc:sldMasterMk cId="2692333480" sldId="2147483665"/>
            <ac:spMk id="5" creationId="{B98B38B1-2A97-4C12-8033-C842AB891CD8}"/>
          </ac:spMkLst>
        </pc:spChg>
        <pc:spChg chg="add del mod">
          <ac:chgData name="Amélie Tremblay" userId="b52d155f-2c06-4f70-a301-a7f55a091acf" providerId="ADAL" clId="{88DEC162-0601-4056-A559-1ED94885EF7B}" dt="2023-04-21T12:46:32.170" v="1582"/>
          <ac:spMkLst>
            <pc:docMk/>
            <pc:sldMasterMk cId="2692333480" sldId="2147483665"/>
            <ac:spMk id="6" creationId="{1AAA36C3-2777-4D35-8741-F1BFB9D098BA}"/>
          </ac:spMkLst>
        </pc:spChg>
        <pc:spChg chg="add del mod">
          <ac:chgData name="Amélie Tremblay" userId="b52d155f-2c06-4f70-a301-a7f55a091acf" providerId="ADAL" clId="{88DEC162-0601-4056-A559-1ED94885EF7B}" dt="2023-04-19T12:51:05.603" v="1470" actId="478"/>
          <ac:spMkLst>
            <pc:docMk/>
            <pc:sldMasterMk cId="2692333480" sldId="2147483665"/>
            <ac:spMk id="6" creationId="{94112EE0-A0FC-4C95-861D-808DF75ED10E}"/>
          </ac:spMkLst>
        </pc:spChg>
        <pc:spChg chg="add del mod">
          <ac:chgData name="Amélie Tremblay" userId="b52d155f-2c06-4f70-a301-a7f55a091acf" providerId="ADAL" clId="{88DEC162-0601-4056-A559-1ED94885EF7B}" dt="2023-04-21T12:46:32.170" v="1582"/>
          <ac:spMkLst>
            <pc:docMk/>
            <pc:sldMasterMk cId="2692333480" sldId="2147483665"/>
            <ac:spMk id="7" creationId="{54132C5C-8581-4B53-8523-501044F99DFD}"/>
          </ac:spMkLst>
        </pc:spChg>
        <pc:spChg chg="add del mod">
          <ac:chgData name="Amélie Tremblay" userId="b52d155f-2c06-4f70-a301-a7f55a091acf" providerId="ADAL" clId="{88DEC162-0601-4056-A559-1ED94885EF7B}" dt="2023-04-19T12:52:04.511" v="1478" actId="478"/>
          <ac:spMkLst>
            <pc:docMk/>
            <pc:sldMasterMk cId="2692333480" sldId="2147483665"/>
            <ac:spMk id="7" creationId="{6B5F7EED-AACC-4036-9B6E-D133786F6130}"/>
          </ac:spMkLst>
        </pc:spChg>
        <pc:spChg chg="add del mod ord">
          <ac:chgData name="Amélie Tremblay" userId="b52d155f-2c06-4f70-a301-a7f55a091acf" providerId="ADAL" clId="{88DEC162-0601-4056-A559-1ED94885EF7B}" dt="2023-04-19T12:53:53.367" v="1499"/>
          <ac:spMkLst>
            <pc:docMk/>
            <pc:sldMasterMk cId="2692333480" sldId="2147483665"/>
            <ac:spMk id="8" creationId="{60C933B7-51B6-4CEB-A79A-9EA1D5880586}"/>
          </ac:spMkLst>
        </pc:spChg>
        <pc:spChg chg="add del mod">
          <ac:chgData name="Amélie Tremblay" userId="b52d155f-2c06-4f70-a301-a7f55a091acf" providerId="ADAL" clId="{88DEC162-0601-4056-A559-1ED94885EF7B}" dt="2023-04-21T12:46:36.564" v="1585"/>
          <ac:spMkLst>
            <pc:docMk/>
            <pc:sldMasterMk cId="2692333480" sldId="2147483665"/>
            <ac:spMk id="8" creationId="{D1A8A630-08C1-4FC3-8841-290B3F870502}"/>
          </ac:spMkLst>
        </pc:spChg>
        <pc:spChg chg="add del mod">
          <ac:chgData name="Amélie Tremblay" userId="b52d155f-2c06-4f70-a301-a7f55a091acf" providerId="ADAL" clId="{88DEC162-0601-4056-A559-1ED94885EF7B}" dt="2023-04-21T12:46:36.564" v="1585"/>
          <ac:spMkLst>
            <pc:docMk/>
            <pc:sldMasterMk cId="2692333480" sldId="2147483665"/>
            <ac:spMk id="9" creationId="{76680EC2-30A6-4414-AF6E-4A2D6592D222}"/>
          </ac:spMkLst>
        </pc:spChg>
        <pc:spChg chg="add del mod ord">
          <ac:chgData name="Amélie Tremblay" userId="b52d155f-2c06-4f70-a301-a7f55a091acf" providerId="ADAL" clId="{88DEC162-0601-4056-A559-1ED94885EF7B}" dt="2023-04-19T12:53:53.367" v="1499"/>
          <ac:spMkLst>
            <pc:docMk/>
            <pc:sldMasterMk cId="2692333480" sldId="2147483665"/>
            <ac:spMk id="9" creationId="{E8923FDB-FD25-4AAD-8EA7-CAF79EE36490}"/>
          </ac:spMkLst>
        </pc:spChg>
        <pc:spChg chg="add del mod">
          <ac:chgData name="Amélie Tremblay" userId="b52d155f-2c06-4f70-a301-a7f55a091acf" providerId="ADAL" clId="{88DEC162-0601-4056-A559-1ED94885EF7B}" dt="2023-04-21T12:46:42.692" v="1587"/>
          <ac:spMkLst>
            <pc:docMk/>
            <pc:sldMasterMk cId="2692333480" sldId="2147483665"/>
            <ac:spMk id="10" creationId="{5C957786-DBD9-4F03-B135-70EF33C323D7}"/>
          </ac:spMkLst>
        </pc:spChg>
        <pc:spChg chg="add del mod">
          <ac:chgData name="Amélie Tremblay" userId="b52d155f-2c06-4f70-a301-a7f55a091acf" providerId="ADAL" clId="{88DEC162-0601-4056-A559-1ED94885EF7B}" dt="2023-04-21T12:46:42.692" v="1587"/>
          <ac:spMkLst>
            <pc:docMk/>
            <pc:sldMasterMk cId="2692333480" sldId="2147483665"/>
            <ac:spMk id="11" creationId="{ECA9BE90-3BD9-4643-A9B7-8FDC844A3809}"/>
          </ac:spMkLst>
        </pc:spChg>
        <pc:spChg chg="add del mod">
          <ac:chgData name="Amélie Tremblay" userId="b52d155f-2c06-4f70-a301-a7f55a091acf" providerId="ADAL" clId="{88DEC162-0601-4056-A559-1ED94885EF7B}" dt="2023-04-21T12:47:25.121" v="1592" actId="478"/>
          <ac:spMkLst>
            <pc:docMk/>
            <pc:sldMasterMk cId="2692333480" sldId="2147483665"/>
            <ac:spMk id="12" creationId="{F275FCE1-3B9F-4358-BE78-B43B04FB3F3E}"/>
          </ac:spMkLst>
        </pc:spChg>
        <pc:spChg chg="add del mod">
          <ac:chgData name="Amélie Tremblay" userId="b52d155f-2c06-4f70-a301-a7f55a091acf" providerId="ADAL" clId="{88DEC162-0601-4056-A559-1ED94885EF7B}" dt="2023-04-21T12:47:27.124" v="1593" actId="478"/>
          <ac:spMkLst>
            <pc:docMk/>
            <pc:sldMasterMk cId="2692333480" sldId="2147483665"/>
            <ac:spMk id="13" creationId="{7FE67CD0-9483-46DC-A31F-FBF084F692A3}"/>
          </ac:spMkLst>
        </pc:spChg>
        <pc:spChg chg="del">
          <ac:chgData name="Amélie Tremblay" userId="b52d155f-2c06-4f70-a301-a7f55a091acf" providerId="ADAL" clId="{88DEC162-0601-4056-A559-1ED94885EF7B}" dt="2023-04-21T12:48:13.737" v="1602" actId="478"/>
          <ac:spMkLst>
            <pc:docMk/>
            <pc:sldMasterMk cId="2692333480" sldId="2147483665"/>
            <ac:spMk id="14" creationId="{4C157F9F-4530-444E-999E-C3CC92775706}"/>
          </ac:spMkLst>
        </pc:spChg>
        <pc:spChg chg="del">
          <ac:chgData name="Amélie Tremblay" userId="b52d155f-2c06-4f70-a301-a7f55a091acf" providerId="ADAL" clId="{88DEC162-0601-4056-A559-1ED94885EF7B}" dt="2023-04-21T12:48:13.737" v="1602" actId="478"/>
          <ac:spMkLst>
            <pc:docMk/>
            <pc:sldMasterMk cId="2692333480" sldId="2147483665"/>
            <ac:spMk id="15" creationId="{3C41700E-F237-4E98-8F96-3DA011ADAACB}"/>
          </ac:spMkLst>
        </pc:spChg>
        <pc:spChg chg="add del mod">
          <ac:chgData name="Amélie Tremblay" userId="b52d155f-2c06-4f70-a301-a7f55a091acf" providerId="ADAL" clId="{88DEC162-0601-4056-A559-1ED94885EF7B}" dt="2023-04-21T12:49:04.460" v="1605" actId="478"/>
          <ac:spMkLst>
            <pc:docMk/>
            <pc:sldMasterMk cId="2692333480" sldId="2147483665"/>
            <ac:spMk id="16" creationId="{D77B97E3-AF33-4FAD-B268-4F2B50B7A2B6}"/>
          </ac:spMkLst>
        </pc:spChg>
        <pc:spChg chg="add del mod">
          <ac:chgData name="Amélie Tremblay" userId="b52d155f-2c06-4f70-a301-a7f55a091acf" providerId="ADAL" clId="{88DEC162-0601-4056-A559-1ED94885EF7B}" dt="2023-04-21T12:49:04.460" v="1605" actId="478"/>
          <ac:spMkLst>
            <pc:docMk/>
            <pc:sldMasterMk cId="2692333480" sldId="2147483665"/>
            <ac:spMk id="17" creationId="{2E19F86D-0C9D-4979-847A-97C8516A149D}"/>
          </ac:spMkLst>
        </pc:spChg>
        <pc:spChg chg="add mod">
          <ac:chgData name="Amélie Tremblay" userId="b52d155f-2c06-4f70-a301-a7f55a091acf" providerId="ADAL" clId="{88DEC162-0601-4056-A559-1ED94885EF7B}" dt="2023-04-21T12:49:17.687" v="1606"/>
          <ac:spMkLst>
            <pc:docMk/>
            <pc:sldMasterMk cId="2692333480" sldId="2147483665"/>
            <ac:spMk id="18" creationId="{5A4E5839-C0FE-4A55-84F0-CF2028597DC4}"/>
          </ac:spMkLst>
        </pc:spChg>
        <pc:spChg chg="add mod">
          <ac:chgData name="Amélie Tremblay" userId="b52d155f-2c06-4f70-a301-a7f55a091acf" providerId="ADAL" clId="{88DEC162-0601-4056-A559-1ED94885EF7B}" dt="2023-04-21T12:49:17.687" v="1606"/>
          <ac:spMkLst>
            <pc:docMk/>
            <pc:sldMasterMk cId="2692333480" sldId="2147483665"/>
            <ac:spMk id="19" creationId="{AE0575EC-CDD0-4FFC-B446-3C3715AC7656}"/>
          </ac:spMkLst>
        </pc:spChg>
        <pc:sldLayoutChg chg="addSp delSp modSp mod">
          <pc:chgData name="Amélie Tremblay" userId="b52d155f-2c06-4f70-a301-a7f55a091acf" providerId="ADAL" clId="{88DEC162-0601-4056-A559-1ED94885EF7B}" dt="2023-04-21T12:49:46.117" v="1611" actId="207"/>
          <pc:sldLayoutMkLst>
            <pc:docMk/>
            <pc:sldMasterMk cId="2692333480" sldId="2147483665"/>
            <pc:sldLayoutMk cId="1004548915" sldId="2147483666"/>
          </pc:sldLayoutMkLst>
          <pc:spChg chg="add del mod">
            <ac:chgData name="Amélie Tremblay" userId="b52d155f-2c06-4f70-a301-a7f55a091acf" providerId="ADAL" clId="{88DEC162-0601-4056-A559-1ED94885EF7B}" dt="2023-04-19T12:54:46.900" v="1503" actId="478"/>
            <ac:spMkLst>
              <pc:docMk/>
              <pc:sldMasterMk cId="2692333480" sldId="2147483665"/>
              <pc:sldLayoutMk cId="1004548915" sldId="2147483666"/>
              <ac:spMk id="2" creationId="{58070AC4-09EA-4B37-9D45-8682F08C588F}"/>
            </ac:spMkLst>
          </pc:spChg>
          <pc:spChg chg="add mod">
            <ac:chgData name="Amélie Tremblay" userId="b52d155f-2c06-4f70-a301-a7f55a091acf" providerId="ADAL" clId="{88DEC162-0601-4056-A559-1ED94885EF7B}" dt="2023-04-21T12:49:43.468" v="1610" actId="207"/>
            <ac:spMkLst>
              <pc:docMk/>
              <pc:sldMasterMk cId="2692333480" sldId="2147483665"/>
              <pc:sldLayoutMk cId="1004548915" sldId="2147483666"/>
              <ac:spMk id="2" creationId="{FC96211F-9DAE-46F6-930B-F1A6367B5252}"/>
            </ac:spMkLst>
          </pc:spChg>
          <pc:spChg chg="add mod">
            <ac:chgData name="Amélie Tremblay" userId="b52d155f-2c06-4f70-a301-a7f55a091acf" providerId="ADAL" clId="{88DEC162-0601-4056-A559-1ED94885EF7B}" dt="2023-04-21T12:49:46.117" v="1611" actId="207"/>
            <ac:spMkLst>
              <pc:docMk/>
              <pc:sldMasterMk cId="2692333480" sldId="2147483665"/>
              <pc:sldLayoutMk cId="1004548915" sldId="2147483666"/>
              <ac:spMk id="3" creationId="{C21A19E1-8B02-4C74-A151-7F32C9E6B283}"/>
            </ac:spMkLst>
          </pc:spChg>
          <pc:spChg chg="add del mod">
            <ac:chgData name="Amélie Tremblay" userId="b52d155f-2c06-4f70-a301-a7f55a091acf" providerId="ADAL" clId="{88DEC162-0601-4056-A559-1ED94885EF7B}" dt="2023-04-19T12:54:46.900" v="1503" actId="478"/>
            <ac:spMkLst>
              <pc:docMk/>
              <pc:sldMasterMk cId="2692333480" sldId="2147483665"/>
              <pc:sldLayoutMk cId="1004548915" sldId="2147483666"/>
              <ac:spMk id="3" creationId="{D1C5E7C6-CD91-4342-81A5-E48BF16E6D5C}"/>
            </ac:spMkLst>
          </pc:spChg>
          <pc:spChg chg="add del mod">
            <ac:chgData name="Amélie Tremblay" userId="b52d155f-2c06-4f70-a301-a7f55a091acf" providerId="ADAL" clId="{88DEC162-0601-4056-A559-1ED94885EF7B}" dt="2023-04-21T12:46:54.223" v="1589" actId="478"/>
            <ac:spMkLst>
              <pc:docMk/>
              <pc:sldMasterMk cId="2692333480" sldId="2147483665"/>
              <pc:sldLayoutMk cId="1004548915" sldId="2147483666"/>
              <ac:spMk id="4" creationId="{E6F49FFD-3221-4076-9752-0C6D5998EEE5}"/>
            </ac:spMkLst>
          </pc:spChg>
          <pc:spChg chg="add del mod">
            <ac:chgData name="Amélie Tremblay" userId="b52d155f-2c06-4f70-a301-a7f55a091acf" providerId="ADAL" clId="{88DEC162-0601-4056-A559-1ED94885EF7B}" dt="2023-04-21T12:46:54.223" v="1589" actId="478"/>
            <ac:spMkLst>
              <pc:docMk/>
              <pc:sldMasterMk cId="2692333480" sldId="2147483665"/>
              <pc:sldLayoutMk cId="1004548915" sldId="2147483666"/>
              <ac:spMk id="5" creationId="{48BDC76F-0581-4474-8E9C-2C751B6D7984}"/>
            </ac:spMkLst>
          </pc:spChg>
        </pc:sldLayoutChg>
        <pc:sldLayoutChg chg="addSp delSp modSp mod">
          <pc:chgData name="Amélie Tremblay" userId="b52d155f-2c06-4f70-a301-a7f55a091acf" providerId="ADAL" clId="{88DEC162-0601-4056-A559-1ED94885EF7B}" dt="2023-04-21T12:49:50.291" v="1612" actId="207"/>
          <pc:sldLayoutMkLst>
            <pc:docMk/>
            <pc:sldMasterMk cId="2692333480" sldId="2147483665"/>
            <pc:sldLayoutMk cId="2073018674" sldId="2147483667"/>
          </pc:sldLayoutMkLst>
          <pc:spChg chg="add del mod">
            <ac:chgData name="Amélie Tremblay" userId="b52d155f-2c06-4f70-a301-a7f55a091acf" providerId="ADAL" clId="{88DEC162-0601-4056-A559-1ED94885EF7B}" dt="2023-04-21T12:47:01.412" v="1590" actId="478"/>
            <ac:spMkLst>
              <pc:docMk/>
              <pc:sldMasterMk cId="2692333480" sldId="2147483665"/>
              <pc:sldLayoutMk cId="2073018674" sldId="2147483667"/>
              <ac:spMk id="2" creationId="{34AD5045-B8BA-4FDC-96B7-6B44464F6212}"/>
            </ac:spMkLst>
          </pc:spChg>
          <pc:spChg chg="add del mod">
            <ac:chgData name="Amélie Tremblay" userId="b52d155f-2c06-4f70-a301-a7f55a091acf" providerId="ADAL" clId="{88DEC162-0601-4056-A559-1ED94885EF7B}" dt="2023-04-21T12:47:01.412" v="1590" actId="478"/>
            <ac:spMkLst>
              <pc:docMk/>
              <pc:sldMasterMk cId="2692333480" sldId="2147483665"/>
              <pc:sldLayoutMk cId="2073018674" sldId="2147483667"/>
              <ac:spMk id="3" creationId="{D444F31B-2297-43E1-B345-A73A686D95E9}"/>
            </ac:spMkLst>
          </pc:spChg>
          <pc:spChg chg="add mod">
            <ac:chgData name="Amélie Tremblay" userId="b52d155f-2c06-4f70-a301-a7f55a091acf" providerId="ADAL" clId="{88DEC162-0601-4056-A559-1ED94885EF7B}" dt="2023-04-21T12:49:50.291" v="1612" actId="207"/>
            <ac:spMkLst>
              <pc:docMk/>
              <pc:sldMasterMk cId="2692333480" sldId="2147483665"/>
              <pc:sldLayoutMk cId="2073018674" sldId="2147483667"/>
              <ac:spMk id="4" creationId="{991EB056-04A3-472D-A9A5-539FA3D2536F}"/>
            </ac:spMkLst>
          </pc:spChg>
          <pc:spChg chg="add mod">
            <ac:chgData name="Amélie Tremblay" userId="b52d155f-2c06-4f70-a301-a7f55a091acf" providerId="ADAL" clId="{88DEC162-0601-4056-A559-1ED94885EF7B}" dt="2023-04-21T12:49:35.450" v="1608"/>
            <ac:spMkLst>
              <pc:docMk/>
              <pc:sldMasterMk cId="2692333480" sldId="2147483665"/>
              <pc:sldLayoutMk cId="2073018674" sldId="2147483667"/>
              <ac:spMk id="5" creationId="{AAF7D4B2-3AB9-4EAC-8E1C-4F5613361CE9}"/>
            </ac:spMkLst>
          </pc:spChg>
        </pc:sldLayoutChg>
        <pc:sldLayoutChg chg="addSp modSp">
          <pc:chgData name="Amélie Tremblay" userId="b52d155f-2c06-4f70-a301-a7f55a091acf" providerId="ADAL" clId="{88DEC162-0601-4056-A559-1ED94885EF7B}" dt="2023-04-19T12:56:53.901" v="1520" actId="207"/>
          <pc:sldLayoutMkLst>
            <pc:docMk/>
            <pc:sldMasterMk cId="2692333480" sldId="2147483665"/>
            <pc:sldLayoutMk cId="2451207401" sldId="2147483669"/>
          </pc:sldLayoutMkLst>
          <pc:spChg chg="add mod">
            <ac:chgData name="Amélie Tremblay" userId="b52d155f-2c06-4f70-a301-a7f55a091acf" providerId="ADAL" clId="{88DEC162-0601-4056-A559-1ED94885EF7B}" dt="2023-04-19T12:56:50.653" v="1519" actId="207"/>
            <ac:spMkLst>
              <pc:docMk/>
              <pc:sldMasterMk cId="2692333480" sldId="2147483665"/>
              <pc:sldLayoutMk cId="2451207401" sldId="2147483669"/>
              <ac:spMk id="2" creationId="{119691F0-B14C-475A-A545-3A6357496083}"/>
            </ac:spMkLst>
          </pc:spChg>
          <pc:spChg chg="add mod">
            <ac:chgData name="Amélie Tremblay" userId="b52d155f-2c06-4f70-a301-a7f55a091acf" providerId="ADAL" clId="{88DEC162-0601-4056-A559-1ED94885EF7B}" dt="2023-04-19T12:56:53.901" v="1520" actId="207"/>
            <ac:spMkLst>
              <pc:docMk/>
              <pc:sldMasterMk cId="2692333480" sldId="2147483665"/>
              <pc:sldLayoutMk cId="2451207401" sldId="2147483669"/>
              <ac:spMk id="3" creationId="{4C8909C7-433A-4009-87B6-19BAB31CAA9C}"/>
            </ac:spMkLst>
          </pc:spChg>
        </pc:sldLayoutChg>
        <pc:sldLayoutChg chg="addSp delSp modSp add mod modTransition setBg">
          <pc:chgData name="Amélie Tremblay" userId="b52d155f-2c06-4f70-a301-a7f55a091acf" providerId="ADAL" clId="{88DEC162-0601-4056-A559-1ED94885EF7B}" dt="2023-04-21T12:50:00.485" v="1614" actId="207"/>
          <pc:sldLayoutMkLst>
            <pc:docMk/>
            <pc:sldMasterMk cId="2692333480" sldId="2147483665"/>
            <pc:sldLayoutMk cId="209552534" sldId="2147483670"/>
          </pc:sldLayoutMkLst>
          <pc:spChg chg="add del mod">
            <ac:chgData name="Amélie Tremblay" userId="b52d155f-2c06-4f70-a301-a7f55a091acf" providerId="ADAL" clId="{88DEC162-0601-4056-A559-1ED94885EF7B}" dt="2023-04-21T12:47:04.377" v="1591" actId="478"/>
            <ac:spMkLst>
              <pc:docMk/>
              <pc:sldMasterMk cId="2692333480" sldId="2147483665"/>
              <pc:sldLayoutMk cId="209552534" sldId="2147483670"/>
              <ac:spMk id="2" creationId="{00A5B178-B666-46CF-B089-02F210DF22A8}"/>
            </ac:spMkLst>
          </pc:spChg>
          <pc:spChg chg="add del mod">
            <ac:chgData name="Amélie Tremblay" userId="b52d155f-2c06-4f70-a301-a7f55a091acf" providerId="ADAL" clId="{88DEC162-0601-4056-A559-1ED94885EF7B}" dt="2023-04-21T12:47:04.377" v="1591" actId="478"/>
            <ac:spMkLst>
              <pc:docMk/>
              <pc:sldMasterMk cId="2692333480" sldId="2147483665"/>
              <pc:sldLayoutMk cId="209552534" sldId="2147483670"/>
              <ac:spMk id="3" creationId="{434AD044-7D8E-4845-86FE-CDEEB109B5EF}"/>
            </ac:spMkLst>
          </pc:spChg>
          <pc:spChg chg="add mod">
            <ac:chgData name="Amélie Tremblay" userId="b52d155f-2c06-4f70-a301-a7f55a091acf" providerId="ADAL" clId="{88DEC162-0601-4056-A559-1ED94885EF7B}" dt="2023-04-21T12:49:57.915" v="1613" actId="207"/>
            <ac:spMkLst>
              <pc:docMk/>
              <pc:sldMasterMk cId="2692333480" sldId="2147483665"/>
              <pc:sldLayoutMk cId="209552534" sldId="2147483670"/>
              <ac:spMk id="4" creationId="{83D1690A-9B13-425D-B785-87BFA811AF8C}"/>
            </ac:spMkLst>
          </pc:spChg>
          <pc:spChg chg="add mod">
            <ac:chgData name="Amélie Tremblay" userId="b52d155f-2c06-4f70-a301-a7f55a091acf" providerId="ADAL" clId="{88DEC162-0601-4056-A559-1ED94885EF7B}" dt="2023-04-21T12:50:00.485" v="1614" actId="207"/>
            <ac:spMkLst>
              <pc:docMk/>
              <pc:sldMasterMk cId="2692333480" sldId="2147483665"/>
              <pc:sldLayoutMk cId="209552534" sldId="2147483670"/>
              <ac:spMk id="5" creationId="{6E53BFA9-E079-487A-BCCA-23CDEE7DA515}"/>
            </ac:spMkLst>
          </pc:spChg>
          <pc:spChg chg="mod">
            <ac:chgData name="Amélie Tremblay" userId="b52d155f-2c06-4f70-a301-a7f55a091acf" providerId="ADAL" clId="{88DEC162-0601-4056-A559-1ED94885EF7B}" dt="2023-04-17T19:32:45.501" v="520" actId="207"/>
            <ac:spMkLst>
              <pc:docMk/>
              <pc:sldMasterMk cId="2692333480" sldId="2147483665"/>
              <pc:sldLayoutMk cId="209552534" sldId="2147483670"/>
              <ac:spMk id="9" creationId="{DA5BDF88-640B-9945-80CA-AB7922D65B3D}"/>
            </ac:spMkLst>
          </pc:spChg>
        </pc:sldLayoutChg>
      </pc:sldMasterChg>
      <pc:sldMasterChg chg="del delSldLayout">
        <pc:chgData name="Amélie Tremblay" userId="b52d155f-2c06-4f70-a301-a7f55a091acf" providerId="ADAL" clId="{88DEC162-0601-4056-A559-1ED94885EF7B}" dt="2023-03-22T18:15:22.316" v="38" actId="2696"/>
        <pc:sldMasterMkLst>
          <pc:docMk/>
          <pc:sldMasterMk cId="2877756875" sldId="2147483670"/>
        </pc:sldMasterMkLst>
        <pc:sldLayoutChg chg="del">
          <pc:chgData name="Amélie Tremblay" userId="b52d155f-2c06-4f70-a301-a7f55a091acf" providerId="ADAL" clId="{88DEC162-0601-4056-A559-1ED94885EF7B}" dt="2023-03-22T18:15:22.314" v="37" actId="2696"/>
          <pc:sldLayoutMkLst>
            <pc:docMk/>
            <pc:sldMasterMk cId="2877756875" sldId="2147483670"/>
            <pc:sldLayoutMk cId="119684566" sldId="2147483671"/>
          </pc:sldLayoutMkLst>
        </pc:sldLayoutChg>
      </pc:sldMasterChg>
      <pc:sldMasterChg chg="delSp modSp mod addSldLayout delSldLayout modSldLayout sldLayoutOrd">
        <pc:chgData name="Amélie Tremblay" userId="b52d155f-2c06-4f70-a301-a7f55a091acf" providerId="ADAL" clId="{88DEC162-0601-4056-A559-1ED94885EF7B}" dt="2023-04-21T12:37:54.569" v="1553"/>
        <pc:sldMasterMkLst>
          <pc:docMk/>
          <pc:sldMasterMk cId="2525583813" sldId="2147483672"/>
        </pc:sldMasterMkLst>
        <pc:spChg chg="mod">
          <ac:chgData name="Amélie Tremblay" userId="b52d155f-2c06-4f70-a301-a7f55a091acf" providerId="ADAL" clId="{88DEC162-0601-4056-A559-1ED94885EF7B}" dt="2023-04-19T13:00:55.562" v="1523" actId="207"/>
          <ac:spMkLst>
            <pc:docMk/>
            <pc:sldMasterMk cId="2525583813" sldId="2147483672"/>
            <ac:spMk id="2" creationId="{170C7E85-48F3-46BC-8162-887CB9B5FCD1}"/>
          </ac:spMkLst>
        </pc:spChg>
        <pc:spChg chg="mod">
          <ac:chgData name="Amélie Tremblay" userId="b52d155f-2c06-4f70-a301-a7f55a091acf" providerId="ADAL" clId="{88DEC162-0601-4056-A559-1ED94885EF7B}" dt="2023-04-18T15:53:00.025" v="1115" actId="120"/>
          <ac:spMkLst>
            <pc:docMk/>
            <pc:sldMasterMk cId="2525583813" sldId="2147483672"/>
            <ac:spMk id="2" creationId="{4C77D45A-3791-4093-B5D6-8CCEF0320CE5}"/>
          </ac:spMkLst>
        </pc:spChg>
        <pc:spChg chg="mod">
          <ac:chgData name="Amélie Tremblay" userId="b52d155f-2c06-4f70-a301-a7f55a091acf" providerId="ADAL" clId="{88DEC162-0601-4056-A559-1ED94885EF7B}" dt="2023-04-18T15:53:04.867" v="1116" actId="122"/>
          <ac:spMkLst>
            <pc:docMk/>
            <pc:sldMasterMk cId="2525583813" sldId="2147483672"/>
            <ac:spMk id="3" creationId="{4587F884-C868-41E5-920F-2CDDE1A050C6}"/>
          </ac:spMkLst>
        </pc:spChg>
        <pc:spChg chg="mod">
          <ac:chgData name="Amélie Tremblay" userId="b52d155f-2c06-4f70-a301-a7f55a091acf" providerId="ADAL" clId="{88DEC162-0601-4056-A559-1ED94885EF7B}" dt="2023-04-21T12:37:26.935" v="1547" actId="14100"/>
          <ac:spMkLst>
            <pc:docMk/>
            <pc:sldMasterMk cId="2525583813" sldId="2147483672"/>
            <ac:spMk id="3" creationId="{50E3C59B-91A3-4E7C-8BF4-EDC3D9A1B3C9}"/>
          </ac:spMkLst>
        </pc:spChg>
        <pc:spChg chg="del mod">
          <ac:chgData name="Amélie Tremblay" userId="b52d155f-2c06-4f70-a301-a7f55a091acf" providerId="ADAL" clId="{88DEC162-0601-4056-A559-1ED94885EF7B}" dt="2023-04-18T16:09:25.645" v="1135" actId="478"/>
          <ac:spMkLst>
            <pc:docMk/>
            <pc:sldMasterMk cId="2525583813" sldId="2147483672"/>
            <ac:spMk id="5" creationId="{88BCC7FD-AD3F-4E87-9585-6D02BE5F198B}"/>
          </ac:spMkLst>
        </pc:spChg>
        <pc:spChg chg="del">
          <ac:chgData name="Amélie Tremblay" userId="b52d155f-2c06-4f70-a301-a7f55a091acf" providerId="ADAL" clId="{88DEC162-0601-4056-A559-1ED94885EF7B}" dt="2023-04-18T16:17:12.192" v="1141" actId="478"/>
          <ac:spMkLst>
            <pc:docMk/>
            <pc:sldMasterMk cId="2525583813" sldId="2147483672"/>
            <ac:spMk id="6" creationId="{D204CF06-1A99-4897-AEF9-B1B6CF56F2E2}"/>
          </ac:spMkLst>
        </pc:spChg>
        <pc:spChg chg="del">
          <ac:chgData name="Amélie Tremblay" userId="b52d155f-2c06-4f70-a301-a7f55a091acf" providerId="ADAL" clId="{88DEC162-0601-4056-A559-1ED94885EF7B}" dt="2023-04-18T16:17:23.396" v="1142" actId="478"/>
          <ac:spMkLst>
            <pc:docMk/>
            <pc:sldMasterMk cId="2525583813" sldId="2147483672"/>
            <ac:spMk id="7" creationId="{D37E4842-C8E0-44E1-A2A0-D07EEF1C01CA}"/>
          </ac:spMkLst>
        </pc:spChg>
        <pc:spChg chg="del mod">
          <ac:chgData name="Amélie Tremblay" userId="b52d155f-2c06-4f70-a301-a7f55a091acf" providerId="ADAL" clId="{88DEC162-0601-4056-A559-1ED94885EF7B}" dt="2023-04-18T16:17:23.396" v="1142" actId="478"/>
          <ac:spMkLst>
            <pc:docMk/>
            <pc:sldMasterMk cId="2525583813" sldId="2147483672"/>
            <ac:spMk id="8" creationId="{6FEF7454-F411-4865-934B-7E462F4301AB}"/>
          </ac:spMkLst>
        </pc:spChg>
        <pc:picChg chg="mod ord">
          <ac:chgData name="Amélie Tremblay" userId="b52d155f-2c06-4f70-a301-a7f55a091acf" providerId="ADAL" clId="{88DEC162-0601-4056-A559-1ED94885EF7B}" dt="2023-04-18T19:59:45.708" v="1328" actId="1076"/>
          <ac:picMkLst>
            <pc:docMk/>
            <pc:sldMasterMk cId="2525583813" sldId="2147483672"/>
            <ac:picMk id="4" creationId="{5CBBB9BF-5A45-F643-8A56-965819380073}"/>
          </ac:picMkLst>
        </pc:picChg>
        <pc:sldLayoutChg chg="addSp delSp modSp mod">
          <pc:chgData name="Amélie Tremblay" userId="b52d155f-2c06-4f70-a301-a7f55a091acf" providerId="ADAL" clId="{88DEC162-0601-4056-A559-1ED94885EF7B}" dt="2023-04-21T12:37:54.569" v="1553"/>
          <pc:sldLayoutMkLst>
            <pc:docMk/>
            <pc:sldMasterMk cId="2525583813" sldId="2147483672"/>
            <pc:sldLayoutMk cId="1342049274" sldId="2147483673"/>
          </pc:sldLayoutMkLst>
          <pc:spChg chg="add del mod">
            <ac:chgData name="Amélie Tremblay" userId="b52d155f-2c06-4f70-a301-a7f55a091acf" providerId="ADAL" clId="{88DEC162-0601-4056-A559-1ED94885EF7B}" dt="2023-04-19T13:58:00.154" v="1535" actId="478"/>
            <ac:spMkLst>
              <pc:docMk/>
              <pc:sldMasterMk cId="2525583813" sldId="2147483672"/>
              <pc:sldLayoutMk cId="1342049274" sldId="2147483673"/>
              <ac:spMk id="2" creationId="{1FC1CA0A-0BC8-4B59-B5C7-47E98A55C274}"/>
            </ac:spMkLst>
          </pc:spChg>
          <pc:spChg chg="add del mod">
            <ac:chgData name="Amélie Tremblay" userId="b52d155f-2c06-4f70-a301-a7f55a091acf" providerId="ADAL" clId="{88DEC162-0601-4056-A559-1ED94885EF7B}" dt="2023-04-18T19:58:29.882" v="1315" actId="478"/>
            <ac:spMkLst>
              <pc:docMk/>
              <pc:sldMasterMk cId="2525583813" sldId="2147483672"/>
              <pc:sldLayoutMk cId="1342049274" sldId="2147483673"/>
              <ac:spMk id="2" creationId="{94F77748-135C-4C52-BF26-7E1884EA7296}"/>
            </ac:spMkLst>
          </pc:spChg>
          <pc:spChg chg="add mod">
            <ac:chgData name="Amélie Tremblay" userId="b52d155f-2c06-4f70-a301-a7f55a091acf" providerId="ADAL" clId="{88DEC162-0601-4056-A559-1ED94885EF7B}" dt="2023-04-21T12:37:54.569" v="1553"/>
            <ac:spMkLst>
              <pc:docMk/>
              <pc:sldMasterMk cId="2525583813" sldId="2147483672"/>
              <pc:sldLayoutMk cId="1342049274" sldId="2147483673"/>
              <ac:spMk id="2" creationId="{DC8E5685-54AE-4507-9534-5D58E899ED60}"/>
            </ac:spMkLst>
          </pc:spChg>
          <pc:spChg chg="add mod">
            <ac:chgData name="Amélie Tremblay" userId="b52d155f-2c06-4f70-a301-a7f55a091acf" providerId="ADAL" clId="{88DEC162-0601-4056-A559-1ED94885EF7B}" dt="2023-04-21T12:37:54.569" v="1553"/>
            <ac:spMkLst>
              <pc:docMk/>
              <pc:sldMasterMk cId="2525583813" sldId="2147483672"/>
              <pc:sldLayoutMk cId="1342049274" sldId="2147483673"/>
              <ac:spMk id="3" creationId="{3E0FD00B-F568-4456-A161-92A925D1C260}"/>
            </ac:spMkLst>
          </pc:spChg>
          <pc:spChg chg="add del mod">
            <ac:chgData name="Amélie Tremblay" userId="b52d155f-2c06-4f70-a301-a7f55a091acf" providerId="ADAL" clId="{88DEC162-0601-4056-A559-1ED94885EF7B}" dt="2023-04-18T19:58:29.255" v="1314" actId="478"/>
            <ac:spMkLst>
              <pc:docMk/>
              <pc:sldMasterMk cId="2525583813" sldId="2147483672"/>
              <pc:sldLayoutMk cId="1342049274" sldId="2147483673"/>
              <ac:spMk id="3" creationId="{F56C985C-7643-4BEB-BB6F-3B1AE1BC763E}"/>
            </ac:spMkLst>
          </pc:spChg>
          <pc:spChg chg="add del mod">
            <ac:chgData name="Amélie Tremblay" userId="b52d155f-2c06-4f70-a301-a7f55a091acf" providerId="ADAL" clId="{88DEC162-0601-4056-A559-1ED94885EF7B}" dt="2023-04-19T13:58:00.154" v="1535" actId="478"/>
            <ac:spMkLst>
              <pc:docMk/>
              <pc:sldMasterMk cId="2525583813" sldId="2147483672"/>
              <pc:sldLayoutMk cId="1342049274" sldId="2147483673"/>
              <ac:spMk id="3" creationId="{FD1B2C5B-D249-407A-9C46-1942878F58CA}"/>
            </ac:spMkLst>
          </pc:spChg>
          <pc:spChg chg="add del mod">
            <ac:chgData name="Amélie Tremblay" userId="b52d155f-2c06-4f70-a301-a7f55a091acf" providerId="ADAL" clId="{88DEC162-0601-4056-A559-1ED94885EF7B}" dt="2023-04-18T20:05:51.350" v="1375" actId="478"/>
            <ac:spMkLst>
              <pc:docMk/>
              <pc:sldMasterMk cId="2525583813" sldId="2147483672"/>
              <pc:sldLayoutMk cId="1342049274" sldId="2147483673"/>
              <ac:spMk id="4" creationId="{C0C20978-C517-49E8-BB45-4B604E8C227B}"/>
            </ac:spMkLst>
          </pc:spChg>
          <pc:spChg chg="add del mod">
            <ac:chgData name="Amélie Tremblay" userId="b52d155f-2c06-4f70-a301-a7f55a091acf" providerId="ADAL" clId="{88DEC162-0601-4056-A559-1ED94885EF7B}" dt="2023-04-21T12:37:45.108" v="1550" actId="478"/>
            <ac:spMkLst>
              <pc:docMk/>
              <pc:sldMasterMk cId="2525583813" sldId="2147483672"/>
              <pc:sldLayoutMk cId="1342049274" sldId="2147483673"/>
              <ac:spMk id="4" creationId="{DE8EA852-38A3-4ACF-9F41-69F3A8E8C56C}"/>
            </ac:spMkLst>
          </pc:spChg>
          <pc:spChg chg="add del mod">
            <ac:chgData name="Amélie Tremblay" userId="b52d155f-2c06-4f70-a301-a7f55a091acf" providerId="ADAL" clId="{88DEC162-0601-4056-A559-1ED94885EF7B}" dt="2023-04-18T20:05:51.350" v="1375" actId="478"/>
            <ac:spMkLst>
              <pc:docMk/>
              <pc:sldMasterMk cId="2525583813" sldId="2147483672"/>
              <pc:sldLayoutMk cId="1342049274" sldId="2147483673"/>
              <ac:spMk id="9" creationId="{02FEAFDC-9CC3-4B6F-8691-13DF9D257749}"/>
            </ac:spMkLst>
          </pc:spChg>
          <pc:spChg chg="add del mod">
            <ac:chgData name="Amélie Tremblay" userId="b52d155f-2c06-4f70-a301-a7f55a091acf" providerId="ADAL" clId="{88DEC162-0601-4056-A559-1ED94885EF7B}" dt="2023-04-21T12:37:45.108" v="1550" actId="478"/>
            <ac:spMkLst>
              <pc:docMk/>
              <pc:sldMasterMk cId="2525583813" sldId="2147483672"/>
              <pc:sldLayoutMk cId="1342049274" sldId="2147483673"/>
              <ac:spMk id="9" creationId="{62B257F9-E95A-4674-A927-38DCA4E8556C}"/>
            </ac:spMkLst>
          </pc:spChg>
          <pc:spChg chg="add del mod">
            <ac:chgData name="Amélie Tremblay" userId="b52d155f-2c06-4f70-a301-a7f55a091acf" providerId="ADAL" clId="{88DEC162-0601-4056-A559-1ED94885EF7B}" dt="2023-04-18T20:07:21.348" v="1381" actId="478"/>
            <ac:spMkLst>
              <pc:docMk/>
              <pc:sldMasterMk cId="2525583813" sldId="2147483672"/>
              <pc:sldLayoutMk cId="1342049274" sldId="2147483673"/>
              <ac:spMk id="10" creationId="{5D713D7E-4DEF-496D-BE04-5553A3656F72}"/>
            </ac:spMkLst>
          </pc:spChg>
          <pc:spChg chg="add del mod">
            <ac:chgData name="Amélie Tremblay" userId="b52d155f-2c06-4f70-a301-a7f55a091acf" providerId="ADAL" clId="{88DEC162-0601-4056-A559-1ED94885EF7B}" dt="2023-04-18T20:07:21.348" v="1381" actId="478"/>
            <ac:spMkLst>
              <pc:docMk/>
              <pc:sldMasterMk cId="2525583813" sldId="2147483672"/>
              <pc:sldLayoutMk cId="1342049274" sldId="2147483673"/>
              <ac:spMk id="11" creationId="{9A2E0218-5136-4989-9013-8D288C41141B}"/>
            </ac:spMkLst>
          </pc:spChg>
          <pc:spChg chg="add del mod">
            <ac:chgData name="Amélie Tremblay" userId="b52d155f-2c06-4f70-a301-a7f55a091acf" providerId="ADAL" clId="{88DEC162-0601-4056-A559-1ED94885EF7B}" dt="2023-04-18T20:11:22.124" v="1413" actId="478"/>
            <ac:spMkLst>
              <pc:docMk/>
              <pc:sldMasterMk cId="2525583813" sldId="2147483672"/>
              <pc:sldLayoutMk cId="1342049274" sldId="2147483673"/>
              <ac:spMk id="12" creationId="{2359DFC4-4B04-4614-821F-E8E635CFCB9F}"/>
            </ac:spMkLst>
          </pc:spChg>
          <pc:spChg chg="add del mod">
            <ac:chgData name="Amélie Tremblay" userId="b52d155f-2c06-4f70-a301-a7f55a091acf" providerId="ADAL" clId="{88DEC162-0601-4056-A559-1ED94885EF7B}" dt="2023-04-18T20:11:22.942" v="1414" actId="478"/>
            <ac:spMkLst>
              <pc:docMk/>
              <pc:sldMasterMk cId="2525583813" sldId="2147483672"/>
              <pc:sldLayoutMk cId="1342049274" sldId="2147483673"/>
              <ac:spMk id="13" creationId="{84F28A42-B352-4624-AD9F-86AA5D7C2AA9}"/>
            </ac:spMkLst>
          </pc:spChg>
          <pc:spChg chg="add del mod">
            <ac:chgData name="Amélie Tremblay" userId="b52d155f-2c06-4f70-a301-a7f55a091acf" providerId="ADAL" clId="{88DEC162-0601-4056-A559-1ED94885EF7B}" dt="2023-04-18T20:12:36.464" v="1423" actId="478"/>
            <ac:spMkLst>
              <pc:docMk/>
              <pc:sldMasterMk cId="2525583813" sldId="2147483672"/>
              <pc:sldLayoutMk cId="1342049274" sldId="2147483673"/>
              <ac:spMk id="14" creationId="{3E701EA6-A08C-4722-A903-62ABAA0000C4}"/>
            </ac:spMkLst>
          </pc:spChg>
          <pc:spChg chg="add del mod">
            <ac:chgData name="Amélie Tremblay" userId="b52d155f-2c06-4f70-a301-a7f55a091acf" providerId="ADAL" clId="{88DEC162-0601-4056-A559-1ED94885EF7B}" dt="2023-04-18T20:12:36.961" v="1424" actId="478"/>
            <ac:spMkLst>
              <pc:docMk/>
              <pc:sldMasterMk cId="2525583813" sldId="2147483672"/>
              <pc:sldLayoutMk cId="1342049274" sldId="2147483673"/>
              <ac:spMk id="15" creationId="{FBA3D17A-277C-43EC-9B1F-87839496D1C3}"/>
            </ac:spMkLst>
          </pc:spChg>
          <pc:spChg chg="add del mod">
            <ac:chgData name="Amélie Tremblay" userId="b52d155f-2c06-4f70-a301-a7f55a091acf" providerId="ADAL" clId="{88DEC162-0601-4056-A559-1ED94885EF7B}" dt="2023-04-18T20:14:14.664" v="1432" actId="478"/>
            <ac:spMkLst>
              <pc:docMk/>
              <pc:sldMasterMk cId="2525583813" sldId="2147483672"/>
              <pc:sldLayoutMk cId="1342049274" sldId="2147483673"/>
              <ac:spMk id="16" creationId="{C816EFCD-E2C5-420D-B590-48D4FDBB5D49}"/>
            </ac:spMkLst>
          </pc:spChg>
          <pc:spChg chg="add del mod">
            <ac:chgData name="Amélie Tremblay" userId="b52d155f-2c06-4f70-a301-a7f55a091acf" providerId="ADAL" clId="{88DEC162-0601-4056-A559-1ED94885EF7B}" dt="2023-04-18T20:14:14.664" v="1432" actId="478"/>
            <ac:spMkLst>
              <pc:docMk/>
              <pc:sldMasterMk cId="2525583813" sldId="2147483672"/>
              <pc:sldLayoutMk cId="1342049274" sldId="2147483673"/>
              <ac:spMk id="17" creationId="{CB0FB455-CDF3-4D94-9295-FCCAA2C7FDF0}"/>
            </ac:spMkLst>
          </pc:spChg>
          <pc:spChg chg="add del mod">
            <ac:chgData name="Amélie Tremblay" userId="b52d155f-2c06-4f70-a301-a7f55a091acf" providerId="ADAL" clId="{88DEC162-0601-4056-A559-1ED94885EF7B}" dt="2023-04-19T13:01:11.713" v="1526" actId="478"/>
            <ac:spMkLst>
              <pc:docMk/>
              <pc:sldMasterMk cId="2525583813" sldId="2147483672"/>
              <pc:sldLayoutMk cId="1342049274" sldId="2147483673"/>
              <ac:spMk id="18" creationId="{5B568CCF-6A12-4485-8B7B-D86838FAD7C3}"/>
            </ac:spMkLst>
          </pc:spChg>
          <pc:spChg chg="add del mod">
            <ac:chgData name="Amélie Tremblay" userId="b52d155f-2c06-4f70-a301-a7f55a091acf" providerId="ADAL" clId="{88DEC162-0601-4056-A559-1ED94885EF7B}" dt="2023-04-19T13:01:11.713" v="1526" actId="478"/>
            <ac:spMkLst>
              <pc:docMk/>
              <pc:sldMasterMk cId="2525583813" sldId="2147483672"/>
              <pc:sldLayoutMk cId="1342049274" sldId="2147483673"/>
              <ac:spMk id="19" creationId="{4C8EE5EA-18ED-423C-BBA8-95D93CEB15B5}"/>
            </ac:spMkLst>
          </pc:spChg>
        </pc:sldLayoutChg>
        <pc:sldLayoutChg chg="addSp delSp modSp mod ord">
          <pc:chgData name="Amélie Tremblay" userId="b52d155f-2c06-4f70-a301-a7f55a091acf" providerId="ADAL" clId="{88DEC162-0601-4056-A559-1ED94885EF7B}" dt="2023-04-21T12:37:51.625" v="1552"/>
          <pc:sldLayoutMkLst>
            <pc:docMk/>
            <pc:sldMasterMk cId="2525583813" sldId="2147483672"/>
            <pc:sldLayoutMk cId="2996157761" sldId="2147483719"/>
          </pc:sldLayoutMkLst>
          <pc:spChg chg="add del mod">
            <ac:chgData name="Amélie Tremblay" userId="b52d155f-2c06-4f70-a301-a7f55a091acf" providerId="ADAL" clId="{88DEC162-0601-4056-A559-1ED94885EF7B}" dt="2023-04-18T19:58:27.636" v="1313" actId="478"/>
            <ac:spMkLst>
              <pc:docMk/>
              <pc:sldMasterMk cId="2525583813" sldId="2147483672"/>
              <pc:sldLayoutMk cId="2996157761" sldId="2147483719"/>
              <ac:spMk id="2" creationId="{8EDE3645-EEE5-48AF-85BC-3727D81F2932}"/>
            </ac:spMkLst>
          </pc:spChg>
          <pc:spChg chg="add del mod">
            <ac:chgData name="Amélie Tremblay" userId="b52d155f-2c06-4f70-a301-a7f55a091acf" providerId="ADAL" clId="{88DEC162-0601-4056-A559-1ED94885EF7B}" dt="2023-04-19T13:57:56.555" v="1534" actId="478"/>
            <ac:spMkLst>
              <pc:docMk/>
              <pc:sldMasterMk cId="2525583813" sldId="2147483672"/>
              <pc:sldLayoutMk cId="2996157761" sldId="2147483719"/>
              <ac:spMk id="2" creationId="{A4EFCA93-8B17-4947-92BB-3E7BFCE12E16}"/>
            </ac:spMkLst>
          </pc:spChg>
          <pc:spChg chg="add mod">
            <ac:chgData name="Amélie Tremblay" userId="b52d155f-2c06-4f70-a301-a7f55a091acf" providerId="ADAL" clId="{88DEC162-0601-4056-A559-1ED94885EF7B}" dt="2023-04-21T12:37:51.625" v="1552"/>
            <ac:spMkLst>
              <pc:docMk/>
              <pc:sldMasterMk cId="2525583813" sldId="2147483672"/>
              <pc:sldLayoutMk cId="2996157761" sldId="2147483719"/>
              <ac:spMk id="2" creationId="{BA6E570F-05D9-489C-88EC-CE213188F30C}"/>
            </ac:spMkLst>
          </pc:spChg>
          <pc:spChg chg="add mod">
            <ac:chgData name="Amélie Tremblay" userId="b52d155f-2c06-4f70-a301-a7f55a091acf" providerId="ADAL" clId="{88DEC162-0601-4056-A559-1ED94885EF7B}" dt="2023-04-21T12:37:51.625" v="1552"/>
            <ac:spMkLst>
              <pc:docMk/>
              <pc:sldMasterMk cId="2525583813" sldId="2147483672"/>
              <pc:sldLayoutMk cId="2996157761" sldId="2147483719"/>
              <ac:spMk id="3" creationId="{255E8A2D-62F4-41FE-B8BF-C0D6433F80F9}"/>
            </ac:spMkLst>
          </pc:spChg>
          <pc:spChg chg="add del mod">
            <ac:chgData name="Amélie Tremblay" userId="b52d155f-2c06-4f70-a301-a7f55a091acf" providerId="ADAL" clId="{88DEC162-0601-4056-A559-1ED94885EF7B}" dt="2023-04-19T13:57:56.555" v="1534" actId="478"/>
            <ac:spMkLst>
              <pc:docMk/>
              <pc:sldMasterMk cId="2525583813" sldId="2147483672"/>
              <pc:sldLayoutMk cId="2996157761" sldId="2147483719"/>
              <ac:spMk id="3" creationId="{B0C9FA7C-3D73-4172-97F0-D5C08A7E2722}"/>
            </ac:spMkLst>
          </pc:spChg>
          <pc:spChg chg="add del mod">
            <ac:chgData name="Amélie Tremblay" userId="b52d155f-2c06-4f70-a301-a7f55a091acf" providerId="ADAL" clId="{88DEC162-0601-4056-A559-1ED94885EF7B}" dt="2023-04-18T19:58:26.936" v="1312" actId="478"/>
            <ac:spMkLst>
              <pc:docMk/>
              <pc:sldMasterMk cId="2525583813" sldId="2147483672"/>
              <pc:sldLayoutMk cId="2996157761" sldId="2147483719"/>
              <ac:spMk id="3" creationId="{BD4CA639-16F5-4C89-A758-50DC5042D6F2}"/>
            </ac:spMkLst>
          </pc:spChg>
          <pc:spChg chg="add del mod">
            <ac:chgData name="Amélie Tremblay" userId="b52d155f-2c06-4f70-a301-a7f55a091acf" providerId="ADAL" clId="{88DEC162-0601-4056-A559-1ED94885EF7B}" dt="2023-04-21T12:37:41.989" v="1549" actId="478"/>
            <ac:spMkLst>
              <pc:docMk/>
              <pc:sldMasterMk cId="2525583813" sldId="2147483672"/>
              <pc:sldLayoutMk cId="2996157761" sldId="2147483719"/>
              <ac:spMk id="4" creationId="{9EAAB323-4028-4F40-96E6-2448F8C39F18}"/>
            </ac:spMkLst>
          </pc:spChg>
          <pc:spChg chg="add del mod">
            <ac:chgData name="Amélie Tremblay" userId="b52d155f-2c06-4f70-a301-a7f55a091acf" providerId="ADAL" clId="{88DEC162-0601-4056-A559-1ED94885EF7B}" dt="2023-04-18T20:05:48.301" v="1374" actId="478"/>
            <ac:spMkLst>
              <pc:docMk/>
              <pc:sldMasterMk cId="2525583813" sldId="2147483672"/>
              <pc:sldLayoutMk cId="2996157761" sldId="2147483719"/>
              <ac:spMk id="4" creationId="{DA1B3E66-D511-47AD-B121-36003EFBABFC}"/>
            </ac:spMkLst>
          </pc:spChg>
          <pc:spChg chg="add del mod">
            <ac:chgData name="Amélie Tremblay" userId="b52d155f-2c06-4f70-a301-a7f55a091acf" providerId="ADAL" clId="{88DEC162-0601-4056-A559-1ED94885EF7B}" dt="2023-04-18T20:05:48.301" v="1374" actId="478"/>
            <ac:spMkLst>
              <pc:docMk/>
              <pc:sldMasterMk cId="2525583813" sldId="2147483672"/>
              <pc:sldLayoutMk cId="2996157761" sldId="2147483719"/>
              <ac:spMk id="5" creationId="{2FEBCAE5-CF7A-4E6D-BFAA-21882FB31B39}"/>
            </ac:spMkLst>
          </pc:spChg>
          <pc:spChg chg="add del mod">
            <ac:chgData name="Amélie Tremblay" userId="b52d155f-2c06-4f70-a301-a7f55a091acf" providerId="ADAL" clId="{88DEC162-0601-4056-A559-1ED94885EF7B}" dt="2023-04-21T12:37:41.989" v="1549" actId="478"/>
            <ac:spMkLst>
              <pc:docMk/>
              <pc:sldMasterMk cId="2525583813" sldId="2147483672"/>
              <pc:sldLayoutMk cId="2996157761" sldId="2147483719"/>
              <ac:spMk id="5" creationId="{AB7677F2-DEDE-4374-B12E-AA62A0D40EEB}"/>
            </ac:spMkLst>
          </pc:spChg>
          <pc:spChg chg="mod">
            <ac:chgData name="Amélie Tremblay" userId="b52d155f-2c06-4f70-a301-a7f55a091acf" providerId="ADAL" clId="{88DEC162-0601-4056-A559-1ED94885EF7B}" dt="2023-03-22T17:28:36.913" v="33" actId="207"/>
            <ac:spMkLst>
              <pc:docMk/>
              <pc:sldMasterMk cId="2525583813" sldId="2147483672"/>
              <pc:sldLayoutMk cId="2996157761" sldId="2147483719"/>
              <ac:spMk id="8" creationId="{B1D02149-8693-2C47-8B04-CFB7965EEFC3}"/>
            </ac:spMkLst>
          </pc:spChg>
          <pc:spChg chg="mod">
            <ac:chgData name="Amélie Tremblay" userId="b52d155f-2c06-4f70-a301-a7f55a091acf" providerId="ADAL" clId="{88DEC162-0601-4056-A559-1ED94885EF7B}" dt="2023-03-22T17:28:39.343" v="34" actId="207"/>
            <ac:spMkLst>
              <pc:docMk/>
              <pc:sldMasterMk cId="2525583813" sldId="2147483672"/>
              <pc:sldLayoutMk cId="2996157761" sldId="2147483719"/>
              <ac:spMk id="9" creationId="{63BA5C3B-CCE6-AF47-A95B-102AF7AB8A84}"/>
            </ac:spMkLst>
          </pc:spChg>
          <pc:spChg chg="add del mod">
            <ac:chgData name="Amélie Tremblay" userId="b52d155f-2c06-4f70-a301-a7f55a091acf" providerId="ADAL" clId="{88DEC162-0601-4056-A559-1ED94885EF7B}" dt="2023-04-18T20:07:18.359" v="1380" actId="478"/>
            <ac:spMkLst>
              <pc:docMk/>
              <pc:sldMasterMk cId="2525583813" sldId="2147483672"/>
              <pc:sldLayoutMk cId="2996157761" sldId="2147483719"/>
              <ac:spMk id="10" creationId="{40729164-259E-4085-BFE1-1D081D869823}"/>
            </ac:spMkLst>
          </pc:spChg>
          <pc:spChg chg="add del mod">
            <ac:chgData name="Amélie Tremblay" userId="b52d155f-2c06-4f70-a301-a7f55a091acf" providerId="ADAL" clId="{88DEC162-0601-4056-A559-1ED94885EF7B}" dt="2023-04-18T20:07:18.359" v="1380" actId="478"/>
            <ac:spMkLst>
              <pc:docMk/>
              <pc:sldMasterMk cId="2525583813" sldId="2147483672"/>
              <pc:sldLayoutMk cId="2996157761" sldId="2147483719"/>
              <ac:spMk id="11" creationId="{544B52A5-9BD1-4E1F-86FC-D0FEE8D8F4AC}"/>
            </ac:spMkLst>
          </pc:spChg>
          <pc:spChg chg="add del mod">
            <ac:chgData name="Amélie Tremblay" userId="b52d155f-2c06-4f70-a301-a7f55a091acf" providerId="ADAL" clId="{88DEC162-0601-4056-A559-1ED94885EF7B}" dt="2023-04-18T20:11:19.721" v="1411" actId="478"/>
            <ac:spMkLst>
              <pc:docMk/>
              <pc:sldMasterMk cId="2525583813" sldId="2147483672"/>
              <pc:sldLayoutMk cId="2996157761" sldId="2147483719"/>
              <ac:spMk id="12" creationId="{A237EE47-A417-4B36-BB4B-08749255F40B}"/>
            </ac:spMkLst>
          </pc:spChg>
          <pc:spChg chg="add del mod">
            <ac:chgData name="Amélie Tremblay" userId="b52d155f-2c06-4f70-a301-a7f55a091acf" providerId="ADAL" clId="{88DEC162-0601-4056-A559-1ED94885EF7B}" dt="2023-04-18T20:11:20.293" v="1412" actId="478"/>
            <ac:spMkLst>
              <pc:docMk/>
              <pc:sldMasterMk cId="2525583813" sldId="2147483672"/>
              <pc:sldLayoutMk cId="2996157761" sldId="2147483719"/>
              <ac:spMk id="13" creationId="{DED5768E-93FD-4B59-BA45-249AA45F6366}"/>
            </ac:spMkLst>
          </pc:spChg>
          <pc:spChg chg="add del mod">
            <ac:chgData name="Amélie Tremblay" userId="b52d155f-2c06-4f70-a301-a7f55a091acf" providerId="ADAL" clId="{88DEC162-0601-4056-A559-1ED94885EF7B}" dt="2023-04-18T20:12:33.685" v="1421" actId="478"/>
            <ac:spMkLst>
              <pc:docMk/>
              <pc:sldMasterMk cId="2525583813" sldId="2147483672"/>
              <pc:sldLayoutMk cId="2996157761" sldId="2147483719"/>
              <ac:spMk id="14" creationId="{1BACD94A-B468-4D37-AEEB-354D4E33AB13}"/>
            </ac:spMkLst>
          </pc:spChg>
          <pc:spChg chg="add del mod">
            <ac:chgData name="Amélie Tremblay" userId="b52d155f-2c06-4f70-a301-a7f55a091acf" providerId="ADAL" clId="{88DEC162-0601-4056-A559-1ED94885EF7B}" dt="2023-04-18T20:12:34.618" v="1422" actId="478"/>
            <ac:spMkLst>
              <pc:docMk/>
              <pc:sldMasterMk cId="2525583813" sldId="2147483672"/>
              <pc:sldLayoutMk cId="2996157761" sldId="2147483719"/>
              <ac:spMk id="15" creationId="{3A5E213B-E58E-4486-B050-B88248107856}"/>
            </ac:spMkLst>
          </pc:spChg>
          <pc:spChg chg="add del mod">
            <ac:chgData name="Amélie Tremblay" userId="b52d155f-2c06-4f70-a301-a7f55a091acf" providerId="ADAL" clId="{88DEC162-0601-4056-A559-1ED94885EF7B}" dt="2023-04-18T20:14:11.716" v="1431" actId="478"/>
            <ac:spMkLst>
              <pc:docMk/>
              <pc:sldMasterMk cId="2525583813" sldId="2147483672"/>
              <pc:sldLayoutMk cId="2996157761" sldId="2147483719"/>
              <ac:spMk id="16" creationId="{2F20627A-8B41-47EE-8284-6D4E45F08F85}"/>
            </ac:spMkLst>
          </pc:spChg>
          <pc:spChg chg="add del mod">
            <ac:chgData name="Amélie Tremblay" userId="b52d155f-2c06-4f70-a301-a7f55a091acf" providerId="ADAL" clId="{88DEC162-0601-4056-A559-1ED94885EF7B}" dt="2023-04-18T20:14:11.716" v="1431" actId="478"/>
            <ac:spMkLst>
              <pc:docMk/>
              <pc:sldMasterMk cId="2525583813" sldId="2147483672"/>
              <pc:sldLayoutMk cId="2996157761" sldId="2147483719"/>
              <ac:spMk id="17" creationId="{A299EEF1-39AE-4D38-AAC7-8AE6998D4E81}"/>
            </ac:spMkLst>
          </pc:spChg>
          <pc:spChg chg="add del mod">
            <ac:chgData name="Amélie Tremblay" userId="b52d155f-2c06-4f70-a301-a7f55a091acf" providerId="ADAL" clId="{88DEC162-0601-4056-A559-1ED94885EF7B}" dt="2023-04-19T13:01:08.855" v="1525" actId="478"/>
            <ac:spMkLst>
              <pc:docMk/>
              <pc:sldMasterMk cId="2525583813" sldId="2147483672"/>
              <pc:sldLayoutMk cId="2996157761" sldId="2147483719"/>
              <ac:spMk id="18" creationId="{599641BE-5AFA-436B-915C-F3F1B66AACD1}"/>
            </ac:spMkLst>
          </pc:spChg>
          <pc:spChg chg="add del mod">
            <ac:chgData name="Amélie Tremblay" userId="b52d155f-2c06-4f70-a301-a7f55a091acf" providerId="ADAL" clId="{88DEC162-0601-4056-A559-1ED94885EF7B}" dt="2023-04-19T13:01:08.855" v="1525" actId="478"/>
            <ac:spMkLst>
              <pc:docMk/>
              <pc:sldMasterMk cId="2525583813" sldId="2147483672"/>
              <pc:sldLayoutMk cId="2996157761" sldId="2147483719"/>
              <ac:spMk id="19" creationId="{3A6E3D78-BA8E-41E7-A221-54D156FFB0D0}"/>
            </ac:spMkLst>
          </pc:spChg>
        </pc:sldLayoutChg>
        <pc:sldLayoutChg chg="addSp delSp modSp mod ord">
          <pc:chgData name="Amélie Tremblay" userId="b52d155f-2c06-4f70-a301-a7f55a091acf" providerId="ADAL" clId="{88DEC162-0601-4056-A559-1ED94885EF7B}" dt="2023-04-21T12:37:49.266" v="1551"/>
          <pc:sldLayoutMkLst>
            <pc:docMk/>
            <pc:sldMasterMk cId="2525583813" sldId="2147483672"/>
            <pc:sldLayoutMk cId="2391776343" sldId="2147483730"/>
          </pc:sldLayoutMkLst>
          <pc:spChg chg="add del mod">
            <ac:chgData name="Amélie Tremblay" userId="b52d155f-2c06-4f70-a301-a7f55a091acf" providerId="ADAL" clId="{88DEC162-0601-4056-A559-1ED94885EF7B}" dt="2023-04-18T19:56:57.522" v="1308" actId="478"/>
            <ac:spMkLst>
              <pc:docMk/>
              <pc:sldMasterMk cId="2525583813" sldId="2147483672"/>
              <pc:sldLayoutMk cId="2391776343" sldId="2147483730"/>
              <ac:spMk id="2" creationId="{321EC9BD-85F2-4036-B32E-CAA5FA0B0406}"/>
            </ac:spMkLst>
          </pc:spChg>
          <pc:spChg chg="add mod">
            <ac:chgData name="Amélie Tremblay" userId="b52d155f-2c06-4f70-a301-a7f55a091acf" providerId="ADAL" clId="{88DEC162-0601-4056-A559-1ED94885EF7B}" dt="2023-04-21T12:37:49.266" v="1551"/>
            <ac:spMkLst>
              <pc:docMk/>
              <pc:sldMasterMk cId="2525583813" sldId="2147483672"/>
              <pc:sldLayoutMk cId="2391776343" sldId="2147483730"/>
              <ac:spMk id="2" creationId="{5A97F450-5A87-443D-831C-41D21DE4E936}"/>
            </ac:spMkLst>
          </pc:spChg>
          <pc:spChg chg="add del mod">
            <ac:chgData name="Amélie Tremblay" userId="b52d155f-2c06-4f70-a301-a7f55a091acf" providerId="ADAL" clId="{88DEC162-0601-4056-A559-1ED94885EF7B}" dt="2023-04-18T16:17:30.166" v="1143" actId="478"/>
            <ac:spMkLst>
              <pc:docMk/>
              <pc:sldMasterMk cId="2525583813" sldId="2147483672"/>
              <pc:sldLayoutMk cId="2391776343" sldId="2147483730"/>
              <ac:spMk id="2" creationId="{9D4FCA9E-9D16-4DD5-8492-B1D6778816AC}"/>
            </ac:spMkLst>
          </pc:spChg>
          <pc:spChg chg="add del mod">
            <ac:chgData name="Amélie Tremblay" userId="b52d155f-2c06-4f70-a301-a7f55a091acf" providerId="ADAL" clId="{88DEC162-0601-4056-A559-1ED94885EF7B}" dt="2023-04-19T13:57:51.005" v="1533" actId="478"/>
            <ac:spMkLst>
              <pc:docMk/>
              <pc:sldMasterMk cId="2525583813" sldId="2147483672"/>
              <pc:sldLayoutMk cId="2391776343" sldId="2147483730"/>
              <ac:spMk id="2" creationId="{F339E7C1-4680-48D8-A44A-043C5C65DB92}"/>
            </ac:spMkLst>
          </pc:spChg>
          <pc:spChg chg="add del mod">
            <ac:chgData name="Amélie Tremblay" userId="b52d155f-2c06-4f70-a301-a7f55a091acf" providerId="ADAL" clId="{88DEC162-0601-4056-A559-1ED94885EF7B}" dt="2023-04-18T16:17:30.166" v="1143" actId="478"/>
            <ac:spMkLst>
              <pc:docMk/>
              <pc:sldMasterMk cId="2525583813" sldId="2147483672"/>
              <pc:sldLayoutMk cId="2391776343" sldId="2147483730"/>
              <ac:spMk id="3" creationId="{0998CBA8-8424-4EF2-86B7-D7E31620B8C8}"/>
            </ac:spMkLst>
          </pc:spChg>
          <pc:spChg chg="add del mod">
            <ac:chgData name="Amélie Tremblay" userId="b52d155f-2c06-4f70-a301-a7f55a091acf" providerId="ADAL" clId="{88DEC162-0601-4056-A559-1ED94885EF7B}" dt="2023-04-18T19:56:57.522" v="1308" actId="478"/>
            <ac:spMkLst>
              <pc:docMk/>
              <pc:sldMasterMk cId="2525583813" sldId="2147483672"/>
              <pc:sldLayoutMk cId="2391776343" sldId="2147483730"/>
              <ac:spMk id="3" creationId="{B4FC17A4-328D-4587-8CE9-BCE6A00BBCEA}"/>
            </ac:spMkLst>
          </pc:spChg>
          <pc:spChg chg="add del mod">
            <ac:chgData name="Amélie Tremblay" userId="b52d155f-2c06-4f70-a301-a7f55a091acf" providerId="ADAL" clId="{88DEC162-0601-4056-A559-1ED94885EF7B}" dt="2023-04-19T13:57:51.005" v="1533" actId="478"/>
            <ac:spMkLst>
              <pc:docMk/>
              <pc:sldMasterMk cId="2525583813" sldId="2147483672"/>
              <pc:sldLayoutMk cId="2391776343" sldId="2147483730"/>
              <ac:spMk id="3" creationId="{BE97A7FC-89BD-4094-A6D1-623FDF2B04A9}"/>
            </ac:spMkLst>
          </pc:spChg>
          <pc:spChg chg="add mod">
            <ac:chgData name="Amélie Tremblay" userId="b52d155f-2c06-4f70-a301-a7f55a091acf" providerId="ADAL" clId="{88DEC162-0601-4056-A559-1ED94885EF7B}" dt="2023-04-21T12:37:49.266" v="1551"/>
            <ac:spMkLst>
              <pc:docMk/>
              <pc:sldMasterMk cId="2525583813" sldId="2147483672"/>
              <pc:sldLayoutMk cId="2391776343" sldId="2147483730"/>
              <ac:spMk id="3" creationId="{E1873708-E63A-4942-9251-7FB20B859837}"/>
            </ac:spMkLst>
          </pc:spChg>
          <pc:spChg chg="add del mod">
            <ac:chgData name="Amélie Tremblay" userId="b52d155f-2c06-4f70-a301-a7f55a091acf" providerId="ADAL" clId="{88DEC162-0601-4056-A559-1ED94885EF7B}" dt="2023-04-18T16:17:30.166" v="1143" actId="478"/>
            <ac:spMkLst>
              <pc:docMk/>
              <pc:sldMasterMk cId="2525583813" sldId="2147483672"/>
              <pc:sldLayoutMk cId="2391776343" sldId="2147483730"/>
              <ac:spMk id="4" creationId="{950A3C98-95AF-4E17-8DCC-515B30042A31}"/>
            </ac:spMkLst>
          </pc:spChg>
          <pc:spChg chg="add del mod">
            <ac:chgData name="Amélie Tremblay" userId="b52d155f-2c06-4f70-a301-a7f55a091acf" providerId="ADAL" clId="{88DEC162-0601-4056-A559-1ED94885EF7B}" dt="2023-04-21T12:37:38.944" v="1548" actId="478"/>
            <ac:spMkLst>
              <pc:docMk/>
              <pc:sldMasterMk cId="2525583813" sldId="2147483672"/>
              <pc:sldLayoutMk cId="2391776343" sldId="2147483730"/>
              <ac:spMk id="4" creationId="{C5709E28-7CA1-469F-95D6-47CBAE39F995}"/>
            </ac:spMkLst>
          </pc:spChg>
          <pc:spChg chg="add del mod">
            <ac:chgData name="Amélie Tremblay" userId="b52d155f-2c06-4f70-a301-a7f55a091acf" providerId="ADAL" clId="{88DEC162-0601-4056-A559-1ED94885EF7B}" dt="2023-04-18T19:58:24.503" v="1311" actId="478"/>
            <ac:spMkLst>
              <pc:docMk/>
              <pc:sldMasterMk cId="2525583813" sldId="2147483672"/>
              <pc:sldLayoutMk cId="2391776343" sldId="2147483730"/>
              <ac:spMk id="4" creationId="{E79AFFAC-C6D7-4DDA-982F-4BB815127ACA}"/>
            </ac:spMkLst>
          </pc:spChg>
          <pc:spChg chg="add del mod">
            <ac:chgData name="Amélie Tremblay" userId="b52d155f-2c06-4f70-a301-a7f55a091acf" providerId="ADAL" clId="{88DEC162-0601-4056-A559-1ED94885EF7B}" dt="2023-04-18T19:58:23.372" v="1310" actId="478"/>
            <ac:spMkLst>
              <pc:docMk/>
              <pc:sldMasterMk cId="2525583813" sldId="2147483672"/>
              <pc:sldLayoutMk cId="2391776343" sldId="2147483730"/>
              <ac:spMk id="5" creationId="{08214DD8-93E5-4222-A0FF-CB1653698EF4}"/>
            </ac:spMkLst>
          </pc:spChg>
          <pc:spChg chg="add del mod">
            <ac:chgData name="Amélie Tremblay" userId="b52d155f-2c06-4f70-a301-a7f55a091acf" providerId="ADAL" clId="{88DEC162-0601-4056-A559-1ED94885EF7B}" dt="2023-04-21T12:37:38.944" v="1548" actId="478"/>
            <ac:spMkLst>
              <pc:docMk/>
              <pc:sldMasterMk cId="2525583813" sldId="2147483672"/>
              <pc:sldLayoutMk cId="2391776343" sldId="2147483730"/>
              <ac:spMk id="5" creationId="{EEB854FC-0411-47D6-80BC-BB04C15DE918}"/>
            </ac:spMkLst>
          </pc:spChg>
          <pc:spChg chg="add del mod">
            <ac:chgData name="Amélie Tremblay" userId="b52d155f-2c06-4f70-a301-a7f55a091acf" providerId="ADAL" clId="{88DEC162-0601-4056-A559-1ED94885EF7B}" dt="2023-04-18T20:03:01.343" v="1353" actId="478"/>
            <ac:spMkLst>
              <pc:docMk/>
              <pc:sldMasterMk cId="2525583813" sldId="2147483672"/>
              <pc:sldLayoutMk cId="2391776343" sldId="2147483730"/>
              <ac:spMk id="6" creationId="{9088D4B0-7EE3-48B9-8463-84CB5A056F1D}"/>
            </ac:spMkLst>
          </pc:spChg>
          <pc:spChg chg="add del mod">
            <ac:chgData name="Amélie Tremblay" userId="b52d155f-2c06-4f70-a301-a7f55a091acf" providerId="ADAL" clId="{88DEC162-0601-4056-A559-1ED94885EF7B}" dt="2023-04-18T20:02:59.662" v="1352" actId="478"/>
            <ac:spMkLst>
              <pc:docMk/>
              <pc:sldMasterMk cId="2525583813" sldId="2147483672"/>
              <pc:sldLayoutMk cId="2391776343" sldId="2147483730"/>
              <ac:spMk id="7" creationId="{F2007662-EC26-4F37-93BD-AE153E536E92}"/>
            </ac:spMkLst>
          </pc:spChg>
          <pc:spChg chg="add del mod">
            <ac:chgData name="Amélie Tremblay" userId="b52d155f-2c06-4f70-a301-a7f55a091acf" providerId="ADAL" clId="{88DEC162-0601-4056-A559-1ED94885EF7B}" dt="2023-04-18T20:05:45.186" v="1373" actId="478"/>
            <ac:spMkLst>
              <pc:docMk/>
              <pc:sldMasterMk cId="2525583813" sldId="2147483672"/>
              <pc:sldLayoutMk cId="2391776343" sldId="2147483730"/>
              <ac:spMk id="8" creationId="{0180AC82-8D58-4624-B066-695984429D1C}"/>
            </ac:spMkLst>
          </pc:spChg>
          <pc:spChg chg="add del mod">
            <ac:chgData name="Amélie Tremblay" userId="b52d155f-2c06-4f70-a301-a7f55a091acf" providerId="ADAL" clId="{88DEC162-0601-4056-A559-1ED94885EF7B}" dt="2023-04-18T20:05:45.186" v="1373" actId="478"/>
            <ac:spMkLst>
              <pc:docMk/>
              <pc:sldMasterMk cId="2525583813" sldId="2147483672"/>
              <pc:sldLayoutMk cId="2391776343" sldId="2147483730"/>
              <ac:spMk id="9" creationId="{9520FC14-E23A-4272-BBF9-89924CE7F06A}"/>
            </ac:spMkLst>
          </pc:spChg>
          <pc:spChg chg="add del mod">
            <ac:chgData name="Amélie Tremblay" userId="b52d155f-2c06-4f70-a301-a7f55a091acf" providerId="ADAL" clId="{88DEC162-0601-4056-A559-1ED94885EF7B}" dt="2023-04-18T20:07:15.048" v="1379" actId="478"/>
            <ac:spMkLst>
              <pc:docMk/>
              <pc:sldMasterMk cId="2525583813" sldId="2147483672"/>
              <pc:sldLayoutMk cId="2391776343" sldId="2147483730"/>
              <ac:spMk id="11" creationId="{904FF67B-961B-479D-A488-5311F6DFA90C}"/>
            </ac:spMkLst>
          </pc:spChg>
          <pc:spChg chg="add del mod">
            <ac:chgData name="Amélie Tremblay" userId="b52d155f-2c06-4f70-a301-a7f55a091acf" providerId="ADAL" clId="{88DEC162-0601-4056-A559-1ED94885EF7B}" dt="2023-04-18T20:07:15.048" v="1379" actId="478"/>
            <ac:spMkLst>
              <pc:docMk/>
              <pc:sldMasterMk cId="2525583813" sldId="2147483672"/>
              <pc:sldLayoutMk cId="2391776343" sldId="2147483730"/>
              <ac:spMk id="12" creationId="{4702562C-CCB7-47F7-B267-E0AE87B1A462}"/>
            </ac:spMkLst>
          </pc:spChg>
          <pc:spChg chg="add del mod">
            <ac:chgData name="Amélie Tremblay" userId="b52d155f-2c06-4f70-a301-a7f55a091acf" providerId="ADAL" clId="{88DEC162-0601-4056-A559-1ED94885EF7B}" dt="2023-04-18T20:11:16.438" v="1409" actId="478"/>
            <ac:spMkLst>
              <pc:docMk/>
              <pc:sldMasterMk cId="2525583813" sldId="2147483672"/>
              <pc:sldLayoutMk cId="2391776343" sldId="2147483730"/>
              <ac:spMk id="13" creationId="{DBBFC73C-05A8-4248-903C-D1073CC905FD}"/>
            </ac:spMkLst>
          </pc:spChg>
          <pc:spChg chg="add del mod">
            <ac:chgData name="Amélie Tremblay" userId="b52d155f-2c06-4f70-a301-a7f55a091acf" providerId="ADAL" clId="{88DEC162-0601-4056-A559-1ED94885EF7B}" dt="2023-04-18T20:11:17.227" v="1410" actId="478"/>
            <ac:spMkLst>
              <pc:docMk/>
              <pc:sldMasterMk cId="2525583813" sldId="2147483672"/>
              <pc:sldLayoutMk cId="2391776343" sldId="2147483730"/>
              <ac:spMk id="14" creationId="{A244ECE0-1A27-4EDC-B494-544B9282BF73}"/>
            </ac:spMkLst>
          </pc:spChg>
          <pc:spChg chg="add del mod">
            <ac:chgData name="Amélie Tremblay" userId="b52d155f-2c06-4f70-a301-a7f55a091acf" providerId="ADAL" clId="{88DEC162-0601-4056-A559-1ED94885EF7B}" dt="2023-04-18T20:12:31.669" v="1420" actId="478"/>
            <ac:spMkLst>
              <pc:docMk/>
              <pc:sldMasterMk cId="2525583813" sldId="2147483672"/>
              <pc:sldLayoutMk cId="2391776343" sldId="2147483730"/>
              <ac:spMk id="15" creationId="{5A5042D6-E74B-4121-A802-01580EAF31AE}"/>
            </ac:spMkLst>
          </pc:spChg>
          <pc:spChg chg="add del mod">
            <ac:chgData name="Amélie Tremblay" userId="b52d155f-2c06-4f70-a301-a7f55a091acf" providerId="ADAL" clId="{88DEC162-0601-4056-A559-1ED94885EF7B}" dt="2023-04-18T20:12:30.582" v="1419" actId="478"/>
            <ac:spMkLst>
              <pc:docMk/>
              <pc:sldMasterMk cId="2525583813" sldId="2147483672"/>
              <pc:sldLayoutMk cId="2391776343" sldId="2147483730"/>
              <ac:spMk id="16" creationId="{0EFE4FBA-D211-452C-92B3-728C4134F62D}"/>
            </ac:spMkLst>
          </pc:spChg>
          <pc:spChg chg="add del mod">
            <ac:chgData name="Amélie Tremblay" userId="b52d155f-2c06-4f70-a301-a7f55a091acf" providerId="ADAL" clId="{88DEC162-0601-4056-A559-1ED94885EF7B}" dt="2023-04-18T20:14:07.842" v="1430" actId="478"/>
            <ac:spMkLst>
              <pc:docMk/>
              <pc:sldMasterMk cId="2525583813" sldId="2147483672"/>
              <pc:sldLayoutMk cId="2391776343" sldId="2147483730"/>
              <ac:spMk id="17" creationId="{EC6C539E-7559-46FF-B18A-CAE5483673B3}"/>
            </ac:spMkLst>
          </pc:spChg>
          <pc:spChg chg="add del mod">
            <ac:chgData name="Amélie Tremblay" userId="b52d155f-2c06-4f70-a301-a7f55a091acf" providerId="ADAL" clId="{88DEC162-0601-4056-A559-1ED94885EF7B}" dt="2023-04-18T20:14:07.842" v="1430" actId="478"/>
            <ac:spMkLst>
              <pc:docMk/>
              <pc:sldMasterMk cId="2525583813" sldId="2147483672"/>
              <pc:sldLayoutMk cId="2391776343" sldId="2147483730"/>
              <ac:spMk id="18" creationId="{B34193A3-722E-4E62-A5CF-0CCE0BCBFB66}"/>
            </ac:spMkLst>
          </pc:spChg>
          <pc:spChg chg="add del mod">
            <ac:chgData name="Amélie Tremblay" userId="b52d155f-2c06-4f70-a301-a7f55a091acf" providerId="ADAL" clId="{88DEC162-0601-4056-A559-1ED94885EF7B}" dt="2023-04-19T13:01:05.546" v="1524" actId="478"/>
            <ac:spMkLst>
              <pc:docMk/>
              <pc:sldMasterMk cId="2525583813" sldId="2147483672"/>
              <pc:sldLayoutMk cId="2391776343" sldId="2147483730"/>
              <ac:spMk id="19" creationId="{80E09D2D-169A-437E-BB12-D54FD062030F}"/>
            </ac:spMkLst>
          </pc:spChg>
          <pc:spChg chg="add del mod">
            <ac:chgData name="Amélie Tremblay" userId="b52d155f-2c06-4f70-a301-a7f55a091acf" providerId="ADAL" clId="{88DEC162-0601-4056-A559-1ED94885EF7B}" dt="2023-04-19T13:01:05.546" v="1524" actId="478"/>
            <ac:spMkLst>
              <pc:docMk/>
              <pc:sldMasterMk cId="2525583813" sldId="2147483672"/>
              <pc:sldLayoutMk cId="2391776343" sldId="2147483730"/>
              <ac:spMk id="20" creationId="{B05BB14D-7111-409A-9F89-1BA53749121E}"/>
            </ac:spMkLst>
          </pc:spChg>
        </pc:sldLayoutChg>
        <pc:sldLayoutChg chg="modSp add del mod replId modTransition">
          <pc:chgData name="Amélie Tremblay" userId="b52d155f-2c06-4f70-a301-a7f55a091acf" providerId="ADAL" clId="{88DEC162-0601-4056-A559-1ED94885EF7B}" dt="2023-03-22T17:28:50.110" v="35" actId="2696"/>
          <pc:sldLayoutMkLst>
            <pc:docMk/>
            <pc:sldMasterMk cId="2525583813" sldId="2147483672"/>
            <pc:sldLayoutMk cId="1266518751" sldId="2147483739"/>
          </pc:sldLayoutMkLst>
          <pc:spChg chg="mod">
            <ac:chgData name="Amélie Tremblay" userId="b52d155f-2c06-4f70-a301-a7f55a091acf" providerId="ADAL" clId="{88DEC162-0601-4056-A559-1ED94885EF7B}" dt="2023-03-22T17:27:47.733" v="26" actId="207"/>
            <ac:spMkLst>
              <pc:docMk/>
              <pc:sldMasterMk cId="2525583813" sldId="2147483672"/>
              <pc:sldLayoutMk cId="1266518751" sldId="2147483739"/>
              <ac:spMk id="5" creationId="{0989FD98-CF7C-0746-803B-4FAB7F740B82}"/>
            </ac:spMkLst>
          </pc:spChg>
          <pc:spChg chg="mod">
            <ac:chgData name="Amélie Tremblay" userId="b52d155f-2c06-4f70-a301-a7f55a091acf" providerId="ADAL" clId="{88DEC162-0601-4056-A559-1ED94885EF7B}" dt="2023-03-22T17:28:15.571" v="30" actId="207"/>
            <ac:spMkLst>
              <pc:docMk/>
              <pc:sldMasterMk cId="2525583813" sldId="2147483672"/>
              <pc:sldLayoutMk cId="1266518751" sldId="2147483739"/>
              <ac:spMk id="6" creationId="{4EC2CEB5-1B92-B748-B420-2E3C97B0FC03}"/>
            </ac:spMkLst>
          </pc:spChg>
          <pc:spChg chg="mod">
            <ac:chgData name="Amélie Tremblay" userId="b52d155f-2c06-4f70-a301-a7f55a091acf" providerId="ADAL" clId="{88DEC162-0601-4056-A559-1ED94885EF7B}" dt="2023-03-22T17:28:18.032" v="31" actId="207"/>
            <ac:spMkLst>
              <pc:docMk/>
              <pc:sldMasterMk cId="2525583813" sldId="2147483672"/>
              <pc:sldLayoutMk cId="1266518751" sldId="2147483739"/>
              <ac:spMk id="7" creationId="{4A9BCC76-AE05-3E45-8E43-BB27AC606655}"/>
            </ac:spMkLst>
          </pc:spChg>
          <pc:cxnChg chg="mod">
            <ac:chgData name="Amélie Tremblay" userId="b52d155f-2c06-4f70-a301-a7f55a091acf" providerId="ADAL" clId="{88DEC162-0601-4056-A559-1ED94885EF7B}" dt="2023-03-22T17:28:24.205" v="32" actId="208"/>
            <ac:cxnSpMkLst>
              <pc:docMk/>
              <pc:sldMasterMk cId="2525583813" sldId="2147483672"/>
              <pc:sldLayoutMk cId="1266518751" sldId="2147483739"/>
              <ac:cxnSpMk id="8" creationId="{E6F11704-79A4-9C4C-AAE2-5FABAA91CE0E}"/>
            </ac:cxnSpMkLst>
          </pc:cxnChg>
        </pc:sldLayoutChg>
      </pc:sldMasterChg>
      <pc:sldMasterChg chg="addSp delSp modSp mod addSldLayout delSldLayout modSldLayout sldLayoutOrd">
        <pc:chgData name="Amélie Tremblay" userId="b52d155f-2c06-4f70-a301-a7f55a091acf" providerId="ADAL" clId="{88DEC162-0601-4056-A559-1ED94885EF7B}" dt="2023-04-21T12:52:06.874" v="1634"/>
        <pc:sldMasterMkLst>
          <pc:docMk/>
          <pc:sldMasterMk cId="533234918" sldId="2147483674"/>
        </pc:sldMasterMkLst>
        <pc:spChg chg="add del mod">
          <ac:chgData name="Amélie Tremblay" userId="b52d155f-2c06-4f70-a301-a7f55a091acf" providerId="ADAL" clId="{88DEC162-0601-4056-A559-1ED94885EF7B}" dt="2023-04-21T12:50:10.422" v="1615" actId="478"/>
          <ac:spMkLst>
            <pc:docMk/>
            <pc:sldMasterMk cId="533234918" sldId="2147483674"/>
            <ac:spMk id="4" creationId="{75D719D0-D7D5-468F-96C9-99BD07910713}"/>
          </ac:spMkLst>
        </pc:spChg>
        <pc:spChg chg="add del mod">
          <ac:chgData name="Amélie Tremblay" userId="b52d155f-2c06-4f70-a301-a7f55a091acf" providerId="ADAL" clId="{88DEC162-0601-4056-A559-1ED94885EF7B}" dt="2023-04-21T12:50:10.422" v="1615" actId="478"/>
          <ac:spMkLst>
            <pc:docMk/>
            <pc:sldMasterMk cId="533234918" sldId="2147483674"/>
            <ac:spMk id="5" creationId="{614257DC-0847-4035-897D-74F8BD4F65B3}"/>
          </ac:spMkLst>
        </pc:spChg>
        <pc:spChg chg="add mod">
          <ac:chgData name="Amélie Tremblay" userId="b52d155f-2c06-4f70-a301-a7f55a091acf" providerId="ADAL" clId="{88DEC162-0601-4056-A559-1ED94885EF7B}" dt="2023-04-21T12:50:18.050" v="1616"/>
          <ac:spMkLst>
            <pc:docMk/>
            <pc:sldMasterMk cId="533234918" sldId="2147483674"/>
            <ac:spMk id="6" creationId="{6247B80C-53EC-437B-AA23-0FCBD7FB5E21}"/>
          </ac:spMkLst>
        </pc:spChg>
        <pc:spChg chg="add mod">
          <ac:chgData name="Amélie Tremblay" userId="b52d155f-2c06-4f70-a301-a7f55a091acf" providerId="ADAL" clId="{88DEC162-0601-4056-A559-1ED94885EF7B}" dt="2023-04-21T12:50:18.050" v="1616"/>
          <ac:spMkLst>
            <pc:docMk/>
            <pc:sldMasterMk cId="533234918" sldId="2147483674"/>
            <ac:spMk id="7" creationId="{5D426A86-F38A-4FAA-88E0-BA839D4A02D0}"/>
          </ac:spMkLst>
        </pc:spChg>
        <pc:sldLayoutChg chg="addSp delSp modSp mod">
          <pc:chgData name="Amélie Tremblay" userId="b52d155f-2c06-4f70-a301-a7f55a091acf" providerId="ADAL" clId="{88DEC162-0601-4056-A559-1ED94885EF7B}" dt="2023-04-21T12:52:00.275" v="1631"/>
          <pc:sldLayoutMkLst>
            <pc:docMk/>
            <pc:sldMasterMk cId="533234918" sldId="2147483674"/>
            <pc:sldLayoutMk cId="2236103659" sldId="2147483728"/>
          </pc:sldLayoutMkLst>
          <pc:spChg chg="add mod">
            <ac:chgData name="Amélie Tremblay" userId="b52d155f-2c06-4f70-a301-a7f55a091acf" providerId="ADAL" clId="{88DEC162-0601-4056-A559-1ED94885EF7B}" dt="2023-04-21T12:52:00.275" v="1631"/>
            <ac:spMkLst>
              <pc:docMk/>
              <pc:sldMasterMk cId="533234918" sldId="2147483674"/>
              <pc:sldLayoutMk cId="2236103659" sldId="2147483728"/>
              <ac:spMk id="2" creationId="{784D1AF0-12BA-46F0-A505-55567380E224}"/>
            </ac:spMkLst>
          </pc:spChg>
          <pc:spChg chg="add mod">
            <ac:chgData name="Amélie Tremblay" userId="b52d155f-2c06-4f70-a301-a7f55a091acf" providerId="ADAL" clId="{88DEC162-0601-4056-A559-1ED94885EF7B}" dt="2023-04-21T12:52:00.275" v="1631"/>
            <ac:spMkLst>
              <pc:docMk/>
              <pc:sldMasterMk cId="533234918" sldId="2147483674"/>
              <pc:sldLayoutMk cId="2236103659" sldId="2147483728"/>
              <ac:spMk id="3" creationId="{0561D4CA-C593-4C76-AAA8-EB3819BFF8CF}"/>
            </ac:spMkLst>
          </pc:spChg>
          <pc:spChg chg="del mod">
            <ac:chgData name="Amélie Tremblay" userId="b52d155f-2c06-4f70-a301-a7f55a091acf" providerId="ADAL" clId="{88DEC162-0601-4056-A559-1ED94885EF7B}" dt="2023-04-17T19:54:25.848" v="575" actId="478"/>
            <ac:spMkLst>
              <pc:docMk/>
              <pc:sldMasterMk cId="533234918" sldId="2147483674"/>
              <pc:sldLayoutMk cId="2236103659" sldId="2147483728"/>
              <ac:spMk id="3" creationId="{50B54E6D-6D4A-E440-94D2-8A03F42AF589}"/>
            </ac:spMkLst>
          </pc:spChg>
          <pc:spChg chg="mod">
            <ac:chgData name="Amélie Tremblay" userId="b52d155f-2c06-4f70-a301-a7f55a091acf" providerId="ADAL" clId="{88DEC162-0601-4056-A559-1ED94885EF7B}" dt="2023-03-22T18:26:52.259" v="85" actId="2711"/>
            <ac:spMkLst>
              <pc:docMk/>
              <pc:sldMasterMk cId="533234918" sldId="2147483674"/>
              <pc:sldLayoutMk cId="2236103659" sldId="2147483728"/>
              <ac:spMk id="5" creationId="{7177773E-0430-E345-A47A-CB8216229131}"/>
            </ac:spMkLst>
          </pc:spChg>
          <pc:spChg chg="mod">
            <ac:chgData name="Amélie Tremblay" userId="b52d155f-2c06-4f70-a301-a7f55a091acf" providerId="ADAL" clId="{88DEC162-0601-4056-A559-1ED94885EF7B}" dt="2023-04-18T12:41:28.930" v="847" actId="255"/>
            <ac:spMkLst>
              <pc:docMk/>
              <pc:sldMasterMk cId="533234918" sldId="2147483674"/>
              <pc:sldLayoutMk cId="2236103659" sldId="2147483728"/>
              <ac:spMk id="6" creationId="{E888B08D-129D-0B4A-A518-3FE9928D5511}"/>
            </ac:spMkLst>
          </pc:spChg>
          <pc:spChg chg="add del mod">
            <ac:chgData name="Amélie Tremblay" userId="b52d155f-2c06-4f70-a301-a7f55a091acf" providerId="ADAL" clId="{88DEC162-0601-4056-A559-1ED94885EF7B}" dt="2023-04-18T12:10:50.882" v="658" actId="478"/>
            <ac:spMkLst>
              <pc:docMk/>
              <pc:sldMasterMk cId="533234918" sldId="2147483674"/>
              <pc:sldLayoutMk cId="2236103659" sldId="2147483728"/>
              <ac:spMk id="7" creationId="{1096D129-264B-475A-967E-6AC44C774F16}"/>
            </ac:spMkLst>
          </pc:spChg>
          <pc:spChg chg="add mod">
            <ac:chgData name="Amélie Tremblay" userId="b52d155f-2c06-4f70-a301-a7f55a091acf" providerId="ADAL" clId="{88DEC162-0601-4056-A559-1ED94885EF7B}" dt="2023-04-18T12:41:32.473" v="848" actId="255"/>
            <ac:spMkLst>
              <pc:docMk/>
              <pc:sldMasterMk cId="533234918" sldId="2147483674"/>
              <pc:sldLayoutMk cId="2236103659" sldId="2147483728"/>
              <ac:spMk id="8" creationId="{0C862AA4-50D3-4B55-B627-FCE529881F52}"/>
            </ac:spMkLst>
          </pc:spChg>
        </pc:sldLayoutChg>
        <pc:sldLayoutChg chg="addSp delSp modSp mod">
          <pc:chgData name="Amélie Tremblay" userId="b52d155f-2c06-4f70-a301-a7f55a091acf" providerId="ADAL" clId="{88DEC162-0601-4056-A559-1ED94885EF7B}" dt="2023-04-21T12:52:06.874" v="1634"/>
          <pc:sldLayoutMkLst>
            <pc:docMk/>
            <pc:sldMasterMk cId="533234918" sldId="2147483674"/>
            <pc:sldLayoutMk cId="1401488530" sldId="2147483729"/>
          </pc:sldLayoutMkLst>
          <pc:spChg chg="add mod">
            <ac:chgData name="Amélie Tremblay" userId="b52d155f-2c06-4f70-a301-a7f55a091acf" providerId="ADAL" clId="{88DEC162-0601-4056-A559-1ED94885EF7B}" dt="2023-04-21T12:52:06.874" v="1634"/>
            <ac:spMkLst>
              <pc:docMk/>
              <pc:sldMasterMk cId="533234918" sldId="2147483674"/>
              <pc:sldLayoutMk cId="1401488530" sldId="2147483729"/>
              <ac:spMk id="2" creationId="{457EADA1-49AE-4CBB-B87D-13FFD981B8A3}"/>
            </ac:spMkLst>
          </pc:spChg>
          <pc:spChg chg="add mod">
            <ac:chgData name="Amélie Tremblay" userId="b52d155f-2c06-4f70-a301-a7f55a091acf" providerId="ADAL" clId="{88DEC162-0601-4056-A559-1ED94885EF7B}" dt="2023-04-21T12:52:06.874" v="1634"/>
            <ac:spMkLst>
              <pc:docMk/>
              <pc:sldMasterMk cId="533234918" sldId="2147483674"/>
              <pc:sldLayoutMk cId="1401488530" sldId="2147483729"/>
              <ac:spMk id="3" creationId="{4CCCE11C-ED5D-47CA-974F-CA9BD7F00A1C}"/>
            </ac:spMkLst>
          </pc:spChg>
          <pc:spChg chg="mod">
            <ac:chgData name="Amélie Tremblay" userId="b52d155f-2c06-4f70-a301-a7f55a091acf" providerId="ADAL" clId="{88DEC162-0601-4056-A559-1ED94885EF7B}" dt="2023-04-18T12:41:41.067" v="849" actId="255"/>
            <ac:spMkLst>
              <pc:docMk/>
              <pc:sldMasterMk cId="533234918" sldId="2147483674"/>
              <pc:sldLayoutMk cId="1401488530" sldId="2147483729"/>
              <ac:spMk id="7" creationId="{B2C9C8CD-2CD3-D541-BD65-4B27AF5A8978}"/>
            </ac:spMkLst>
          </pc:spChg>
          <pc:spChg chg="add del mod">
            <ac:chgData name="Amélie Tremblay" userId="b52d155f-2c06-4f70-a301-a7f55a091acf" providerId="ADAL" clId="{88DEC162-0601-4056-A559-1ED94885EF7B}" dt="2023-04-18T12:11:18.800" v="669"/>
            <ac:spMkLst>
              <pc:docMk/>
              <pc:sldMasterMk cId="533234918" sldId="2147483674"/>
              <pc:sldLayoutMk cId="1401488530" sldId="2147483729"/>
              <ac:spMk id="8" creationId="{3ECD03EB-8919-4B4B-B734-734C9F88FE3D}"/>
            </ac:spMkLst>
          </pc:spChg>
          <pc:spChg chg="add del mod">
            <ac:chgData name="Amélie Tremblay" userId="b52d155f-2c06-4f70-a301-a7f55a091acf" providerId="ADAL" clId="{88DEC162-0601-4056-A559-1ED94885EF7B}" dt="2023-04-17T19:56:18.915" v="581" actId="478"/>
            <ac:spMkLst>
              <pc:docMk/>
              <pc:sldMasterMk cId="533234918" sldId="2147483674"/>
              <pc:sldLayoutMk cId="1401488530" sldId="2147483729"/>
              <ac:spMk id="8" creationId="{E72B7A39-A47D-3244-9059-49472A8594FE}"/>
            </ac:spMkLst>
          </pc:spChg>
          <pc:spChg chg="add del mod">
            <ac:chgData name="Amélie Tremblay" userId="b52d155f-2c06-4f70-a301-a7f55a091acf" providerId="ADAL" clId="{88DEC162-0601-4056-A559-1ED94885EF7B}" dt="2023-04-17T19:58:11.488" v="584" actId="478"/>
            <ac:spMkLst>
              <pc:docMk/>
              <pc:sldMasterMk cId="533234918" sldId="2147483674"/>
              <pc:sldLayoutMk cId="1401488530" sldId="2147483729"/>
              <ac:spMk id="9" creationId="{00D11F69-01B1-4EF1-875D-3608158AB4A9}"/>
            </ac:spMkLst>
          </pc:spChg>
          <pc:spChg chg="add del mod">
            <ac:chgData name="Amélie Tremblay" userId="b52d155f-2c06-4f70-a301-a7f55a091acf" providerId="ADAL" clId="{88DEC162-0601-4056-A559-1ED94885EF7B}" dt="2023-03-22T18:30:23.843" v="107"/>
            <ac:spMkLst>
              <pc:docMk/>
              <pc:sldMasterMk cId="533234918" sldId="2147483674"/>
              <pc:sldLayoutMk cId="1401488530" sldId="2147483729"/>
              <ac:spMk id="9" creationId="{3BE7F409-DFBE-4F75-8D27-33A0D66DDF01}"/>
            </ac:spMkLst>
          </pc:spChg>
          <pc:spChg chg="add mod">
            <ac:chgData name="Amélie Tremblay" userId="b52d155f-2c06-4f70-a301-a7f55a091acf" providerId="ADAL" clId="{88DEC162-0601-4056-A559-1ED94885EF7B}" dt="2023-04-18T12:41:45.356" v="850" actId="255"/>
            <ac:spMkLst>
              <pc:docMk/>
              <pc:sldMasterMk cId="533234918" sldId="2147483674"/>
              <pc:sldLayoutMk cId="1401488530" sldId="2147483729"/>
              <ac:spMk id="9" creationId="{D2AE6F24-D3E6-438F-B0D1-0E38651E0663}"/>
            </ac:spMkLst>
          </pc:spChg>
          <pc:spChg chg="add del mod">
            <ac:chgData name="Amélie Tremblay" userId="b52d155f-2c06-4f70-a301-a7f55a091acf" providerId="ADAL" clId="{88DEC162-0601-4056-A559-1ED94885EF7B}" dt="2023-04-18T12:11:32.009" v="674" actId="478"/>
            <ac:spMkLst>
              <pc:docMk/>
              <pc:sldMasterMk cId="533234918" sldId="2147483674"/>
              <pc:sldLayoutMk cId="1401488530" sldId="2147483729"/>
              <ac:spMk id="10" creationId="{893B2235-FC36-40B2-B103-83D3950E2735}"/>
            </ac:spMkLst>
          </pc:spChg>
        </pc:sldLayoutChg>
        <pc:sldLayoutChg chg="addSp delSp modSp mod">
          <pc:chgData name="Amélie Tremblay" userId="b52d155f-2c06-4f70-a301-a7f55a091acf" providerId="ADAL" clId="{88DEC162-0601-4056-A559-1ED94885EF7B}" dt="2023-04-21T12:51:38.378" v="1625"/>
          <pc:sldLayoutMkLst>
            <pc:docMk/>
            <pc:sldMasterMk cId="533234918" sldId="2147483674"/>
            <pc:sldLayoutMk cId="3101027016" sldId="2147483731"/>
          </pc:sldLayoutMkLst>
          <pc:spChg chg="add del mod">
            <ac:chgData name="Amélie Tremblay" userId="b52d155f-2c06-4f70-a301-a7f55a091acf" providerId="ADAL" clId="{88DEC162-0601-4056-A559-1ED94885EF7B}" dt="2023-04-21T12:50:40.918" v="1619" actId="478"/>
            <ac:spMkLst>
              <pc:docMk/>
              <pc:sldMasterMk cId="533234918" sldId="2147483674"/>
              <pc:sldLayoutMk cId="3101027016" sldId="2147483731"/>
              <ac:spMk id="2" creationId="{F24FD982-E633-4243-B4E6-BCCC9253A010}"/>
            </ac:spMkLst>
          </pc:spChg>
          <pc:spChg chg="add del mod">
            <ac:chgData name="Amélie Tremblay" userId="b52d155f-2c06-4f70-a301-a7f55a091acf" providerId="ADAL" clId="{88DEC162-0601-4056-A559-1ED94885EF7B}" dt="2023-04-21T12:50:40.918" v="1619" actId="478"/>
            <ac:spMkLst>
              <pc:docMk/>
              <pc:sldMasterMk cId="533234918" sldId="2147483674"/>
              <pc:sldLayoutMk cId="3101027016" sldId="2147483731"/>
              <ac:spMk id="4" creationId="{BF0BB626-67E5-4762-87A1-5CBF2D43F983}"/>
            </ac:spMkLst>
          </pc:spChg>
          <pc:spChg chg="add mod">
            <ac:chgData name="Amélie Tremblay" userId="b52d155f-2c06-4f70-a301-a7f55a091acf" providerId="ADAL" clId="{88DEC162-0601-4056-A559-1ED94885EF7B}" dt="2023-04-21T12:51:38.378" v="1625"/>
            <ac:spMkLst>
              <pc:docMk/>
              <pc:sldMasterMk cId="533234918" sldId="2147483674"/>
              <pc:sldLayoutMk cId="3101027016" sldId="2147483731"/>
              <ac:spMk id="5" creationId="{21336F77-EBA1-467D-B6F9-021F1834B065}"/>
            </ac:spMkLst>
          </pc:spChg>
          <pc:spChg chg="add mod">
            <ac:chgData name="Amélie Tremblay" userId="b52d155f-2c06-4f70-a301-a7f55a091acf" providerId="ADAL" clId="{88DEC162-0601-4056-A559-1ED94885EF7B}" dt="2023-04-21T12:51:38.378" v="1625"/>
            <ac:spMkLst>
              <pc:docMk/>
              <pc:sldMasterMk cId="533234918" sldId="2147483674"/>
              <pc:sldLayoutMk cId="3101027016" sldId="2147483731"/>
              <ac:spMk id="6" creationId="{A88FB1F3-0E03-4DC3-828A-7D12E6BF71BE}"/>
            </ac:spMkLst>
          </pc:spChg>
          <pc:spChg chg="add del mod">
            <ac:chgData name="Amélie Tremblay" userId="b52d155f-2c06-4f70-a301-a7f55a091acf" providerId="ADAL" clId="{88DEC162-0601-4056-A559-1ED94885EF7B}" dt="2023-04-18T12:09:26.680" v="635"/>
            <ac:spMkLst>
              <pc:docMk/>
              <pc:sldMasterMk cId="533234918" sldId="2147483674"/>
              <pc:sldLayoutMk cId="3101027016" sldId="2147483731"/>
              <ac:spMk id="6" creationId="{FD37AF2C-60EC-4269-93B0-A3449841A29C}"/>
            </ac:spMkLst>
          </pc:spChg>
          <pc:spChg chg="add del mod">
            <ac:chgData name="Amélie Tremblay" userId="b52d155f-2c06-4f70-a301-a7f55a091acf" providerId="ADAL" clId="{88DEC162-0601-4056-A559-1ED94885EF7B}" dt="2023-04-18T12:38:14.040" v="827" actId="2711"/>
            <ac:spMkLst>
              <pc:docMk/>
              <pc:sldMasterMk cId="533234918" sldId="2147483674"/>
              <pc:sldLayoutMk cId="3101027016" sldId="2147483731"/>
              <ac:spMk id="7" creationId="{9DB80027-FC53-324E-8103-74AD8AA58F0C}"/>
            </ac:spMkLst>
          </pc:spChg>
          <pc:spChg chg="mod">
            <ac:chgData name="Amélie Tremblay" userId="b52d155f-2c06-4f70-a301-a7f55a091acf" providerId="ADAL" clId="{88DEC162-0601-4056-A559-1ED94885EF7B}" dt="2023-04-18T12:40:26.446" v="838" actId="403"/>
            <ac:spMkLst>
              <pc:docMk/>
              <pc:sldMasterMk cId="533234918" sldId="2147483674"/>
              <pc:sldLayoutMk cId="3101027016" sldId="2147483731"/>
              <ac:spMk id="9" creationId="{0DAF43D1-B3BD-9C4C-8F31-36AC9ABD9CA5}"/>
            </ac:spMkLst>
          </pc:spChg>
        </pc:sldLayoutChg>
        <pc:sldLayoutChg chg="addSp delSp modSp mod">
          <pc:chgData name="Amélie Tremblay" userId="b52d155f-2c06-4f70-a301-a7f55a091acf" providerId="ADAL" clId="{88DEC162-0601-4056-A559-1ED94885EF7B}" dt="2023-04-21T12:51:44.706" v="1627"/>
          <pc:sldLayoutMkLst>
            <pc:docMk/>
            <pc:sldMasterMk cId="533234918" sldId="2147483674"/>
            <pc:sldLayoutMk cId="1385579872" sldId="2147483732"/>
          </pc:sldLayoutMkLst>
          <pc:spChg chg="add mod">
            <ac:chgData name="Amélie Tremblay" userId="b52d155f-2c06-4f70-a301-a7f55a091acf" providerId="ADAL" clId="{88DEC162-0601-4056-A559-1ED94885EF7B}" dt="2023-04-21T12:51:44.706" v="1627"/>
            <ac:spMkLst>
              <pc:docMk/>
              <pc:sldMasterMk cId="533234918" sldId="2147483674"/>
              <pc:sldLayoutMk cId="1385579872" sldId="2147483732"/>
              <ac:spMk id="2" creationId="{36A21489-5CEB-4FDD-8B39-FBFBBA9C3F52}"/>
            </ac:spMkLst>
          </pc:spChg>
          <pc:spChg chg="add mod">
            <ac:chgData name="Amélie Tremblay" userId="b52d155f-2c06-4f70-a301-a7f55a091acf" providerId="ADAL" clId="{88DEC162-0601-4056-A559-1ED94885EF7B}" dt="2023-04-21T12:51:44.706" v="1627"/>
            <ac:spMkLst>
              <pc:docMk/>
              <pc:sldMasterMk cId="533234918" sldId="2147483674"/>
              <pc:sldLayoutMk cId="1385579872" sldId="2147483732"/>
              <ac:spMk id="4" creationId="{7578DAE2-02FD-41F3-8E1A-68B9AA27B100}"/>
            </ac:spMkLst>
          </pc:spChg>
          <pc:spChg chg="del mod">
            <ac:chgData name="Amélie Tremblay" userId="b52d155f-2c06-4f70-a301-a7f55a091acf" providerId="ADAL" clId="{88DEC162-0601-4056-A559-1ED94885EF7B}" dt="2023-04-17T19:36:55.797" v="545" actId="478"/>
            <ac:spMkLst>
              <pc:docMk/>
              <pc:sldMasterMk cId="533234918" sldId="2147483674"/>
              <pc:sldLayoutMk cId="1385579872" sldId="2147483732"/>
              <ac:spMk id="5" creationId="{AA1A99CE-A449-A24F-A78E-760551016E7D}"/>
            </ac:spMkLst>
          </pc:spChg>
          <pc:spChg chg="mod">
            <ac:chgData name="Amélie Tremblay" userId="b52d155f-2c06-4f70-a301-a7f55a091acf" providerId="ADAL" clId="{88DEC162-0601-4056-A559-1ED94885EF7B}" dt="2023-04-17T19:37:04.133" v="546" actId="552"/>
            <ac:spMkLst>
              <pc:docMk/>
              <pc:sldMasterMk cId="533234918" sldId="2147483674"/>
              <pc:sldLayoutMk cId="1385579872" sldId="2147483732"/>
              <ac:spMk id="6" creationId="{54D66ADF-9214-4F4B-9EF1-C6D1AF9E4ADC}"/>
            </ac:spMkLst>
          </pc:spChg>
          <pc:spChg chg="mod">
            <ac:chgData name="Amélie Tremblay" userId="b52d155f-2c06-4f70-a301-a7f55a091acf" providerId="ADAL" clId="{88DEC162-0601-4056-A559-1ED94885EF7B}" dt="2023-04-18T12:40:47.902" v="839" actId="403"/>
            <ac:spMkLst>
              <pc:docMk/>
              <pc:sldMasterMk cId="533234918" sldId="2147483674"/>
              <pc:sldLayoutMk cId="1385579872" sldId="2147483732"/>
              <ac:spMk id="7" creationId="{1AA263E2-749E-2D4D-9A1B-7E10D97F449D}"/>
            </ac:spMkLst>
          </pc:spChg>
          <pc:spChg chg="add del mod ord">
            <ac:chgData name="Amélie Tremblay" userId="b52d155f-2c06-4f70-a301-a7f55a091acf" providerId="ADAL" clId="{88DEC162-0601-4056-A559-1ED94885EF7B}" dt="2023-04-17T19:58:34.952" v="588" actId="478"/>
            <ac:spMkLst>
              <pc:docMk/>
              <pc:sldMasterMk cId="533234918" sldId="2147483674"/>
              <pc:sldLayoutMk cId="1385579872" sldId="2147483732"/>
              <ac:spMk id="8" creationId="{18E9D459-8CE5-4F33-A6BF-25F9B35A5AC7}"/>
            </ac:spMkLst>
          </pc:spChg>
          <pc:spChg chg="add mod">
            <ac:chgData name="Amélie Tremblay" userId="b52d155f-2c06-4f70-a301-a7f55a091acf" providerId="ADAL" clId="{88DEC162-0601-4056-A559-1ED94885EF7B}" dt="2023-04-18T12:40:54.210" v="840" actId="255"/>
            <ac:spMkLst>
              <pc:docMk/>
              <pc:sldMasterMk cId="533234918" sldId="2147483674"/>
              <pc:sldLayoutMk cId="1385579872" sldId="2147483732"/>
              <ac:spMk id="8" creationId="{9AAEC855-EDC2-4CAA-94C9-8065CF37645E}"/>
            </ac:spMkLst>
          </pc:spChg>
          <pc:spChg chg="add del mod">
            <ac:chgData name="Amélie Tremblay" userId="b52d155f-2c06-4f70-a301-a7f55a091acf" providerId="ADAL" clId="{88DEC162-0601-4056-A559-1ED94885EF7B}" dt="2023-04-17T19:59:15.645" v="592" actId="478"/>
            <ac:spMkLst>
              <pc:docMk/>
              <pc:sldMasterMk cId="533234918" sldId="2147483674"/>
              <pc:sldLayoutMk cId="1385579872" sldId="2147483732"/>
              <ac:spMk id="9" creationId="{B23153D9-32BD-4442-89BD-EFE21E297231}"/>
            </ac:spMkLst>
          </pc:spChg>
          <pc:spChg chg="add del mod">
            <ac:chgData name="Amélie Tremblay" userId="b52d155f-2c06-4f70-a301-a7f55a091acf" providerId="ADAL" clId="{88DEC162-0601-4056-A559-1ED94885EF7B}" dt="2023-04-18T12:09:32.537" v="637" actId="478"/>
            <ac:spMkLst>
              <pc:docMk/>
              <pc:sldMasterMk cId="533234918" sldId="2147483674"/>
              <pc:sldLayoutMk cId="1385579872" sldId="2147483732"/>
              <ac:spMk id="10" creationId="{813D67F4-4200-42E9-985C-097922E9449F}"/>
            </ac:spMkLst>
          </pc:spChg>
        </pc:sldLayoutChg>
        <pc:sldLayoutChg chg="addSp delSp modSp mod">
          <pc:chgData name="Amélie Tremblay" userId="b52d155f-2c06-4f70-a301-a7f55a091acf" providerId="ADAL" clId="{88DEC162-0601-4056-A559-1ED94885EF7B}" dt="2023-04-21T12:51:53.705" v="1629"/>
          <pc:sldLayoutMkLst>
            <pc:docMk/>
            <pc:sldMasterMk cId="533234918" sldId="2147483674"/>
            <pc:sldLayoutMk cId="771117521" sldId="2147483733"/>
          </pc:sldLayoutMkLst>
          <pc:spChg chg="add mod">
            <ac:chgData name="Amélie Tremblay" userId="b52d155f-2c06-4f70-a301-a7f55a091acf" providerId="ADAL" clId="{88DEC162-0601-4056-A559-1ED94885EF7B}" dt="2023-04-21T12:51:53.705" v="1629"/>
            <ac:spMkLst>
              <pc:docMk/>
              <pc:sldMasterMk cId="533234918" sldId="2147483674"/>
              <pc:sldLayoutMk cId="771117521" sldId="2147483733"/>
              <ac:spMk id="2" creationId="{C80A921B-39AB-45EC-A709-A72BC4AE7C39}"/>
            </ac:spMkLst>
          </pc:spChg>
          <pc:spChg chg="mod">
            <ac:chgData name="Amélie Tremblay" userId="b52d155f-2c06-4f70-a301-a7f55a091acf" providerId="ADAL" clId="{88DEC162-0601-4056-A559-1ED94885EF7B}" dt="2023-04-18T12:41:11.370" v="844" actId="255"/>
            <ac:spMkLst>
              <pc:docMk/>
              <pc:sldMasterMk cId="533234918" sldId="2147483674"/>
              <pc:sldLayoutMk cId="771117521" sldId="2147483733"/>
              <ac:spMk id="6" creationId="{7D8760E7-6C89-1540-BA0E-91C425313EF2}"/>
            </ac:spMkLst>
          </pc:spChg>
          <pc:spChg chg="add mod">
            <ac:chgData name="Amélie Tremblay" userId="b52d155f-2c06-4f70-a301-a7f55a091acf" providerId="ADAL" clId="{88DEC162-0601-4056-A559-1ED94885EF7B}" dt="2023-04-18T12:41:07.618" v="843" actId="255"/>
            <ac:spMkLst>
              <pc:docMk/>
              <pc:sldMasterMk cId="533234918" sldId="2147483674"/>
              <pc:sldLayoutMk cId="771117521" sldId="2147483733"/>
              <ac:spMk id="7" creationId="{52A27ABE-511B-4BBE-8679-234244C68689}"/>
            </ac:spMkLst>
          </pc:spChg>
          <pc:spChg chg="del mod">
            <ac:chgData name="Amélie Tremblay" userId="b52d155f-2c06-4f70-a301-a7f55a091acf" providerId="ADAL" clId="{88DEC162-0601-4056-A559-1ED94885EF7B}" dt="2023-04-17T19:59:43.444" v="600" actId="478"/>
            <ac:spMkLst>
              <pc:docMk/>
              <pc:sldMasterMk cId="533234918" sldId="2147483674"/>
              <pc:sldLayoutMk cId="771117521" sldId="2147483733"/>
              <ac:spMk id="7" creationId="{64D714FF-976B-1D4B-95C2-387ADF3F68D5}"/>
            </ac:spMkLst>
          </pc:spChg>
          <pc:spChg chg="add del mod">
            <ac:chgData name="Amélie Tremblay" userId="b52d155f-2c06-4f70-a301-a7f55a091acf" providerId="ADAL" clId="{88DEC162-0601-4056-A559-1ED94885EF7B}" dt="2023-04-18T12:10:19.980" v="648" actId="478"/>
            <ac:spMkLst>
              <pc:docMk/>
              <pc:sldMasterMk cId="533234918" sldId="2147483674"/>
              <pc:sldLayoutMk cId="771117521" sldId="2147483733"/>
              <ac:spMk id="8" creationId="{08143C3A-CD2A-4E32-A0DD-126D3DB6BA38}"/>
            </ac:spMkLst>
          </pc:spChg>
          <pc:spChg chg="add mod">
            <ac:chgData name="Amélie Tremblay" userId="b52d155f-2c06-4f70-a301-a7f55a091acf" providerId="ADAL" clId="{88DEC162-0601-4056-A559-1ED94885EF7B}" dt="2023-04-21T12:51:53.705" v="1629"/>
            <ac:spMkLst>
              <pc:docMk/>
              <pc:sldMasterMk cId="533234918" sldId="2147483674"/>
              <pc:sldLayoutMk cId="771117521" sldId="2147483733"/>
              <ac:spMk id="8" creationId="{75A89468-7A2C-42E8-BB42-5C8697A1C97F}"/>
            </ac:spMkLst>
          </pc:spChg>
        </pc:sldLayoutChg>
        <pc:sldLayoutChg chg="addSp delSp modSp mod">
          <pc:chgData name="Amélie Tremblay" userId="b52d155f-2c06-4f70-a301-a7f55a091acf" providerId="ADAL" clId="{88DEC162-0601-4056-A559-1ED94885EF7B}" dt="2023-04-21T12:51:34.138" v="1623"/>
          <pc:sldLayoutMkLst>
            <pc:docMk/>
            <pc:sldMasterMk cId="533234918" sldId="2147483674"/>
            <pc:sldLayoutMk cId="2643583608" sldId="2147483734"/>
          </pc:sldLayoutMkLst>
          <pc:spChg chg="add del mod">
            <ac:chgData name="Amélie Tremblay" userId="b52d155f-2c06-4f70-a301-a7f55a091acf" providerId="ADAL" clId="{88DEC162-0601-4056-A559-1ED94885EF7B}" dt="2023-04-21T12:50:28.429" v="1617" actId="478"/>
            <ac:spMkLst>
              <pc:docMk/>
              <pc:sldMasterMk cId="533234918" sldId="2147483674"/>
              <pc:sldLayoutMk cId="2643583608" sldId="2147483734"/>
              <ac:spMk id="2" creationId="{853F571D-F8D1-416D-B66F-14EC9FEC6CDD}"/>
            </ac:spMkLst>
          </pc:spChg>
          <pc:spChg chg="mod">
            <ac:chgData name="Amélie Tremblay" userId="b52d155f-2c06-4f70-a301-a7f55a091acf" providerId="ADAL" clId="{88DEC162-0601-4056-A559-1ED94885EF7B}" dt="2023-03-22T18:21:55.012" v="50" actId="179"/>
            <ac:spMkLst>
              <pc:docMk/>
              <pc:sldMasterMk cId="533234918" sldId="2147483674"/>
              <pc:sldLayoutMk cId="2643583608" sldId="2147483734"/>
              <ac:spMk id="3" creationId="{AE169AAD-ADCF-7244-B5B9-5A69DDA13866}"/>
            </ac:spMkLst>
          </pc:spChg>
          <pc:spChg chg="mod">
            <ac:chgData name="Amélie Tremblay" userId="b52d155f-2c06-4f70-a301-a7f55a091acf" providerId="ADAL" clId="{88DEC162-0601-4056-A559-1ED94885EF7B}" dt="2023-04-18T12:38:48.502" v="828" actId="403"/>
            <ac:spMkLst>
              <pc:docMk/>
              <pc:sldMasterMk cId="533234918" sldId="2147483674"/>
              <pc:sldLayoutMk cId="2643583608" sldId="2147483734"/>
              <ac:spMk id="4" creationId="{84438B0B-710D-AD46-AC88-B42C2D436673}"/>
            </ac:spMkLst>
          </pc:spChg>
          <pc:spChg chg="add del mod">
            <ac:chgData name="Amélie Tremblay" userId="b52d155f-2c06-4f70-a301-a7f55a091acf" providerId="ADAL" clId="{88DEC162-0601-4056-A559-1ED94885EF7B}" dt="2023-04-21T12:50:28.429" v="1617" actId="478"/>
            <ac:spMkLst>
              <pc:docMk/>
              <pc:sldMasterMk cId="533234918" sldId="2147483674"/>
              <pc:sldLayoutMk cId="2643583608" sldId="2147483734"/>
              <ac:spMk id="8" creationId="{F27014CD-9831-44ED-9AE8-590350D6D677}"/>
            </ac:spMkLst>
          </pc:spChg>
          <pc:spChg chg="del">
            <ac:chgData name="Amélie Tremblay" userId="b52d155f-2c06-4f70-a301-a7f55a091acf" providerId="ADAL" clId="{88DEC162-0601-4056-A559-1ED94885EF7B}" dt="2023-04-18T12:07:52.455" v="608" actId="478"/>
            <ac:spMkLst>
              <pc:docMk/>
              <pc:sldMasterMk cId="533234918" sldId="2147483674"/>
              <pc:sldLayoutMk cId="2643583608" sldId="2147483734"/>
              <ac:spMk id="9" creationId="{3219111F-23A7-8F44-964B-D37D4709DD74}"/>
            </ac:spMkLst>
          </pc:spChg>
          <pc:spChg chg="add mod">
            <ac:chgData name="Amélie Tremblay" userId="b52d155f-2c06-4f70-a301-a7f55a091acf" providerId="ADAL" clId="{88DEC162-0601-4056-A559-1ED94885EF7B}" dt="2023-04-21T12:51:34.138" v="1623"/>
            <ac:spMkLst>
              <pc:docMk/>
              <pc:sldMasterMk cId="533234918" sldId="2147483674"/>
              <pc:sldLayoutMk cId="2643583608" sldId="2147483734"/>
              <ac:spMk id="9" creationId="{62740D1B-C310-4CB8-B12C-535A1747F35D}"/>
            </ac:spMkLst>
          </pc:spChg>
          <pc:spChg chg="del">
            <ac:chgData name="Amélie Tremblay" userId="b52d155f-2c06-4f70-a301-a7f55a091acf" providerId="ADAL" clId="{88DEC162-0601-4056-A559-1ED94885EF7B}" dt="2023-04-18T12:08:15.527" v="613" actId="478"/>
            <ac:spMkLst>
              <pc:docMk/>
              <pc:sldMasterMk cId="533234918" sldId="2147483674"/>
              <pc:sldLayoutMk cId="2643583608" sldId="2147483734"/>
              <ac:spMk id="10" creationId="{94094D36-7818-F740-ADF3-A006C133EDA3}"/>
            </ac:spMkLst>
          </pc:spChg>
          <pc:spChg chg="add mod">
            <ac:chgData name="Amélie Tremblay" userId="b52d155f-2c06-4f70-a301-a7f55a091acf" providerId="ADAL" clId="{88DEC162-0601-4056-A559-1ED94885EF7B}" dt="2023-04-21T12:51:34.138" v="1623"/>
            <ac:spMkLst>
              <pc:docMk/>
              <pc:sldMasterMk cId="533234918" sldId="2147483674"/>
              <pc:sldLayoutMk cId="2643583608" sldId="2147483734"/>
              <ac:spMk id="10" creationId="{B9FFDEF9-D95D-474D-8E30-53F7B86F7D49}"/>
            </ac:spMkLst>
          </pc:spChg>
          <pc:spChg chg="del">
            <ac:chgData name="Amélie Tremblay" userId="b52d155f-2c06-4f70-a301-a7f55a091acf" providerId="ADAL" clId="{88DEC162-0601-4056-A559-1ED94885EF7B}" dt="2023-04-18T12:08:17.998" v="614" actId="478"/>
            <ac:spMkLst>
              <pc:docMk/>
              <pc:sldMasterMk cId="533234918" sldId="2147483674"/>
              <pc:sldLayoutMk cId="2643583608" sldId="2147483734"/>
              <ac:spMk id="11" creationId="{36BCDF6F-E1E7-6143-8FE4-D311B90FCBF9}"/>
            </ac:spMkLst>
          </pc:spChg>
          <pc:spChg chg="add mod">
            <ac:chgData name="Amélie Tremblay" userId="b52d155f-2c06-4f70-a301-a7f55a091acf" providerId="ADAL" clId="{88DEC162-0601-4056-A559-1ED94885EF7B}" dt="2023-04-18T12:39:37.454" v="832" actId="255"/>
            <ac:spMkLst>
              <pc:docMk/>
              <pc:sldMasterMk cId="533234918" sldId="2147483674"/>
              <pc:sldLayoutMk cId="2643583608" sldId="2147483734"/>
              <ac:spMk id="12" creationId="{90C66DC4-16E8-4153-A4CA-0214401CDA04}"/>
            </ac:spMkLst>
          </pc:spChg>
          <pc:spChg chg="add mod">
            <ac:chgData name="Amélie Tremblay" userId="b52d155f-2c06-4f70-a301-a7f55a091acf" providerId="ADAL" clId="{88DEC162-0601-4056-A559-1ED94885EF7B}" dt="2023-04-18T12:39:49.042" v="833" actId="255"/>
            <ac:spMkLst>
              <pc:docMk/>
              <pc:sldMasterMk cId="533234918" sldId="2147483674"/>
              <pc:sldLayoutMk cId="2643583608" sldId="2147483734"/>
              <ac:spMk id="13" creationId="{0749A3AD-84EE-46CB-9D4B-296DA6D10F1A}"/>
            </ac:spMkLst>
          </pc:spChg>
          <pc:spChg chg="add mod">
            <ac:chgData name="Amélie Tremblay" userId="b52d155f-2c06-4f70-a301-a7f55a091acf" providerId="ADAL" clId="{88DEC162-0601-4056-A559-1ED94885EF7B}" dt="2023-04-18T12:39:53.915" v="834" actId="255"/>
            <ac:spMkLst>
              <pc:docMk/>
              <pc:sldMasterMk cId="533234918" sldId="2147483674"/>
              <pc:sldLayoutMk cId="2643583608" sldId="2147483734"/>
              <ac:spMk id="14" creationId="{73780B7C-BA39-46EF-A06B-72F9281A7AC4}"/>
            </ac:spMkLst>
          </pc:spChg>
        </pc:sldLayoutChg>
        <pc:sldLayoutChg chg="addSp delSp modSp add mod replId modTransition">
          <pc:chgData name="Amélie Tremblay" userId="b52d155f-2c06-4f70-a301-a7f55a091acf" providerId="ADAL" clId="{88DEC162-0601-4056-A559-1ED94885EF7B}" dt="2023-04-21T12:52:02.699" v="1632"/>
          <pc:sldLayoutMkLst>
            <pc:docMk/>
            <pc:sldMasterMk cId="533234918" sldId="2147483674"/>
            <pc:sldLayoutMk cId="3541476349" sldId="2147483739"/>
          </pc:sldLayoutMkLst>
          <pc:spChg chg="add mod">
            <ac:chgData name="Amélie Tremblay" userId="b52d155f-2c06-4f70-a301-a7f55a091acf" providerId="ADAL" clId="{88DEC162-0601-4056-A559-1ED94885EF7B}" dt="2023-04-21T12:52:02.699" v="1632"/>
            <ac:spMkLst>
              <pc:docMk/>
              <pc:sldMasterMk cId="533234918" sldId="2147483674"/>
              <pc:sldLayoutMk cId="3541476349" sldId="2147483739"/>
              <ac:spMk id="2" creationId="{E19912A7-D533-4786-9631-3D1B8063800C}"/>
            </ac:spMkLst>
          </pc:spChg>
          <pc:spChg chg="del">
            <ac:chgData name="Amélie Tremblay" userId="b52d155f-2c06-4f70-a301-a7f55a091acf" providerId="ADAL" clId="{88DEC162-0601-4056-A559-1ED94885EF7B}" dt="2023-03-22T18:20:55.152" v="42" actId="478"/>
            <ac:spMkLst>
              <pc:docMk/>
              <pc:sldMasterMk cId="533234918" sldId="2147483674"/>
              <pc:sldLayoutMk cId="3541476349" sldId="2147483739"/>
              <ac:spMk id="3" creationId="{50B54E6D-6D4A-E440-94D2-8A03F42AF589}"/>
            </ac:spMkLst>
          </pc:spChg>
          <pc:spChg chg="add mod">
            <ac:chgData name="Amélie Tremblay" userId="b52d155f-2c06-4f70-a301-a7f55a091acf" providerId="ADAL" clId="{88DEC162-0601-4056-A559-1ED94885EF7B}" dt="2023-04-21T12:52:02.699" v="1632"/>
            <ac:spMkLst>
              <pc:docMk/>
              <pc:sldMasterMk cId="533234918" sldId="2147483674"/>
              <pc:sldLayoutMk cId="3541476349" sldId="2147483739"/>
              <ac:spMk id="3" creationId="{FA2F0D92-2A75-43B2-8350-09A329D03209}"/>
            </ac:spMkLst>
          </pc:spChg>
        </pc:sldLayoutChg>
        <pc:sldLayoutChg chg="modSp add del mod modTransition">
          <pc:chgData name="Amélie Tremblay" userId="b52d155f-2c06-4f70-a301-a7f55a091acf" providerId="ADAL" clId="{88DEC162-0601-4056-A559-1ED94885EF7B}" dt="2023-03-22T18:22:08.157" v="51" actId="2696"/>
          <pc:sldLayoutMkLst>
            <pc:docMk/>
            <pc:sldMasterMk cId="533234918" sldId="2147483674"/>
            <pc:sldLayoutMk cId="1726961409" sldId="2147483740"/>
          </pc:sldLayoutMkLst>
          <pc:spChg chg="mod">
            <ac:chgData name="Amélie Tremblay" userId="b52d155f-2c06-4f70-a301-a7f55a091acf" providerId="ADAL" clId="{88DEC162-0601-4056-A559-1ED94885EF7B}" dt="2023-03-22T18:21:41.661" v="46" actId="14100"/>
            <ac:spMkLst>
              <pc:docMk/>
              <pc:sldMasterMk cId="533234918" sldId="2147483674"/>
              <pc:sldLayoutMk cId="1726961409" sldId="2147483740"/>
              <ac:spMk id="3" creationId="{9365E54B-E437-4543-8343-112C8073A80C}"/>
            </ac:spMkLst>
          </pc:spChg>
          <pc:spChg chg="mod">
            <ac:chgData name="Amélie Tremblay" userId="b52d155f-2c06-4f70-a301-a7f55a091acf" providerId="ADAL" clId="{88DEC162-0601-4056-A559-1ED94885EF7B}" dt="2023-03-22T18:21:34.022" v="45" actId="1076"/>
            <ac:spMkLst>
              <pc:docMk/>
              <pc:sldMasterMk cId="533234918" sldId="2147483674"/>
              <pc:sldLayoutMk cId="1726961409" sldId="2147483740"/>
              <ac:spMk id="7" creationId="{9DB80027-FC53-324E-8103-74AD8AA58F0C}"/>
            </ac:spMkLst>
          </pc:spChg>
          <pc:spChg chg="mod">
            <ac:chgData name="Amélie Tremblay" userId="b52d155f-2c06-4f70-a301-a7f55a091acf" providerId="ADAL" clId="{88DEC162-0601-4056-A559-1ED94885EF7B}" dt="2023-03-22T18:21:34.022" v="45" actId="1076"/>
            <ac:spMkLst>
              <pc:docMk/>
              <pc:sldMasterMk cId="533234918" sldId="2147483674"/>
              <pc:sldLayoutMk cId="1726961409" sldId="2147483740"/>
              <ac:spMk id="9" creationId="{0DAF43D1-B3BD-9C4C-8F31-36AC9ABD9CA5}"/>
            </ac:spMkLst>
          </pc:spChg>
          <pc:spChg chg="mod">
            <ac:chgData name="Amélie Tremblay" userId="b52d155f-2c06-4f70-a301-a7f55a091acf" providerId="ADAL" clId="{88DEC162-0601-4056-A559-1ED94885EF7B}" dt="2023-03-22T18:21:34.022" v="45" actId="1076"/>
            <ac:spMkLst>
              <pc:docMk/>
              <pc:sldMasterMk cId="533234918" sldId="2147483674"/>
              <pc:sldLayoutMk cId="1726961409" sldId="2147483740"/>
              <ac:spMk id="10" creationId="{AD3F7662-E508-DE4B-9517-B7DA0DE5A0DE}"/>
            </ac:spMkLst>
          </pc:spChg>
        </pc:sldLayoutChg>
        <pc:sldLayoutChg chg="modSp add del mod modTransition">
          <pc:chgData name="Amélie Tremblay" userId="b52d155f-2c06-4f70-a301-a7f55a091acf" providerId="ADAL" clId="{88DEC162-0601-4056-A559-1ED94885EF7B}" dt="2023-03-22T18:30:42.382" v="109" actId="2696"/>
          <pc:sldLayoutMkLst>
            <pc:docMk/>
            <pc:sldMasterMk cId="533234918" sldId="2147483674"/>
            <pc:sldLayoutMk cId="2335537557" sldId="2147483740"/>
          </pc:sldLayoutMkLst>
          <pc:spChg chg="mod">
            <ac:chgData name="Amélie Tremblay" userId="b52d155f-2c06-4f70-a301-a7f55a091acf" providerId="ADAL" clId="{88DEC162-0601-4056-A559-1ED94885EF7B}" dt="2023-03-22T18:22:57.594" v="60" actId="179"/>
            <ac:spMkLst>
              <pc:docMk/>
              <pc:sldMasterMk cId="533234918" sldId="2147483674"/>
              <pc:sldLayoutMk cId="2335537557" sldId="2147483740"/>
              <ac:spMk id="3" creationId="{AE169AAD-ADCF-7244-B5B9-5A69DDA13866}"/>
            </ac:spMkLst>
          </pc:spChg>
          <pc:spChg chg="mod">
            <ac:chgData name="Amélie Tremblay" userId="b52d155f-2c06-4f70-a301-a7f55a091acf" providerId="ADAL" clId="{88DEC162-0601-4056-A559-1ED94885EF7B}" dt="2023-03-22T18:24:27.892" v="76" actId="1076"/>
            <ac:spMkLst>
              <pc:docMk/>
              <pc:sldMasterMk cId="533234918" sldId="2147483674"/>
              <pc:sldLayoutMk cId="2335537557" sldId="2147483740"/>
              <ac:spMk id="5" creationId="{B6D61975-162C-3449-A872-C0F1D5BA91AC}"/>
            </ac:spMkLst>
          </pc:spChg>
          <pc:spChg chg="mod">
            <ac:chgData name="Amélie Tremblay" userId="b52d155f-2c06-4f70-a301-a7f55a091acf" providerId="ADAL" clId="{88DEC162-0601-4056-A559-1ED94885EF7B}" dt="2023-03-22T18:24:27.892" v="76" actId="1076"/>
            <ac:spMkLst>
              <pc:docMk/>
              <pc:sldMasterMk cId="533234918" sldId="2147483674"/>
              <pc:sldLayoutMk cId="2335537557" sldId="2147483740"/>
              <ac:spMk id="6" creationId="{A6F53904-FF21-DD42-B056-630BD2EF8971}"/>
            </ac:spMkLst>
          </pc:spChg>
          <pc:spChg chg="mod">
            <ac:chgData name="Amélie Tremblay" userId="b52d155f-2c06-4f70-a301-a7f55a091acf" providerId="ADAL" clId="{88DEC162-0601-4056-A559-1ED94885EF7B}" dt="2023-03-22T18:24:27.892" v="76" actId="1076"/>
            <ac:spMkLst>
              <pc:docMk/>
              <pc:sldMasterMk cId="533234918" sldId="2147483674"/>
              <pc:sldLayoutMk cId="2335537557" sldId="2147483740"/>
              <ac:spMk id="7" creationId="{2B6130CA-8068-F943-A72F-AE39D1F0AC46}"/>
            </ac:spMkLst>
          </pc:spChg>
        </pc:sldLayoutChg>
        <pc:sldLayoutChg chg="addSp delSp modSp add mod modTransition">
          <pc:chgData name="Amélie Tremblay" userId="b52d155f-2c06-4f70-a301-a7f55a091acf" providerId="ADAL" clId="{88DEC162-0601-4056-A559-1ED94885EF7B}" dt="2023-04-21T12:51:51.209" v="1628"/>
          <pc:sldLayoutMkLst>
            <pc:docMk/>
            <pc:sldMasterMk cId="533234918" sldId="2147483674"/>
            <pc:sldLayoutMk cId="1135564036" sldId="2147483741"/>
          </pc:sldLayoutMkLst>
          <pc:spChg chg="add mod">
            <ac:chgData name="Amélie Tremblay" userId="b52d155f-2c06-4f70-a301-a7f55a091acf" providerId="ADAL" clId="{88DEC162-0601-4056-A559-1ED94885EF7B}" dt="2023-04-21T12:51:51.209" v="1628"/>
            <ac:spMkLst>
              <pc:docMk/>
              <pc:sldMasterMk cId="533234918" sldId="2147483674"/>
              <pc:sldLayoutMk cId="1135564036" sldId="2147483741"/>
              <ac:spMk id="2" creationId="{E0B51350-C3CA-436C-8DE6-E722A6C2B879}"/>
            </ac:spMkLst>
          </pc:spChg>
          <pc:spChg chg="mod">
            <ac:chgData name="Amélie Tremblay" userId="b52d155f-2c06-4f70-a301-a7f55a091acf" providerId="ADAL" clId="{88DEC162-0601-4056-A559-1ED94885EF7B}" dt="2023-03-22T18:22:42.972" v="55" actId="1076"/>
            <ac:spMkLst>
              <pc:docMk/>
              <pc:sldMasterMk cId="533234918" sldId="2147483674"/>
              <pc:sldLayoutMk cId="1135564036" sldId="2147483741"/>
              <ac:spMk id="3" creationId="{006523AA-96DD-0D49-8B2E-AC9DAF64A796}"/>
            </ac:spMkLst>
          </pc:spChg>
          <pc:spChg chg="add mod">
            <ac:chgData name="Amélie Tremblay" userId="b52d155f-2c06-4f70-a301-a7f55a091acf" providerId="ADAL" clId="{88DEC162-0601-4056-A559-1ED94885EF7B}" dt="2023-04-21T12:51:51.209" v="1628"/>
            <ac:spMkLst>
              <pc:docMk/>
              <pc:sldMasterMk cId="533234918" sldId="2147483674"/>
              <pc:sldLayoutMk cId="1135564036" sldId="2147483741"/>
              <ac:spMk id="4" creationId="{1D8A82E3-6ADA-414F-9241-1988BA1CEB88}"/>
            </ac:spMkLst>
          </pc:spChg>
          <pc:spChg chg="del mod">
            <ac:chgData name="Amélie Tremblay" userId="b52d155f-2c06-4f70-a301-a7f55a091acf" providerId="ADAL" clId="{88DEC162-0601-4056-A559-1ED94885EF7B}" dt="2023-04-17T19:59:34.544" v="596" actId="478"/>
            <ac:spMkLst>
              <pc:docMk/>
              <pc:sldMasterMk cId="533234918" sldId="2147483674"/>
              <pc:sldLayoutMk cId="1135564036" sldId="2147483741"/>
              <ac:spMk id="5" creationId="{AA1A99CE-A449-A24F-A78E-760551016E7D}"/>
            </ac:spMkLst>
          </pc:spChg>
          <pc:spChg chg="mod">
            <ac:chgData name="Amélie Tremblay" userId="b52d155f-2c06-4f70-a301-a7f55a091acf" providerId="ADAL" clId="{88DEC162-0601-4056-A559-1ED94885EF7B}" dt="2023-03-22T18:25:03.611" v="80" actId="552"/>
            <ac:spMkLst>
              <pc:docMk/>
              <pc:sldMasterMk cId="533234918" sldId="2147483674"/>
              <pc:sldLayoutMk cId="1135564036" sldId="2147483741"/>
              <ac:spMk id="6" creationId="{54D66ADF-9214-4F4B-9EF1-C6D1AF9E4ADC}"/>
            </ac:spMkLst>
          </pc:spChg>
          <pc:spChg chg="mod">
            <ac:chgData name="Amélie Tremblay" userId="b52d155f-2c06-4f70-a301-a7f55a091acf" providerId="ADAL" clId="{88DEC162-0601-4056-A559-1ED94885EF7B}" dt="2023-04-18T12:40:59.670" v="841" actId="403"/>
            <ac:spMkLst>
              <pc:docMk/>
              <pc:sldMasterMk cId="533234918" sldId="2147483674"/>
              <pc:sldLayoutMk cId="1135564036" sldId="2147483741"/>
              <ac:spMk id="7" creationId="{1AA263E2-749E-2D4D-9A1B-7E10D97F449D}"/>
            </ac:spMkLst>
          </pc:spChg>
          <pc:spChg chg="add del mod">
            <ac:chgData name="Amélie Tremblay" userId="b52d155f-2c06-4f70-a301-a7f55a091acf" providerId="ADAL" clId="{88DEC162-0601-4056-A559-1ED94885EF7B}" dt="2023-04-18T12:10:05.705" v="643" actId="478"/>
            <ac:spMkLst>
              <pc:docMk/>
              <pc:sldMasterMk cId="533234918" sldId="2147483674"/>
              <pc:sldLayoutMk cId="1135564036" sldId="2147483741"/>
              <ac:spMk id="8" creationId="{0314F358-6E42-4582-AB6F-2D57CBEB7ACC}"/>
            </ac:spMkLst>
          </pc:spChg>
          <pc:spChg chg="add mod">
            <ac:chgData name="Amélie Tremblay" userId="b52d155f-2c06-4f70-a301-a7f55a091acf" providerId="ADAL" clId="{88DEC162-0601-4056-A559-1ED94885EF7B}" dt="2023-04-18T12:41:03.187" v="842" actId="255"/>
            <ac:spMkLst>
              <pc:docMk/>
              <pc:sldMasterMk cId="533234918" sldId="2147483674"/>
              <pc:sldLayoutMk cId="1135564036" sldId="2147483741"/>
              <ac:spMk id="9" creationId="{41EA7ABE-9CE9-408D-AE18-326D748C82B1}"/>
            </ac:spMkLst>
          </pc:spChg>
        </pc:sldLayoutChg>
        <pc:sldLayoutChg chg="addSp delSp modSp add mod ord modTransition">
          <pc:chgData name="Amélie Tremblay" userId="b52d155f-2c06-4f70-a301-a7f55a091acf" providerId="ADAL" clId="{88DEC162-0601-4056-A559-1ED94885EF7B}" dt="2023-04-21T12:51:36.275" v="1624"/>
          <pc:sldLayoutMkLst>
            <pc:docMk/>
            <pc:sldMasterMk cId="533234918" sldId="2147483674"/>
            <pc:sldLayoutMk cId="1080796914" sldId="2147483742"/>
          </pc:sldLayoutMkLst>
          <pc:spChg chg="add del mod">
            <ac:chgData name="Amélie Tremblay" userId="b52d155f-2c06-4f70-a301-a7f55a091acf" providerId="ADAL" clId="{88DEC162-0601-4056-A559-1ED94885EF7B}" dt="2023-04-21T12:50:32.189" v="1618" actId="478"/>
            <ac:spMkLst>
              <pc:docMk/>
              <pc:sldMasterMk cId="533234918" sldId="2147483674"/>
              <pc:sldLayoutMk cId="1080796914" sldId="2147483742"/>
              <ac:spMk id="2" creationId="{6F5C5E2E-84E5-46F5-BB70-336A83C61BC2}"/>
            </ac:spMkLst>
          </pc:spChg>
          <pc:spChg chg="mod">
            <ac:chgData name="Amélie Tremblay" userId="b52d155f-2c06-4f70-a301-a7f55a091acf" providerId="ADAL" clId="{88DEC162-0601-4056-A559-1ED94885EF7B}" dt="2023-04-18T12:40:03.934" v="835" actId="403"/>
            <ac:spMkLst>
              <pc:docMk/>
              <pc:sldMasterMk cId="533234918" sldId="2147483674"/>
              <pc:sldLayoutMk cId="1080796914" sldId="2147483742"/>
              <ac:spMk id="4" creationId="{84438B0B-710D-AD46-AC88-B42C2D436673}"/>
            </ac:spMkLst>
          </pc:spChg>
          <pc:spChg chg="mod">
            <ac:chgData name="Amélie Tremblay" userId="b52d155f-2c06-4f70-a301-a7f55a091acf" providerId="ADAL" clId="{88DEC162-0601-4056-A559-1ED94885EF7B}" dt="2023-03-22T18:31:00.815" v="114" actId="14100"/>
            <ac:spMkLst>
              <pc:docMk/>
              <pc:sldMasterMk cId="533234918" sldId="2147483674"/>
              <pc:sldLayoutMk cId="1080796914" sldId="2147483742"/>
              <ac:spMk id="5" creationId="{B6D61975-162C-3449-A872-C0F1D5BA91AC}"/>
            </ac:spMkLst>
          </pc:spChg>
          <pc:spChg chg="add del mod">
            <ac:chgData name="Amélie Tremblay" userId="b52d155f-2c06-4f70-a301-a7f55a091acf" providerId="ADAL" clId="{88DEC162-0601-4056-A559-1ED94885EF7B}" dt="2023-04-21T12:50:32.189" v="1618" actId="478"/>
            <ac:spMkLst>
              <pc:docMk/>
              <pc:sldMasterMk cId="533234918" sldId="2147483674"/>
              <pc:sldLayoutMk cId="1080796914" sldId="2147483742"/>
              <ac:spMk id="6" creationId="{765E91E4-7484-4F78-823F-32A680282DD0}"/>
            </ac:spMkLst>
          </pc:spChg>
          <pc:spChg chg="del">
            <ac:chgData name="Amélie Tremblay" userId="b52d155f-2c06-4f70-a301-a7f55a091acf" providerId="ADAL" clId="{88DEC162-0601-4056-A559-1ED94885EF7B}" dt="2023-03-22T18:30:54.207" v="113" actId="478"/>
            <ac:spMkLst>
              <pc:docMk/>
              <pc:sldMasterMk cId="533234918" sldId="2147483674"/>
              <pc:sldLayoutMk cId="1080796914" sldId="2147483742"/>
              <ac:spMk id="6" creationId="{A6F53904-FF21-DD42-B056-630BD2EF8971}"/>
            </ac:spMkLst>
          </pc:spChg>
          <pc:spChg chg="add del mod">
            <ac:chgData name="Amélie Tremblay" userId="b52d155f-2c06-4f70-a301-a7f55a091acf" providerId="ADAL" clId="{88DEC162-0601-4056-A559-1ED94885EF7B}" dt="2023-03-22T18:31:31.012" v="116" actId="1076"/>
            <ac:spMkLst>
              <pc:docMk/>
              <pc:sldMasterMk cId="533234918" sldId="2147483674"/>
              <pc:sldLayoutMk cId="1080796914" sldId="2147483742"/>
              <ac:spMk id="7" creationId="{2B6130CA-8068-F943-A72F-AE39D1F0AC46}"/>
            </ac:spMkLst>
          </pc:spChg>
          <pc:spChg chg="add mod">
            <ac:chgData name="Amélie Tremblay" userId="b52d155f-2c06-4f70-a301-a7f55a091acf" providerId="ADAL" clId="{88DEC162-0601-4056-A559-1ED94885EF7B}" dt="2023-04-18T12:40:16.410" v="836" actId="255"/>
            <ac:spMkLst>
              <pc:docMk/>
              <pc:sldMasterMk cId="533234918" sldId="2147483674"/>
              <pc:sldLayoutMk cId="1080796914" sldId="2147483742"/>
              <ac:spMk id="8" creationId="{D85BD393-8BEA-41B9-A55B-8308E4C80089}"/>
            </ac:spMkLst>
          </pc:spChg>
          <pc:spChg chg="del mod">
            <ac:chgData name="Amélie Tremblay" userId="b52d155f-2c06-4f70-a301-a7f55a091acf" providerId="ADAL" clId="{88DEC162-0601-4056-A559-1ED94885EF7B}" dt="2023-04-18T12:08:52.061" v="622" actId="478"/>
            <ac:spMkLst>
              <pc:docMk/>
              <pc:sldMasterMk cId="533234918" sldId="2147483674"/>
              <pc:sldLayoutMk cId="1080796914" sldId="2147483742"/>
              <ac:spMk id="9" creationId="{3219111F-23A7-8F44-964B-D37D4709DD74}"/>
            </ac:spMkLst>
          </pc:spChg>
          <pc:spChg chg="add mod">
            <ac:chgData name="Amélie Tremblay" userId="b52d155f-2c06-4f70-a301-a7f55a091acf" providerId="ADAL" clId="{88DEC162-0601-4056-A559-1ED94885EF7B}" dt="2023-04-21T12:51:36.275" v="1624"/>
            <ac:spMkLst>
              <pc:docMk/>
              <pc:sldMasterMk cId="533234918" sldId="2147483674"/>
              <pc:sldLayoutMk cId="1080796914" sldId="2147483742"/>
              <ac:spMk id="9" creationId="{6BBF4DEC-02DB-483F-81E4-97D011A96872}"/>
            </ac:spMkLst>
          </pc:spChg>
          <pc:spChg chg="del">
            <ac:chgData name="Amélie Tremblay" userId="b52d155f-2c06-4f70-a301-a7f55a091acf" providerId="ADAL" clId="{88DEC162-0601-4056-A559-1ED94885EF7B}" dt="2023-03-22T18:30:54.207" v="113" actId="478"/>
            <ac:spMkLst>
              <pc:docMk/>
              <pc:sldMasterMk cId="533234918" sldId="2147483674"/>
              <pc:sldLayoutMk cId="1080796914" sldId="2147483742"/>
              <ac:spMk id="10" creationId="{94094D36-7818-F740-ADF3-A006C133EDA3}"/>
            </ac:spMkLst>
          </pc:spChg>
          <pc:spChg chg="add mod">
            <ac:chgData name="Amélie Tremblay" userId="b52d155f-2c06-4f70-a301-a7f55a091acf" providerId="ADAL" clId="{88DEC162-0601-4056-A559-1ED94885EF7B}" dt="2023-04-18T12:40:20.395" v="837" actId="255"/>
            <ac:spMkLst>
              <pc:docMk/>
              <pc:sldMasterMk cId="533234918" sldId="2147483674"/>
              <pc:sldLayoutMk cId="1080796914" sldId="2147483742"/>
              <ac:spMk id="10" creationId="{D7B47D23-5415-4C95-80FC-B59BE0830B67}"/>
            </ac:spMkLst>
          </pc:spChg>
          <pc:spChg chg="del mod">
            <ac:chgData name="Amélie Tremblay" userId="b52d155f-2c06-4f70-a301-a7f55a091acf" providerId="ADAL" clId="{88DEC162-0601-4056-A559-1ED94885EF7B}" dt="2023-04-18T12:08:59.460" v="625" actId="478"/>
            <ac:spMkLst>
              <pc:docMk/>
              <pc:sldMasterMk cId="533234918" sldId="2147483674"/>
              <pc:sldLayoutMk cId="1080796914" sldId="2147483742"/>
              <ac:spMk id="11" creationId="{36BCDF6F-E1E7-6143-8FE4-D311B90FCBF9}"/>
            </ac:spMkLst>
          </pc:spChg>
          <pc:spChg chg="add mod">
            <ac:chgData name="Amélie Tremblay" userId="b52d155f-2c06-4f70-a301-a7f55a091acf" providerId="ADAL" clId="{88DEC162-0601-4056-A559-1ED94885EF7B}" dt="2023-04-21T12:51:36.275" v="1624"/>
            <ac:spMkLst>
              <pc:docMk/>
              <pc:sldMasterMk cId="533234918" sldId="2147483674"/>
              <pc:sldLayoutMk cId="1080796914" sldId="2147483742"/>
              <ac:spMk id="11" creationId="{DF718E04-E7E3-4EA6-B986-C8F21B9427D0}"/>
            </ac:spMkLst>
          </pc:spChg>
        </pc:sldLayoutChg>
        <pc:sldLayoutChg chg="addSp delSp modSp add mod modTransition">
          <pc:chgData name="Amélie Tremblay" userId="b52d155f-2c06-4f70-a301-a7f55a091acf" providerId="ADAL" clId="{88DEC162-0601-4056-A559-1ED94885EF7B}" dt="2023-04-21T12:51:57.746" v="1630"/>
          <pc:sldLayoutMkLst>
            <pc:docMk/>
            <pc:sldMasterMk cId="533234918" sldId="2147483674"/>
            <pc:sldLayoutMk cId="1795023382" sldId="2147483743"/>
          </pc:sldLayoutMkLst>
          <pc:spChg chg="add mod">
            <ac:chgData name="Amélie Tremblay" userId="b52d155f-2c06-4f70-a301-a7f55a091acf" providerId="ADAL" clId="{88DEC162-0601-4056-A559-1ED94885EF7B}" dt="2023-04-21T12:51:57.746" v="1630"/>
            <ac:spMkLst>
              <pc:docMk/>
              <pc:sldMasterMk cId="533234918" sldId="2147483674"/>
              <pc:sldLayoutMk cId="1795023382" sldId="2147483743"/>
              <ac:spMk id="2" creationId="{BF4AE4EE-1EE3-4BC0-AF42-DCABD952072C}"/>
            </ac:spMkLst>
          </pc:spChg>
          <pc:spChg chg="mod">
            <ac:chgData name="Amélie Tremblay" userId="b52d155f-2c06-4f70-a301-a7f55a091acf" providerId="ADAL" clId="{88DEC162-0601-4056-A559-1ED94885EF7B}" dt="2023-04-17T19:14:20.042" v="147" actId="1076"/>
            <ac:spMkLst>
              <pc:docMk/>
              <pc:sldMasterMk cId="533234918" sldId="2147483674"/>
              <pc:sldLayoutMk cId="1795023382" sldId="2147483743"/>
              <ac:spMk id="3" creationId="{1A04120F-18A2-7B45-9132-9FE222EA50EE}"/>
            </ac:spMkLst>
          </pc:spChg>
          <pc:spChg chg="mod">
            <ac:chgData name="Amélie Tremblay" userId="b52d155f-2c06-4f70-a301-a7f55a091acf" providerId="ADAL" clId="{88DEC162-0601-4056-A559-1ED94885EF7B}" dt="2023-04-17T19:14:20.042" v="147" actId="1076"/>
            <ac:spMkLst>
              <pc:docMk/>
              <pc:sldMasterMk cId="533234918" sldId="2147483674"/>
              <pc:sldLayoutMk cId="1795023382" sldId="2147483743"/>
              <ac:spMk id="4" creationId="{3D1FE636-5F4C-7F4D-9487-BE995305C255}"/>
            </ac:spMkLst>
          </pc:spChg>
          <pc:spChg chg="mod">
            <ac:chgData name="Amélie Tremblay" userId="b52d155f-2c06-4f70-a301-a7f55a091acf" providerId="ADAL" clId="{88DEC162-0601-4056-A559-1ED94885EF7B}" dt="2023-04-17T19:15:10.286" v="152" actId="14100"/>
            <ac:spMkLst>
              <pc:docMk/>
              <pc:sldMasterMk cId="533234918" sldId="2147483674"/>
              <pc:sldLayoutMk cId="1795023382" sldId="2147483743"/>
              <ac:spMk id="5" creationId="{5F977A8D-8BD4-BC40-AAF0-C8CF11F86C7C}"/>
            </ac:spMkLst>
          </pc:spChg>
          <pc:spChg chg="mod">
            <ac:chgData name="Amélie Tremblay" userId="b52d155f-2c06-4f70-a301-a7f55a091acf" providerId="ADAL" clId="{88DEC162-0601-4056-A559-1ED94885EF7B}" dt="2023-04-18T12:41:18.460" v="845" actId="255"/>
            <ac:spMkLst>
              <pc:docMk/>
              <pc:sldMasterMk cId="533234918" sldId="2147483674"/>
              <pc:sldLayoutMk cId="1795023382" sldId="2147483743"/>
              <ac:spMk id="6" creationId="{7D8760E7-6C89-1540-BA0E-91C425313EF2}"/>
            </ac:spMkLst>
          </pc:spChg>
          <pc:spChg chg="del mod">
            <ac:chgData name="Amélie Tremblay" userId="b52d155f-2c06-4f70-a301-a7f55a091acf" providerId="ADAL" clId="{88DEC162-0601-4056-A559-1ED94885EF7B}" dt="2023-04-17T19:59:50.669" v="602" actId="478"/>
            <ac:spMkLst>
              <pc:docMk/>
              <pc:sldMasterMk cId="533234918" sldId="2147483674"/>
              <pc:sldLayoutMk cId="1795023382" sldId="2147483743"/>
              <ac:spMk id="7" creationId="{64D714FF-976B-1D4B-95C2-387ADF3F68D5}"/>
            </ac:spMkLst>
          </pc:spChg>
          <pc:spChg chg="add mod">
            <ac:chgData name="Amélie Tremblay" userId="b52d155f-2c06-4f70-a301-a7f55a091acf" providerId="ADAL" clId="{88DEC162-0601-4056-A559-1ED94885EF7B}" dt="2023-04-18T12:41:22.243" v="846" actId="255"/>
            <ac:spMkLst>
              <pc:docMk/>
              <pc:sldMasterMk cId="533234918" sldId="2147483674"/>
              <pc:sldLayoutMk cId="1795023382" sldId="2147483743"/>
              <ac:spMk id="7" creationId="{694BBE5C-F2D1-418D-80A4-F6C018112E2F}"/>
            </ac:spMkLst>
          </pc:spChg>
          <pc:spChg chg="add mod">
            <ac:chgData name="Amélie Tremblay" userId="b52d155f-2c06-4f70-a301-a7f55a091acf" providerId="ADAL" clId="{88DEC162-0601-4056-A559-1ED94885EF7B}" dt="2023-04-21T12:51:57.746" v="1630"/>
            <ac:spMkLst>
              <pc:docMk/>
              <pc:sldMasterMk cId="533234918" sldId="2147483674"/>
              <pc:sldLayoutMk cId="1795023382" sldId="2147483743"/>
              <ac:spMk id="8" creationId="{28EBB3E8-8D5D-49D3-9945-A865B806761F}"/>
            </ac:spMkLst>
          </pc:spChg>
          <pc:spChg chg="add del mod">
            <ac:chgData name="Amélie Tremblay" userId="b52d155f-2c06-4f70-a301-a7f55a091acf" providerId="ADAL" clId="{88DEC162-0601-4056-A559-1ED94885EF7B}" dt="2023-04-17T19:15:03.609" v="151" actId="478"/>
            <ac:spMkLst>
              <pc:docMk/>
              <pc:sldMasterMk cId="533234918" sldId="2147483674"/>
              <pc:sldLayoutMk cId="1795023382" sldId="2147483743"/>
              <ac:spMk id="8" creationId="{939842A9-11B4-4803-BB2A-C0C0998B8FDF}"/>
            </ac:spMkLst>
          </pc:spChg>
          <pc:spChg chg="add del mod">
            <ac:chgData name="Amélie Tremblay" userId="b52d155f-2c06-4f70-a301-a7f55a091acf" providerId="ADAL" clId="{88DEC162-0601-4056-A559-1ED94885EF7B}" dt="2023-04-18T12:10:38.412" v="653" actId="478"/>
            <ac:spMkLst>
              <pc:docMk/>
              <pc:sldMasterMk cId="533234918" sldId="2147483674"/>
              <pc:sldLayoutMk cId="1795023382" sldId="2147483743"/>
              <ac:spMk id="9" creationId="{81945FF2-436A-436E-85FA-238D755BC665}"/>
            </ac:spMkLst>
          </pc:spChg>
        </pc:sldLayoutChg>
        <pc:sldLayoutChg chg="addSp delSp modSp add mod modTransition">
          <pc:chgData name="Amélie Tremblay" userId="b52d155f-2c06-4f70-a301-a7f55a091acf" providerId="ADAL" clId="{88DEC162-0601-4056-A559-1ED94885EF7B}" dt="2023-04-21T12:51:41.241" v="1626"/>
          <pc:sldLayoutMkLst>
            <pc:docMk/>
            <pc:sldMasterMk cId="533234918" sldId="2147483674"/>
            <pc:sldLayoutMk cId="1859218773" sldId="2147483744"/>
          </pc:sldLayoutMkLst>
          <pc:spChg chg="add del mod">
            <ac:chgData name="Amélie Tremblay" userId="b52d155f-2c06-4f70-a301-a7f55a091acf" providerId="ADAL" clId="{88DEC162-0601-4056-A559-1ED94885EF7B}" dt="2023-04-21T12:50:44.452" v="1620" actId="478"/>
            <ac:spMkLst>
              <pc:docMk/>
              <pc:sldMasterMk cId="533234918" sldId="2147483674"/>
              <pc:sldLayoutMk cId="1859218773" sldId="2147483744"/>
              <ac:spMk id="2" creationId="{1D573A98-7651-4173-965B-E0D71AADFD7B}"/>
            </ac:spMkLst>
          </pc:spChg>
          <pc:spChg chg="mod">
            <ac:chgData name="Amélie Tremblay" userId="b52d155f-2c06-4f70-a301-a7f55a091acf" providerId="ADAL" clId="{88DEC162-0601-4056-A559-1ED94885EF7B}" dt="2023-04-17T19:16:59.318" v="164" actId="14100"/>
            <ac:spMkLst>
              <pc:docMk/>
              <pc:sldMasterMk cId="533234918" sldId="2147483674"/>
              <pc:sldLayoutMk cId="1859218773" sldId="2147483744"/>
              <ac:spMk id="3" creationId="{9365E54B-E437-4543-8343-112C8073A80C}"/>
            </ac:spMkLst>
          </pc:spChg>
          <pc:spChg chg="add del mod">
            <ac:chgData name="Amélie Tremblay" userId="b52d155f-2c06-4f70-a301-a7f55a091acf" providerId="ADAL" clId="{88DEC162-0601-4056-A559-1ED94885EF7B}" dt="2023-04-21T12:50:44.452" v="1620" actId="478"/>
            <ac:spMkLst>
              <pc:docMk/>
              <pc:sldMasterMk cId="533234918" sldId="2147483674"/>
              <pc:sldLayoutMk cId="1859218773" sldId="2147483744"/>
              <ac:spMk id="4" creationId="{3D0BDEC4-C4AC-47DE-AE9E-6A933743357B}"/>
            </ac:spMkLst>
          </pc:spChg>
          <pc:spChg chg="add mod">
            <ac:chgData name="Amélie Tremblay" userId="b52d155f-2c06-4f70-a301-a7f55a091acf" providerId="ADAL" clId="{88DEC162-0601-4056-A559-1ED94885EF7B}" dt="2023-04-21T12:51:41.241" v="1626"/>
            <ac:spMkLst>
              <pc:docMk/>
              <pc:sldMasterMk cId="533234918" sldId="2147483674"/>
              <pc:sldLayoutMk cId="1859218773" sldId="2147483744"/>
              <ac:spMk id="5" creationId="{BF06C68F-26B0-4252-91D7-8376A2078531}"/>
            </ac:spMkLst>
          </pc:spChg>
          <pc:spChg chg="add mod">
            <ac:chgData name="Amélie Tremblay" userId="b52d155f-2c06-4f70-a301-a7f55a091acf" providerId="ADAL" clId="{88DEC162-0601-4056-A559-1ED94885EF7B}" dt="2023-04-21T12:51:41.241" v="1626"/>
            <ac:spMkLst>
              <pc:docMk/>
              <pc:sldMasterMk cId="533234918" sldId="2147483674"/>
              <pc:sldLayoutMk cId="1859218773" sldId="2147483744"/>
              <ac:spMk id="6" creationId="{01CECC87-F4A2-4DA5-9B42-C43905AF8F8C}"/>
            </ac:spMkLst>
          </pc:spChg>
          <pc:spChg chg="add del mod">
            <ac:chgData name="Amélie Tremblay" userId="b52d155f-2c06-4f70-a301-a7f55a091acf" providerId="ADAL" clId="{88DEC162-0601-4056-A559-1ED94885EF7B}" dt="2023-04-17T19:16:52.652" v="163" actId="478"/>
            <ac:spMkLst>
              <pc:docMk/>
              <pc:sldMasterMk cId="533234918" sldId="2147483674"/>
              <pc:sldLayoutMk cId="1859218773" sldId="2147483744"/>
              <ac:spMk id="6" creationId="{2628E106-CA27-4686-8BEC-47D953A5D351}"/>
            </ac:spMkLst>
          </pc:spChg>
          <pc:spChg chg="mod">
            <ac:chgData name="Amélie Tremblay" userId="b52d155f-2c06-4f70-a301-a7f55a091acf" providerId="ADAL" clId="{88DEC162-0601-4056-A559-1ED94885EF7B}" dt="2023-04-17T19:16:49.901" v="162" actId="1076"/>
            <ac:spMkLst>
              <pc:docMk/>
              <pc:sldMasterMk cId="533234918" sldId="2147483674"/>
              <pc:sldLayoutMk cId="1859218773" sldId="2147483744"/>
              <ac:spMk id="7" creationId="{9DB80027-FC53-324E-8103-74AD8AA58F0C}"/>
            </ac:spMkLst>
          </pc:spChg>
          <pc:spChg chg="mod">
            <ac:chgData name="Amélie Tremblay" userId="b52d155f-2c06-4f70-a301-a7f55a091acf" providerId="ADAL" clId="{88DEC162-0601-4056-A559-1ED94885EF7B}" dt="2023-04-17T19:16:49.901" v="162" actId="1076"/>
            <ac:spMkLst>
              <pc:docMk/>
              <pc:sldMasterMk cId="533234918" sldId="2147483674"/>
              <pc:sldLayoutMk cId="1859218773" sldId="2147483744"/>
              <ac:spMk id="9" creationId="{0DAF43D1-B3BD-9C4C-8F31-36AC9ABD9CA5}"/>
            </ac:spMkLst>
          </pc:spChg>
          <pc:spChg chg="mod">
            <ac:chgData name="Amélie Tremblay" userId="b52d155f-2c06-4f70-a301-a7f55a091acf" providerId="ADAL" clId="{88DEC162-0601-4056-A559-1ED94885EF7B}" dt="2023-04-17T19:16:49.901" v="162" actId="1076"/>
            <ac:spMkLst>
              <pc:docMk/>
              <pc:sldMasterMk cId="533234918" sldId="2147483674"/>
              <pc:sldLayoutMk cId="1859218773" sldId="2147483744"/>
              <ac:spMk id="10" creationId="{AD3F7662-E508-DE4B-9517-B7DA0DE5A0DE}"/>
            </ac:spMkLst>
          </pc:spChg>
        </pc:sldLayoutChg>
        <pc:sldLayoutChg chg="addSp delSp modSp add mod modTransition">
          <pc:chgData name="Amélie Tremblay" userId="b52d155f-2c06-4f70-a301-a7f55a091acf" providerId="ADAL" clId="{88DEC162-0601-4056-A559-1ED94885EF7B}" dt="2023-04-21T12:52:04.578" v="1633"/>
          <pc:sldLayoutMkLst>
            <pc:docMk/>
            <pc:sldMasterMk cId="533234918" sldId="2147483674"/>
            <pc:sldLayoutMk cId="2031460633" sldId="2147483745"/>
          </pc:sldLayoutMkLst>
          <pc:spChg chg="add mod">
            <ac:chgData name="Amélie Tremblay" userId="b52d155f-2c06-4f70-a301-a7f55a091acf" providerId="ADAL" clId="{88DEC162-0601-4056-A559-1ED94885EF7B}" dt="2023-04-18T12:44:39.202" v="918" actId="2085"/>
            <ac:spMkLst>
              <pc:docMk/>
              <pc:sldMasterMk cId="533234918" sldId="2147483674"/>
              <pc:sldLayoutMk cId="2031460633" sldId="2147483745"/>
              <ac:spMk id="2" creationId="{5D47C48D-F9DE-4E1F-A2DC-0171A81597F4}"/>
            </ac:spMkLst>
          </pc:spChg>
          <pc:spChg chg="add mod">
            <ac:chgData name="Amélie Tremblay" userId="b52d155f-2c06-4f70-a301-a7f55a091acf" providerId="ADAL" clId="{88DEC162-0601-4056-A559-1ED94885EF7B}" dt="2023-04-21T12:52:04.578" v="1633"/>
            <ac:spMkLst>
              <pc:docMk/>
              <pc:sldMasterMk cId="533234918" sldId="2147483674"/>
              <pc:sldLayoutMk cId="2031460633" sldId="2147483745"/>
              <ac:spMk id="3" creationId="{7A6CADFC-7E82-4ACF-8E08-2A015EE1B1B6}"/>
            </ac:spMkLst>
          </pc:spChg>
          <pc:spChg chg="add mod">
            <ac:chgData name="Amélie Tremblay" userId="b52d155f-2c06-4f70-a301-a7f55a091acf" providerId="ADAL" clId="{88DEC162-0601-4056-A559-1ED94885EF7B}" dt="2023-04-21T12:52:04.578" v="1633"/>
            <ac:spMkLst>
              <pc:docMk/>
              <pc:sldMasterMk cId="533234918" sldId="2147483674"/>
              <pc:sldLayoutMk cId="2031460633" sldId="2147483745"/>
              <ac:spMk id="4" creationId="{A72D6167-AB54-4D85-815E-06D0D836EA40}"/>
            </ac:spMkLst>
          </pc:spChg>
          <pc:spChg chg="del">
            <ac:chgData name="Amélie Tremblay" userId="b52d155f-2c06-4f70-a301-a7f55a091acf" providerId="ADAL" clId="{88DEC162-0601-4056-A559-1ED94885EF7B}" dt="2023-04-18T12:44:17.585" v="915" actId="478"/>
            <ac:spMkLst>
              <pc:docMk/>
              <pc:sldMasterMk cId="533234918" sldId="2147483674"/>
              <pc:sldLayoutMk cId="2031460633" sldId="2147483745"/>
              <ac:spMk id="6" creationId="{E888B08D-129D-0B4A-A518-3FE9928D5511}"/>
            </ac:spMkLst>
          </pc:spChg>
        </pc:sldLayoutChg>
      </pc:sldMasterChg>
      <pc:sldMasterChg chg="addSp modSp modSldLayout">
        <pc:chgData name="Amélie Tremblay" userId="b52d155f-2c06-4f70-a301-a7f55a091acf" providerId="ADAL" clId="{88DEC162-0601-4056-A559-1ED94885EF7B}" dt="2023-04-21T12:53:08.037" v="1648" actId="207"/>
        <pc:sldMasterMkLst>
          <pc:docMk/>
          <pc:sldMasterMk cId="1062913651" sldId="2147483679"/>
        </pc:sldMasterMkLst>
        <pc:spChg chg="add mod">
          <ac:chgData name="Amélie Tremblay" userId="b52d155f-2c06-4f70-a301-a7f55a091acf" providerId="ADAL" clId="{88DEC162-0601-4056-A559-1ED94885EF7B}" dt="2023-04-21T12:52:36.450" v="1640"/>
          <ac:spMkLst>
            <pc:docMk/>
            <pc:sldMasterMk cId="1062913651" sldId="2147483679"/>
            <ac:spMk id="3" creationId="{13A204FF-D947-45ED-B10C-9A91A66A0BC6}"/>
          </ac:spMkLst>
        </pc:spChg>
        <pc:spChg chg="add mod">
          <ac:chgData name="Amélie Tremblay" userId="b52d155f-2c06-4f70-a301-a7f55a091acf" providerId="ADAL" clId="{88DEC162-0601-4056-A559-1ED94885EF7B}" dt="2023-04-21T12:52:36.450" v="1640"/>
          <ac:spMkLst>
            <pc:docMk/>
            <pc:sldMasterMk cId="1062913651" sldId="2147483679"/>
            <ac:spMk id="4" creationId="{7444A664-ACE8-4035-8C0F-0502BC108A29}"/>
          </ac:spMkLst>
        </pc:spChg>
        <pc:picChg chg="add mod">
          <ac:chgData name="Amélie Tremblay" userId="b52d155f-2c06-4f70-a301-a7f55a091acf" providerId="ADAL" clId="{88DEC162-0601-4056-A559-1ED94885EF7B}" dt="2023-04-17T19:42:04.698" v="547"/>
          <ac:picMkLst>
            <pc:docMk/>
            <pc:sldMasterMk cId="1062913651" sldId="2147483679"/>
            <ac:picMk id="2" creationId="{579D7A5B-19E9-41CF-8524-E8BBBE4A510C}"/>
          </ac:picMkLst>
        </pc:picChg>
        <pc:sldLayoutChg chg="addSp modSp">
          <pc:chgData name="Amélie Tremblay" userId="b52d155f-2c06-4f70-a301-a7f55a091acf" providerId="ADAL" clId="{88DEC162-0601-4056-A559-1ED94885EF7B}" dt="2023-04-21T12:53:08.037" v="1648" actId="207"/>
          <pc:sldLayoutMkLst>
            <pc:docMk/>
            <pc:sldMasterMk cId="1062913651" sldId="2147483679"/>
            <pc:sldLayoutMk cId="3156422621" sldId="2147483680"/>
          </pc:sldLayoutMkLst>
          <pc:spChg chg="add mod">
            <ac:chgData name="Amélie Tremblay" userId="b52d155f-2c06-4f70-a301-a7f55a091acf" providerId="ADAL" clId="{88DEC162-0601-4056-A559-1ED94885EF7B}" dt="2023-04-21T12:53:05.883" v="1647" actId="207"/>
            <ac:spMkLst>
              <pc:docMk/>
              <pc:sldMasterMk cId="1062913651" sldId="2147483679"/>
              <pc:sldLayoutMk cId="3156422621" sldId="2147483680"/>
              <ac:spMk id="2" creationId="{8B5401B1-6C81-4EFA-9A65-343A08207B11}"/>
            </ac:spMkLst>
          </pc:spChg>
          <pc:spChg chg="add mod">
            <ac:chgData name="Amélie Tremblay" userId="b52d155f-2c06-4f70-a301-a7f55a091acf" providerId="ADAL" clId="{88DEC162-0601-4056-A559-1ED94885EF7B}" dt="2023-04-21T12:53:08.037" v="1648" actId="207"/>
            <ac:spMkLst>
              <pc:docMk/>
              <pc:sldMasterMk cId="1062913651" sldId="2147483679"/>
              <pc:sldLayoutMk cId="3156422621" sldId="2147483680"/>
              <ac:spMk id="3" creationId="{A5E0A741-CC63-4DED-89DD-E50739A2DF98}"/>
            </ac:spMkLst>
          </pc:spChg>
        </pc:sldLayoutChg>
        <pc:sldLayoutChg chg="addSp modSp">
          <pc:chgData name="Amélie Tremblay" userId="b52d155f-2c06-4f70-a301-a7f55a091acf" providerId="ADAL" clId="{88DEC162-0601-4056-A559-1ED94885EF7B}" dt="2023-04-21T12:53:02.685" v="1646" actId="207"/>
          <pc:sldLayoutMkLst>
            <pc:docMk/>
            <pc:sldMasterMk cId="1062913651" sldId="2147483679"/>
            <pc:sldLayoutMk cId="213146757" sldId="2147483694"/>
          </pc:sldLayoutMkLst>
          <pc:spChg chg="add mod">
            <ac:chgData name="Amélie Tremblay" userId="b52d155f-2c06-4f70-a301-a7f55a091acf" providerId="ADAL" clId="{88DEC162-0601-4056-A559-1ED94885EF7B}" dt="2023-04-21T12:53:00.155" v="1645" actId="207"/>
            <ac:spMkLst>
              <pc:docMk/>
              <pc:sldMasterMk cId="1062913651" sldId="2147483679"/>
              <pc:sldLayoutMk cId="213146757" sldId="2147483694"/>
              <ac:spMk id="2" creationId="{6DF0AB8C-A22F-4E69-B560-3760AE345A05}"/>
            </ac:spMkLst>
          </pc:spChg>
          <pc:spChg chg="add mod">
            <ac:chgData name="Amélie Tremblay" userId="b52d155f-2c06-4f70-a301-a7f55a091acf" providerId="ADAL" clId="{88DEC162-0601-4056-A559-1ED94885EF7B}" dt="2023-04-21T12:53:02.685" v="1646" actId="207"/>
            <ac:spMkLst>
              <pc:docMk/>
              <pc:sldMasterMk cId="1062913651" sldId="2147483679"/>
              <pc:sldLayoutMk cId="213146757" sldId="2147483694"/>
              <ac:spMk id="4" creationId="{7C80C5E7-346B-4D43-924F-804038861EAB}"/>
            </ac:spMkLst>
          </pc:spChg>
        </pc:sldLayoutChg>
      </pc:sldMasterChg>
      <pc:sldMasterChg chg="addSp modSp modSldLayout">
        <pc:chgData name="Amélie Tremblay" userId="b52d155f-2c06-4f70-a301-a7f55a091acf" providerId="ADAL" clId="{88DEC162-0601-4056-A559-1ED94885EF7B}" dt="2023-04-21T12:56:06.113" v="1657"/>
        <pc:sldMasterMkLst>
          <pc:docMk/>
          <pc:sldMasterMk cId="1052206369" sldId="2147483686"/>
        </pc:sldMasterMkLst>
        <pc:spChg chg="add mod">
          <ac:chgData name="Amélie Tremblay" userId="b52d155f-2c06-4f70-a301-a7f55a091acf" providerId="ADAL" clId="{88DEC162-0601-4056-A559-1ED94885EF7B}" dt="2023-04-21T12:52:31.273" v="1638"/>
          <ac:spMkLst>
            <pc:docMk/>
            <pc:sldMasterMk cId="1052206369" sldId="2147483686"/>
            <ac:spMk id="4" creationId="{21A038E6-4F0A-45A4-84EE-B55A424970E9}"/>
          </ac:spMkLst>
        </pc:spChg>
        <pc:spChg chg="add mod">
          <ac:chgData name="Amélie Tremblay" userId="b52d155f-2c06-4f70-a301-a7f55a091acf" providerId="ADAL" clId="{88DEC162-0601-4056-A559-1ED94885EF7B}" dt="2023-04-21T12:52:31.273" v="1638"/>
          <ac:spMkLst>
            <pc:docMk/>
            <pc:sldMasterMk cId="1052206369" sldId="2147483686"/>
            <ac:spMk id="5" creationId="{CBCC20F3-1B82-42D6-8CD2-B685A5A08C5A}"/>
          </ac:spMkLst>
        </pc:spChg>
        <pc:sldLayoutChg chg="addSp modSp">
          <pc:chgData name="Amélie Tremblay" userId="b52d155f-2c06-4f70-a301-a7f55a091acf" providerId="ADAL" clId="{88DEC162-0601-4056-A559-1ED94885EF7B}" dt="2023-04-21T12:56:06.113" v="1657"/>
          <pc:sldLayoutMkLst>
            <pc:docMk/>
            <pc:sldMasterMk cId="1052206369" sldId="2147483686"/>
            <pc:sldLayoutMk cId="1881903614" sldId="2147483725"/>
          </pc:sldLayoutMkLst>
          <pc:spChg chg="add mod">
            <ac:chgData name="Amélie Tremblay" userId="b52d155f-2c06-4f70-a301-a7f55a091acf" providerId="ADAL" clId="{88DEC162-0601-4056-A559-1ED94885EF7B}" dt="2023-04-21T12:56:06.113" v="1657"/>
            <ac:spMkLst>
              <pc:docMk/>
              <pc:sldMasterMk cId="1052206369" sldId="2147483686"/>
              <pc:sldLayoutMk cId="1881903614" sldId="2147483725"/>
              <ac:spMk id="2" creationId="{09B611C9-2369-4F4C-94F0-CE463D55EDE5}"/>
            </ac:spMkLst>
          </pc:spChg>
          <pc:spChg chg="add mod">
            <ac:chgData name="Amélie Tremblay" userId="b52d155f-2c06-4f70-a301-a7f55a091acf" providerId="ADAL" clId="{88DEC162-0601-4056-A559-1ED94885EF7B}" dt="2023-04-21T12:56:06.113" v="1657"/>
            <ac:spMkLst>
              <pc:docMk/>
              <pc:sldMasterMk cId="1052206369" sldId="2147483686"/>
              <pc:sldLayoutMk cId="1881903614" sldId="2147483725"/>
              <ac:spMk id="3" creationId="{BC0691FA-BA04-466F-B840-A63541F21EEC}"/>
            </ac:spMkLst>
          </pc:spChg>
        </pc:sldLayoutChg>
        <pc:sldLayoutChg chg="addSp modSp">
          <pc:chgData name="Amélie Tremblay" userId="b52d155f-2c06-4f70-a301-a7f55a091acf" providerId="ADAL" clId="{88DEC162-0601-4056-A559-1ED94885EF7B}" dt="2023-04-21T12:53:16.770" v="1649"/>
          <pc:sldLayoutMkLst>
            <pc:docMk/>
            <pc:sldMasterMk cId="1052206369" sldId="2147483686"/>
            <pc:sldLayoutMk cId="2817125030" sldId="2147483735"/>
          </pc:sldLayoutMkLst>
          <pc:spChg chg="add mod">
            <ac:chgData name="Amélie Tremblay" userId="b52d155f-2c06-4f70-a301-a7f55a091acf" providerId="ADAL" clId="{88DEC162-0601-4056-A559-1ED94885EF7B}" dt="2023-04-21T12:53:16.770" v="1649"/>
            <ac:spMkLst>
              <pc:docMk/>
              <pc:sldMasterMk cId="1052206369" sldId="2147483686"/>
              <pc:sldLayoutMk cId="2817125030" sldId="2147483735"/>
              <ac:spMk id="2" creationId="{1989C821-A122-40CF-874D-1439FD40D971}"/>
            </ac:spMkLst>
          </pc:spChg>
          <pc:spChg chg="mod">
            <ac:chgData name="Amélie Tremblay" userId="b52d155f-2c06-4f70-a301-a7f55a091acf" providerId="ADAL" clId="{88DEC162-0601-4056-A559-1ED94885EF7B}" dt="2023-04-18T12:42:14.852" v="854" actId="403"/>
            <ac:spMkLst>
              <pc:docMk/>
              <pc:sldMasterMk cId="1052206369" sldId="2147483686"/>
              <pc:sldLayoutMk cId="2817125030" sldId="2147483735"/>
              <ac:spMk id="4" creationId="{A02269A0-AF3B-0143-B7FC-5928DA8DB299}"/>
            </ac:spMkLst>
          </pc:spChg>
          <pc:spChg chg="add mod">
            <ac:chgData name="Amélie Tremblay" userId="b52d155f-2c06-4f70-a301-a7f55a091acf" providerId="ADAL" clId="{88DEC162-0601-4056-A559-1ED94885EF7B}" dt="2023-04-21T12:53:16.770" v="1649"/>
            <ac:spMkLst>
              <pc:docMk/>
              <pc:sldMasterMk cId="1052206369" sldId="2147483686"/>
              <pc:sldLayoutMk cId="2817125030" sldId="2147483735"/>
              <ac:spMk id="7" creationId="{18B3BF22-37D5-44A1-ACC0-C3104CDE82C2}"/>
            </ac:spMkLst>
          </pc:spChg>
        </pc:sldLayoutChg>
      </pc:sldMasterChg>
      <pc:sldMasterChg chg="addSp modSp modSldLayout">
        <pc:chgData name="Amélie Tremblay" userId="b52d155f-2c06-4f70-a301-a7f55a091acf" providerId="ADAL" clId="{88DEC162-0601-4056-A559-1ED94885EF7B}" dt="2023-04-21T12:52:33.845" v="1639"/>
        <pc:sldMasterMkLst>
          <pc:docMk/>
          <pc:sldMasterMk cId="804106754" sldId="2147483691"/>
        </pc:sldMasterMkLst>
        <pc:spChg chg="add mod">
          <ac:chgData name="Amélie Tremblay" userId="b52d155f-2c06-4f70-a301-a7f55a091acf" providerId="ADAL" clId="{88DEC162-0601-4056-A559-1ED94885EF7B}" dt="2023-04-21T12:52:33.845" v="1639"/>
          <ac:spMkLst>
            <pc:docMk/>
            <pc:sldMasterMk cId="804106754" sldId="2147483691"/>
            <ac:spMk id="4" creationId="{97C6216A-AC38-44BE-A81D-E65F0FD6DE13}"/>
          </ac:spMkLst>
        </pc:spChg>
        <pc:spChg chg="add mod">
          <ac:chgData name="Amélie Tremblay" userId="b52d155f-2c06-4f70-a301-a7f55a091acf" providerId="ADAL" clId="{88DEC162-0601-4056-A559-1ED94885EF7B}" dt="2023-04-21T12:52:33.845" v="1639"/>
          <ac:spMkLst>
            <pc:docMk/>
            <pc:sldMasterMk cId="804106754" sldId="2147483691"/>
            <ac:spMk id="5" creationId="{BFD62F9D-9CDA-4D04-9F3B-E2A69EBE8D7E}"/>
          </ac:spMkLst>
        </pc:spChg>
        <pc:sldLayoutChg chg="modSp">
          <pc:chgData name="Amélie Tremblay" userId="b52d155f-2c06-4f70-a301-a7f55a091acf" providerId="ADAL" clId="{88DEC162-0601-4056-A559-1ED94885EF7B}" dt="2023-04-18T12:42:28.645" v="856" actId="2711"/>
          <pc:sldLayoutMkLst>
            <pc:docMk/>
            <pc:sldMasterMk cId="804106754" sldId="2147483691"/>
            <pc:sldLayoutMk cId="3856578495" sldId="2147483736"/>
          </pc:sldLayoutMkLst>
          <pc:spChg chg="mod">
            <ac:chgData name="Amélie Tremblay" userId="b52d155f-2c06-4f70-a301-a7f55a091acf" providerId="ADAL" clId="{88DEC162-0601-4056-A559-1ED94885EF7B}" dt="2023-04-18T12:42:28.645" v="856" actId="2711"/>
            <ac:spMkLst>
              <pc:docMk/>
              <pc:sldMasterMk cId="804106754" sldId="2147483691"/>
              <pc:sldLayoutMk cId="3856578495" sldId="2147483736"/>
              <ac:spMk id="3" creationId="{89E302D6-585B-C942-A46B-54BAFDF9B4DF}"/>
            </ac:spMkLst>
          </pc:spChg>
          <pc:spChg chg="mod">
            <ac:chgData name="Amélie Tremblay" userId="b52d155f-2c06-4f70-a301-a7f55a091acf" providerId="ADAL" clId="{88DEC162-0601-4056-A559-1ED94885EF7B}" dt="2023-04-18T12:42:21.774" v="855" actId="403"/>
            <ac:spMkLst>
              <pc:docMk/>
              <pc:sldMasterMk cId="804106754" sldId="2147483691"/>
              <pc:sldLayoutMk cId="3856578495" sldId="2147483736"/>
              <ac:spMk id="4" creationId="{C4E230B2-9B6C-4345-B623-657E066BBC61}"/>
            </ac:spMkLst>
          </pc:spChg>
        </pc:sldLayoutChg>
      </pc:sldMasterChg>
      <pc:sldMasterChg chg="addSp delSp modSp mod modSldLayout">
        <pc:chgData name="Amélie Tremblay" userId="b52d155f-2c06-4f70-a301-a7f55a091acf" providerId="ADAL" clId="{88DEC162-0601-4056-A559-1ED94885EF7B}" dt="2023-04-21T12:52:42.888" v="1642" actId="478"/>
        <pc:sldMasterMkLst>
          <pc:docMk/>
          <pc:sldMasterMk cId="4278751286" sldId="2147483695"/>
        </pc:sldMasterMkLst>
        <pc:spChg chg="add del mod">
          <ac:chgData name="Amélie Tremblay" userId="b52d155f-2c06-4f70-a301-a7f55a091acf" providerId="ADAL" clId="{88DEC162-0601-4056-A559-1ED94885EF7B}" dt="2023-04-21T12:52:42.888" v="1642" actId="478"/>
          <ac:spMkLst>
            <pc:docMk/>
            <pc:sldMasterMk cId="4278751286" sldId="2147483695"/>
            <ac:spMk id="4" creationId="{DE088159-DF7B-41F8-A207-B98BCD0B4AA8}"/>
          </ac:spMkLst>
        </pc:spChg>
        <pc:spChg chg="add del mod">
          <ac:chgData name="Amélie Tremblay" userId="b52d155f-2c06-4f70-a301-a7f55a091acf" providerId="ADAL" clId="{88DEC162-0601-4056-A559-1ED94885EF7B}" dt="2023-04-21T12:52:42.888" v="1642" actId="478"/>
          <ac:spMkLst>
            <pc:docMk/>
            <pc:sldMasterMk cId="4278751286" sldId="2147483695"/>
            <ac:spMk id="5" creationId="{228FCD31-7656-4D14-8D7A-ABD2158AA4FD}"/>
          </ac:spMkLst>
        </pc:spChg>
        <pc:sldLayoutChg chg="modSp">
          <pc:chgData name="Amélie Tremblay" userId="b52d155f-2c06-4f70-a301-a7f55a091acf" providerId="ADAL" clId="{88DEC162-0601-4056-A559-1ED94885EF7B}" dt="2023-04-17T19:45:37.409" v="557" actId="20577"/>
          <pc:sldLayoutMkLst>
            <pc:docMk/>
            <pc:sldMasterMk cId="4278751286" sldId="2147483695"/>
            <pc:sldLayoutMk cId="4029382229" sldId="2147483696"/>
          </pc:sldLayoutMkLst>
          <pc:spChg chg="mod">
            <ac:chgData name="Amélie Tremblay" userId="b52d155f-2c06-4f70-a301-a7f55a091acf" providerId="ADAL" clId="{88DEC162-0601-4056-A559-1ED94885EF7B}" dt="2023-04-17T19:45:37.409" v="557" actId="20577"/>
            <ac:spMkLst>
              <pc:docMk/>
              <pc:sldMasterMk cId="4278751286" sldId="2147483695"/>
              <pc:sldLayoutMk cId="4029382229" sldId="2147483696"/>
              <ac:spMk id="8" creationId="{6882CD76-590E-2A4D-AD60-91EACAA46C6D}"/>
            </ac:spMkLst>
          </pc:spChg>
        </pc:sldLayoutChg>
        <pc:sldLayoutChg chg="modSp">
          <pc:chgData name="Amélie Tremblay" userId="b52d155f-2c06-4f70-a301-a7f55a091acf" providerId="ADAL" clId="{88DEC162-0601-4056-A559-1ED94885EF7B}" dt="2023-04-17T19:45:23.532" v="552" actId="20577"/>
          <pc:sldLayoutMkLst>
            <pc:docMk/>
            <pc:sldMasterMk cId="4278751286" sldId="2147483695"/>
            <pc:sldLayoutMk cId="2895336880" sldId="2147483697"/>
          </pc:sldLayoutMkLst>
          <pc:spChg chg="mod">
            <ac:chgData name="Amélie Tremblay" userId="b52d155f-2c06-4f70-a301-a7f55a091acf" providerId="ADAL" clId="{88DEC162-0601-4056-A559-1ED94885EF7B}" dt="2023-04-17T19:45:23.532" v="552" actId="20577"/>
            <ac:spMkLst>
              <pc:docMk/>
              <pc:sldMasterMk cId="4278751286" sldId="2147483695"/>
              <pc:sldLayoutMk cId="2895336880" sldId="2147483697"/>
              <ac:spMk id="5" creationId="{0C17D73C-3F4A-7C4D-B5C2-5D86392132B0}"/>
            </ac:spMkLst>
          </pc:spChg>
        </pc:sldLayoutChg>
      </pc:sldMasterChg>
      <pc:sldMasterChg chg="addSp modSp addSldLayout modSldLayout">
        <pc:chgData name="Amélie Tremblay" userId="b52d155f-2c06-4f70-a301-a7f55a091acf" providerId="ADAL" clId="{88DEC162-0601-4056-A559-1ED94885EF7B}" dt="2023-04-21T12:53:53.157" v="1656" actId="207"/>
        <pc:sldMasterMkLst>
          <pc:docMk/>
          <pc:sldMasterMk cId="2868873193" sldId="2147483700"/>
        </pc:sldMasterMkLst>
        <pc:spChg chg="add mod">
          <ac:chgData name="Amélie Tremblay" userId="b52d155f-2c06-4f70-a301-a7f55a091acf" providerId="ADAL" clId="{88DEC162-0601-4056-A559-1ED94885EF7B}" dt="2023-04-21T12:53:50.379" v="1655" actId="207"/>
          <ac:spMkLst>
            <pc:docMk/>
            <pc:sldMasterMk cId="2868873193" sldId="2147483700"/>
            <ac:spMk id="4" creationId="{4439B8B0-C85C-4F29-9D9A-E868653D5017}"/>
          </ac:spMkLst>
        </pc:spChg>
        <pc:spChg chg="add mod">
          <ac:chgData name="Amélie Tremblay" userId="b52d155f-2c06-4f70-a301-a7f55a091acf" providerId="ADAL" clId="{88DEC162-0601-4056-A559-1ED94885EF7B}" dt="2023-04-21T12:53:53.157" v="1656" actId="207"/>
          <ac:spMkLst>
            <pc:docMk/>
            <pc:sldMasterMk cId="2868873193" sldId="2147483700"/>
            <ac:spMk id="5" creationId="{5EEF5D8A-1629-47C3-8EE9-54953B16758D}"/>
          </ac:spMkLst>
        </pc:spChg>
        <pc:sldLayoutChg chg="addSp delSp modSp mod">
          <pc:chgData name="Amélie Tremblay" userId="b52d155f-2c06-4f70-a301-a7f55a091acf" providerId="ADAL" clId="{88DEC162-0601-4056-A559-1ED94885EF7B}" dt="2023-04-21T12:53:44.196" v="1654" actId="207"/>
          <pc:sldLayoutMkLst>
            <pc:docMk/>
            <pc:sldMasterMk cId="2868873193" sldId="2147483700"/>
            <pc:sldLayoutMk cId="2928510604" sldId="2147483701"/>
          </pc:sldLayoutMkLst>
          <pc:spChg chg="add mod">
            <ac:chgData name="Amélie Tremblay" userId="b52d155f-2c06-4f70-a301-a7f55a091acf" providerId="ADAL" clId="{88DEC162-0601-4056-A559-1ED94885EF7B}" dt="2023-04-21T12:52:12.563" v="1635"/>
            <ac:spMkLst>
              <pc:docMk/>
              <pc:sldMasterMk cId="2868873193" sldId="2147483700"/>
              <pc:sldLayoutMk cId="2928510604" sldId="2147483701"/>
              <ac:spMk id="2" creationId="{C08CFE8C-9B1C-40EE-967E-70E979E8FEEE}"/>
            </ac:spMkLst>
          </pc:spChg>
          <pc:spChg chg="add mod">
            <ac:chgData name="Amélie Tremblay" userId="b52d155f-2c06-4f70-a301-a7f55a091acf" providerId="ADAL" clId="{88DEC162-0601-4056-A559-1ED94885EF7B}" dt="2023-04-18T12:41:51.692" v="851" actId="255"/>
            <ac:spMkLst>
              <pc:docMk/>
              <pc:sldMasterMk cId="2868873193" sldId="2147483700"/>
              <pc:sldLayoutMk cId="2928510604" sldId="2147483701"/>
              <ac:spMk id="5" creationId="{007A94EF-6ECA-440A-B50B-8CA5E37C7B75}"/>
            </ac:spMkLst>
          </pc:spChg>
          <pc:spChg chg="add mod">
            <ac:chgData name="Amélie Tremblay" userId="b52d155f-2c06-4f70-a301-a7f55a091acf" providerId="ADAL" clId="{88DEC162-0601-4056-A559-1ED94885EF7B}" dt="2023-04-21T12:53:44.196" v="1654" actId="207"/>
            <ac:spMkLst>
              <pc:docMk/>
              <pc:sldMasterMk cId="2868873193" sldId="2147483700"/>
              <pc:sldLayoutMk cId="2928510604" sldId="2147483701"/>
              <ac:spMk id="6" creationId="{F38402A9-26DA-45DC-A705-569657DAB3E4}"/>
            </ac:spMkLst>
          </pc:spChg>
          <pc:spChg chg="del mod">
            <ac:chgData name="Amélie Tremblay" userId="b52d155f-2c06-4f70-a301-a7f55a091acf" providerId="ADAL" clId="{88DEC162-0601-4056-A559-1ED94885EF7B}" dt="2023-04-18T12:11:42.460" v="675" actId="478"/>
            <ac:spMkLst>
              <pc:docMk/>
              <pc:sldMasterMk cId="2868873193" sldId="2147483700"/>
              <pc:sldLayoutMk cId="2928510604" sldId="2147483701"/>
              <ac:spMk id="7" creationId="{583A8E94-7E26-5A4F-A585-A205347BFD4B}"/>
            </ac:spMkLst>
          </pc:spChg>
        </pc:sldLayoutChg>
        <pc:sldLayoutChg chg="addSp delSp modSp mod">
          <pc:chgData name="Amélie Tremblay" userId="b52d155f-2c06-4f70-a301-a7f55a091acf" providerId="ADAL" clId="{88DEC162-0601-4056-A559-1ED94885EF7B}" dt="2023-04-21T12:53:30.109" v="1651" actId="207"/>
          <pc:sldLayoutMkLst>
            <pc:docMk/>
            <pc:sldMasterMk cId="2868873193" sldId="2147483700"/>
            <pc:sldLayoutMk cId="1125328387" sldId="2147483702"/>
          </pc:sldLayoutMkLst>
          <pc:spChg chg="add mod">
            <ac:chgData name="Amélie Tremblay" userId="b52d155f-2c06-4f70-a301-a7f55a091acf" providerId="ADAL" clId="{88DEC162-0601-4056-A559-1ED94885EF7B}" dt="2023-04-21T12:53:27.410" v="1650" actId="207"/>
            <ac:spMkLst>
              <pc:docMk/>
              <pc:sldMasterMk cId="2868873193" sldId="2147483700"/>
              <pc:sldLayoutMk cId="1125328387" sldId="2147483702"/>
              <ac:spMk id="3" creationId="{2973A82E-3D37-410C-9EC5-D153F09FAA27}"/>
            </ac:spMkLst>
          </pc:spChg>
          <pc:spChg chg="del mod">
            <ac:chgData name="Amélie Tremblay" userId="b52d155f-2c06-4f70-a301-a7f55a091acf" providerId="ADAL" clId="{88DEC162-0601-4056-A559-1ED94885EF7B}" dt="2023-04-17T19:49:43.462" v="573" actId="478"/>
            <ac:spMkLst>
              <pc:docMk/>
              <pc:sldMasterMk cId="2868873193" sldId="2147483700"/>
              <pc:sldLayoutMk cId="1125328387" sldId="2147483702"/>
              <ac:spMk id="3" creationId="{40569D9B-7529-7044-9153-AE58ABE97581}"/>
            </ac:spMkLst>
          </pc:spChg>
          <pc:spChg chg="add mod">
            <ac:chgData name="Amélie Tremblay" userId="b52d155f-2c06-4f70-a301-a7f55a091acf" providerId="ADAL" clId="{88DEC162-0601-4056-A559-1ED94885EF7B}" dt="2023-04-21T12:53:30.109" v="1651" actId="207"/>
            <ac:spMkLst>
              <pc:docMk/>
              <pc:sldMasterMk cId="2868873193" sldId="2147483700"/>
              <pc:sldLayoutMk cId="1125328387" sldId="2147483702"/>
              <ac:spMk id="4" creationId="{225BBE2D-7850-4928-932A-2477A93F0A02}"/>
            </ac:spMkLst>
          </pc:spChg>
          <pc:spChg chg="add del mod">
            <ac:chgData name="Amélie Tremblay" userId="b52d155f-2c06-4f70-a301-a7f55a091acf" providerId="ADAL" clId="{88DEC162-0601-4056-A559-1ED94885EF7B}" dt="2023-04-18T12:12:15.099" v="680" actId="478"/>
            <ac:spMkLst>
              <pc:docMk/>
              <pc:sldMasterMk cId="2868873193" sldId="2147483700"/>
              <pc:sldLayoutMk cId="1125328387" sldId="2147483702"/>
              <ac:spMk id="4" creationId="{86535C23-56AB-47FF-9B96-4BCCE0E0A446}"/>
            </ac:spMkLst>
          </pc:spChg>
          <pc:spChg chg="add mod">
            <ac:chgData name="Amélie Tremblay" userId="b52d155f-2c06-4f70-a301-a7f55a091acf" providerId="ADAL" clId="{88DEC162-0601-4056-A559-1ED94885EF7B}" dt="2023-04-18T12:42:06.445" v="853" actId="255"/>
            <ac:spMkLst>
              <pc:docMk/>
              <pc:sldMasterMk cId="2868873193" sldId="2147483700"/>
              <pc:sldLayoutMk cId="1125328387" sldId="2147483702"/>
              <ac:spMk id="5" creationId="{5E383D90-BE87-4EDE-8CD4-1DE57779FD26}"/>
            </ac:spMkLst>
          </pc:spChg>
        </pc:sldLayoutChg>
        <pc:sldLayoutChg chg="addSp delSp modSp add mod modTransition">
          <pc:chgData name="Amélie Tremblay" userId="b52d155f-2c06-4f70-a301-a7f55a091acf" providerId="ADAL" clId="{88DEC162-0601-4056-A559-1ED94885EF7B}" dt="2023-04-21T12:53:36.021" v="1653" actId="207"/>
          <pc:sldLayoutMkLst>
            <pc:docMk/>
            <pc:sldMasterMk cId="2868873193" sldId="2147483700"/>
            <pc:sldLayoutMk cId="1469100045" sldId="2147483703"/>
          </pc:sldLayoutMkLst>
          <pc:spChg chg="add mod">
            <ac:chgData name="Amélie Tremblay" userId="b52d155f-2c06-4f70-a301-a7f55a091acf" providerId="ADAL" clId="{88DEC162-0601-4056-A559-1ED94885EF7B}" dt="2023-04-21T12:53:33.563" v="1652" actId="207"/>
            <ac:spMkLst>
              <pc:docMk/>
              <pc:sldMasterMk cId="2868873193" sldId="2147483700"/>
              <pc:sldLayoutMk cId="1469100045" sldId="2147483703"/>
              <ac:spMk id="2" creationId="{A22DEA38-DF0E-4E98-9EBA-14EDDF4F91B4}"/>
            </ac:spMkLst>
          </pc:spChg>
          <pc:spChg chg="mod">
            <ac:chgData name="Amélie Tremblay" userId="b52d155f-2c06-4f70-a301-a7f55a091acf" providerId="ADAL" clId="{88DEC162-0601-4056-A559-1ED94885EF7B}" dt="2023-04-18T12:13:08.324" v="685" actId="1076"/>
            <ac:spMkLst>
              <pc:docMk/>
              <pc:sldMasterMk cId="2868873193" sldId="2147483700"/>
              <pc:sldLayoutMk cId="1469100045" sldId="2147483703"/>
              <ac:spMk id="3" creationId="{A5D41059-7540-944A-BF8A-112F695285E2}"/>
            </ac:spMkLst>
          </pc:spChg>
          <pc:spChg chg="mod">
            <ac:chgData name="Amélie Tremblay" userId="b52d155f-2c06-4f70-a301-a7f55a091acf" providerId="ADAL" clId="{88DEC162-0601-4056-A559-1ED94885EF7B}" dt="2023-04-18T12:13:38.963" v="690" actId="14100"/>
            <ac:spMkLst>
              <pc:docMk/>
              <pc:sldMasterMk cId="2868873193" sldId="2147483700"/>
              <pc:sldLayoutMk cId="1469100045" sldId="2147483703"/>
              <ac:spMk id="4" creationId="{3DA497C7-D1D0-7F4C-BADF-A361503349B7}"/>
            </ac:spMkLst>
          </pc:spChg>
          <pc:spChg chg="mod">
            <ac:chgData name="Amélie Tremblay" userId="b52d155f-2c06-4f70-a301-a7f55a091acf" providerId="ADAL" clId="{88DEC162-0601-4056-A559-1ED94885EF7B}" dt="2023-04-18T12:41:57.389" v="852" actId="255"/>
            <ac:spMkLst>
              <pc:docMk/>
              <pc:sldMasterMk cId="2868873193" sldId="2147483700"/>
              <pc:sldLayoutMk cId="1469100045" sldId="2147483703"/>
              <ac:spMk id="5" creationId="{007A94EF-6ECA-440A-B50B-8CA5E37C7B75}"/>
            </ac:spMkLst>
          </pc:spChg>
          <pc:spChg chg="add del mod">
            <ac:chgData name="Amélie Tremblay" userId="b52d155f-2c06-4f70-a301-a7f55a091acf" providerId="ADAL" clId="{88DEC162-0601-4056-A559-1ED94885EF7B}" dt="2023-04-18T12:13:31.272" v="689" actId="478"/>
            <ac:spMkLst>
              <pc:docMk/>
              <pc:sldMasterMk cId="2868873193" sldId="2147483700"/>
              <pc:sldLayoutMk cId="1469100045" sldId="2147483703"/>
              <ac:spMk id="6" creationId="{1643FAC4-59E9-4F13-87DD-EB77A5804BC4}"/>
            </ac:spMkLst>
          </pc:spChg>
          <pc:spChg chg="add mod">
            <ac:chgData name="Amélie Tremblay" userId="b52d155f-2c06-4f70-a301-a7f55a091acf" providerId="ADAL" clId="{88DEC162-0601-4056-A559-1ED94885EF7B}" dt="2023-04-21T12:53:36.021" v="1653" actId="207"/>
            <ac:spMkLst>
              <pc:docMk/>
              <pc:sldMasterMk cId="2868873193" sldId="2147483700"/>
              <pc:sldLayoutMk cId="1469100045" sldId="2147483703"/>
              <ac:spMk id="6" creationId="{FFC66931-AEDE-4EBA-9CA1-64BE2D5BC6F1}"/>
            </ac:spMkLst>
          </pc:spChg>
        </pc:sldLayoutChg>
      </pc:sldMasterChg>
      <pc:sldMasterChg chg="addSp delSp modSp mod modSldLayout">
        <pc:chgData name="Amélie Tremblay" userId="b52d155f-2c06-4f70-a301-a7f55a091acf" providerId="ADAL" clId="{88DEC162-0601-4056-A559-1ED94885EF7B}" dt="2023-04-21T12:46:05.594" v="1579"/>
        <pc:sldMasterMkLst>
          <pc:docMk/>
          <pc:sldMasterMk cId="3332489091" sldId="2147483723"/>
        </pc:sldMasterMkLst>
        <pc:spChg chg="del mod">
          <ac:chgData name="Amélie Tremblay" userId="b52d155f-2c06-4f70-a301-a7f55a091acf" providerId="ADAL" clId="{88DEC162-0601-4056-A559-1ED94885EF7B}" dt="2023-04-21T12:38:00.925" v="1554" actId="478"/>
          <ac:spMkLst>
            <pc:docMk/>
            <pc:sldMasterMk cId="3332489091" sldId="2147483723"/>
            <ac:spMk id="2" creationId="{01B3732B-C66D-4E6F-AE9F-E687289D33BA}"/>
          </ac:spMkLst>
        </pc:spChg>
        <pc:spChg chg="del">
          <ac:chgData name="Amélie Tremblay" userId="b52d155f-2c06-4f70-a301-a7f55a091acf" providerId="ADAL" clId="{88DEC162-0601-4056-A559-1ED94885EF7B}" dt="2023-04-18T19:46:41.030" v="1226" actId="478"/>
          <ac:spMkLst>
            <pc:docMk/>
            <pc:sldMasterMk cId="3332489091" sldId="2147483723"/>
            <ac:spMk id="2" creationId="{C5A9466C-1512-402E-BC4F-583D2AF61678}"/>
          </ac:spMkLst>
        </pc:spChg>
        <pc:spChg chg="del">
          <ac:chgData name="Amélie Tremblay" userId="b52d155f-2c06-4f70-a301-a7f55a091acf" providerId="ADAL" clId="{88DEC162-0601-4056-A559-1ED94885EF7B}" dt="2023-04-18T19:46:41.030" v="1226" actId="478"/>
          <ac:spMkLst>
            <pc:docMk/>
            <pc:sldMasterMk cId="3332489091" sldId="2147483723"/>
            <ac:spMk id="4" creationId="{501E0560-D96C-4E98-B0FF-2775E7206966}"/>
          </ac:spMkLst>
        </pc:spChg>
        <pc:spChg chg="del mod">
          <ac:chgData name="Amélie Tremblay" userId="b52d155f-2c06-4f70-a301-a7f55a091acf" providerId="ADAL" clId="{88DEC162-0601-4056-A559-1ED94885EF7B}" dt="2023-04-21T12:38:00.925" v="1554" actId="478"/>
          <ac:spMkLst>
            <pc:docMk/>
            <pc:sldMasterMk cId="3332489091" sldId="2147483723"/>
            <ac:spMk id="4" creationId="{B02FC495-6728-4B3F-8AEE-BAA5C16C2095}"/>
          </ac:spMkLst>
        </pc:spChg>
        <pc:spChg chg="add del mod">
          <ac:chgData name="Amélie Tremblay" userId="b52d155f-2c06-4f70-a301-a7f55a091acf" providerId="ADAL" clId="{88DEC162-0601-4056-A559-1ED94885EF7B}" dt="2023-04-19T12:47:57.472" v="1447" actId="478"/>
          <ac:spMkLst>
            <pc:docMk/>
            <pc:sldMasterMk cId="3332489091" sldId="2147483723"/>
            <ac:spMk id="5" creationId="{01BFD394-4320-4D79-B4EB-03E8297A0C74}"/>
          </ac:spMkLst>
        </pc:spChg>
        <pc:spChg chg="del mod">
          <ac:chgData name="Amélie Tremblay" userId="b52d155f-2c06-4f70-a301-a7f55a091acf" providerId="ADAL" clId="{88DEC162-0601-4056-A559-1ED94885EF7B}" dt="2023-04-18T19:46:04.863" v="1223" actId="478"/>
          <ac:spMkLst>
            <pc:docMk/>
            <pc:sldMasterMk cId="3332489091" sldId="2147483723"/>
            <ac:spMk id="5" creationId="{61FB61F0-8CBE-4763-8003-8BDB391EC4C1}"/>
          </ac:spMkLst>
        </pc:spChg>
        <pc:spChg chg="del mod">
          <ac:chgData name="Amélie Tremblay" userId="b52d155f-2c06-4f70-a301-a7f55a091acf" providerId="ADAL" clId="{88DEC162-0601-4056-A559-1ED94885EF7B}" dt="2023-04-21T12:45:40.676" v="1577" actId="478"/>
          <ac:spMkLst>
            <pc:docMk/>
            <pc:sldMasterMk cId="3332489091" sldId="2147483723"/>
            <ac:spMk id="5" creationId="{F222F148-276D-4FB4-81F0-24AB354C5482}"/>
          </ac:spMkLst>
        </pc:spChg>
        <pc:spChg chg="add del mod">
          <ac:chgData name="Amélie Tremblay" userId="b52d155f-2c06-4f70-a301-a7f55a091acf" providerId="ADAL" clId="{88DEC162-0601-4056-A559-1ED94885EF7B}" dt="2023-04-19T12:48:27.529" v="1450" actId="478"/>
          <ac:spMkLst>
            <pc:docMk/>
            <pc:sldMasterMk cId="3332489091" sldId="2147483723"/>
            <ac:spMk id="6" creationId="{63711728-2DF8-40CB-80DB-C253ED8FE0A9}"/>
          </ac:spMkLst>
        </pc:spChg>
        <pc:spChg chg="del mod">
          <ac:chgData name="Amélie Tremblay" userId="b52d155f-2c06-4f70-a301-a7f55a091acf" providerId="ADAL" clId="{88DEC162-0601-4056-A559-1ED94885EF7B}" dt="2023-04-21T12:45:40.676" v="1577" actId="478"/>
          <ac:spMkLst>
            <pc:docMk/>
            <pc:sldMasterMk cId="3332489091" sldId="2147483723"/>
            <ac:spMk id="6" creationId="{BEDEA23C-D81C-47C8-B15E-44CE05415FF0}"/>
          </ac:spMkLst>
        </pc:spChg>
        <pc:spChg chg="del mod">
          <ac:chgData name="Amélie Tremblay" userId="b52d155f-2c06-4f70-a301-a7f55a091acf" providerId="ADAL" clId="{88DEC162-0601-4056-A559-1ED94885EF7B}" dt="2023-04-18T19:46:04.863" v="1223" actId="478"/>
          <ac:spMkLst>
            <pc:docMk/>
            <pc:sldMasterMk cId="3332489091" sldId="2147483723"/>
            <ac:spMk id="6" creationId="{D2B41458-AB29-4DBA-97A6-7343968B78C4}"/>
          </ac:spMkLst>
        </pc:spChg>
        <pc:spChg chg="add mod">
          <ac:chgData name="Amélie Tremblay" userId="b52d155f-2c06-4f70-a301-a7f55a091acf" providerId="ADAL" clId="{88DEC162-0601-4056-A559-1ED94885EF7B}" dt="2023-04-21T12:45:47.599" v="1578"/>
          <ac:spMkLst>
            <pc:docMk/>
            <pc:sldMasterMk cId="3332489091" sldId="2147483723"/>
            <ac:spMk id="7" creationId="{5F8132DC-61B5-49E5-9882-3E3AB3C3B15F}"/>
          </ac:spMkLst>
        </pc:spChg>
        <pc:spChg chg="add del mod">
          <ac:chgData name="Amélie Tremblay" userId="b52d155f-2c06-4f70-a301-a7f55a091acf" providerId="ADAL" clId="{88DEC162-0601-4056-A559-1ED94885EF7B}" dt="2023-04-18T19:48:37.931" v="1246" actId="478"/>
          <ac:spMkLst>
            <pc:docMk/>
            <pc:sldMasterMk cId="3332489091" sldId="2147483723"/>
            <ac:spMk id="7" creationId="{E5BC4683-7A1A-4014-99DD-D6FEFE5F92F4}"/>
          </ac:spMkLst>
        </pc:spChg>
        <pc:spChg chg="add del mod">
          <ac:chgData name="Amélie Tremblay" userId="b52d155f-2c06-4f70-a301-a7f55a091acf" providerId="ADAL" clId="{88DEC162-0601-4056-A559-1ED94885EF7B}" dt="2023-04-18T19:48:21.791" v="1239" actId="478"/>
          <ac:spMkLst>
            <pc:docMk/>
            <pc:sldMasterMk cId="3332489091" sldId="2147483723"/>
            <ac:spMk id="8" creationId="{4DF889F1-2E67-4663-8007-6C58A5EB25A4}"/>
          </ac:spMkLst>
        </pc:spChg>
        <pc:spChg chg="add mod">
          <ac:chgData name="Amélie Tremblay" userId="b52d155f-2c06-4f70-a301-a7f55a091acf" providerId="ADAL" clId="{88DEC162-0601-4056-A559-1ED94885EF7B}" dt="2023-04-21T12:45:47.599" v="1578"/>
          <ac:spMkLst>
            <pc:docMk/>
            <pc:sldMasterMk cId="3332489091" sldId="2147483723"/>
            <ac:spMk id="8" creationId="{ADD60AB4-8DA4-45C8-A3F9-D61CC72AE14B}"/>
          </ac:spMkLst>
        </pc:spChg>
        <pc:spChg chg="add del mod ord">
          <ac:chgData name="Amélie Tremblay" userId="b52d155f-2c06-4f70-a301-a7f55a091acf" providerId="ADAL" clId="{88DEC162-0601-4056-A559-1ED94885EF7B}" dt="2023-04-18T20:19:27.230" v="1436" actId="478"/>
          <ac:spMkLst>
            <pc:docMk/>
            <pc:sldMasterMk cId="3332489091" sldId="2147483723"/>
            <ac:spMk id="9" creationId="{60610077-C8B5-48DD-8428-5667143D685F}"/>
          </ac:spMkLst>
        </pc:spChg>
        <pc:spChg chg="del mod ord">
          <ac:chgData name="Amélie Tremblay" userId="b52d155f-2c06-4f70-a301-a7f55a091acf" providerId="ADAL" clId="{88DEC162-0601-4056-A559-1ED94885EF7B}" dt="2023-04-18T20:19:27.230" v="1436" actId="478"/>
          <ac:spMkLst>
            <pc:docMk/>
            <pc:sldMasterMk cId="3332489091" sldId="2147483723"/>
            <ac:spMk id="10" creationId="{AEF47DD8-56CD-4BA3-B8B7-A99226869A96}"/>
          </ac:spMkLst>
        </pc:spChg>
        <pc:sldLayoutChg chg="addSp delSp modSp mod">
          <pc:chgData name="Amélie Tremblay" userId="b52d155f-2c06-4f70-a301-a7f55a091acf" providerId="ADAL" clId="{88DEC162-0601-4056-A559-1ED94885EF7B}" dt="2023-04-21T12:46:05.594" v="1579"/>
          <pc:sldLayoutMkLst>
            <pc:docMk/>
            <pc:sldMasterMk cId="3332489091" sldId="2147483723"/>
            <pc:sldLayoutMk cId="2913936622" sldId="2147483724"/>
          </pc:sldLayoutMkLst>
          <pc:spChg chg="add del mod">
            <ac:chgData name="Amélie Tremblay" userId="b52d155f-2c06-4f70-a301-a7f55a091acf" providerId="ADAL" clId="{88DEC162-0601-4056-A559-1ED94885EF7B}" dt="2023-04-18T19:46:12.183" v="1224" actId="478"/>
            <ac:spMkLst>
              <pc:docMk/>
              <pc:sldMasterMk cId="3332489091" sldId="2147483723"/>
              <pc:sldLayoutMk cId="2913936622" sldId="2147483724"/>
              <ac:spMk id="2" creationId="{527B16E4-122A-433B-9035-857F4E3D7016}"/>
            </ac:spMkLst>
          </pc:spChg>
          <pc:spChg chg="add del">
            <ac:chgData name="Amélie Tremblay" userId="b52d155f-2c06-4f70-a301-a7f55a091acf" providerId="ADAL" clId="{88DEC162-0601-4056-A559-1ED94885EF7B}" dt="2023-04-17T19:21:26.076" v="174" actId="11529"/>
            <ac:spMkLst>
              <pc:docMk/>
              <pc:sldMasterMk cId="3332489091" sldId="2147483723"/>
              <pc:sldLayoutMk cId="2913936622" sldId="2147483724"/>
              <ac:spMk id="2" creationId="{E75F8D0A-6EB2-415E-9FC8-4F965671F183}"/>
            </ac:spMkLst>
          </pc:spChg>
          <pc:spChg chg="add del mod">
            <ac:chgData name="Amélie Tremblay" userId="b52d155f-2c06-4f70-a301-a7f55a091acf" providerId="ADAL" clId="{88DEC162-0601-4056-A559-1ED94885EF7B}" dt="2023-04-21T12:38:07.338" v="1555" actId="478"/>
            <ac:spMkLst>
              <pc:docMk/>
              <pc:sldMasterMk cId="3332489091" sldId="2147483723"/>
              <pc:sldLayoutMk cId="2913936622" sldId="2147483724"/>
              <ac:spMk id="2" creationId="{EFF9BF5F-3D90-4D4C-96A9-2B6825063202}"/>
            </ac:spMkLst>
          </pc:spChg>
          <pc:spChg chg="add mod ord">
            <ac:chgData name="Amélie Tremblay" userId="b52d155f-2c06-4f70-a301-a7f55a091acf" providerId="ADAL" clId="{88DEC162-0601-4056-A559-1ED94885EF7B}" dt="2023-04-18T12:39:22.346" v="830" actId="255"/>
            <ac:spMkLst>
              <pc:docMk/>
              <pc:sldMasterMk cId="3332489091" sldId="2147483723"/>
              <pc:sldLayoutMk cId="2913936622" sldId="2147483724"/>
              <ac:spMk id="3" creationId="{D3936683-CDD5-4A58-8BBF-4D84FB0AD2A3}"/>
            </ac:spMkLst>
          </pc:spChg>
          <pc:spChg chg="del mod">
            <ac:chgData name="Amélie Tremblay" userId="b52d155f-2c06-4f70-a301-a7f55a091acf" providerId="ADAL" clId="{88DEC162-0601-4056-A559-1ED94885EF7B}" dt="2023-04-17T19:21:59.920" v="176" actId="478"/>
            <ac:spMkLst>
              <pc:docMk/>
              <pc:sldMasterMk cId="3332489091" sldId="2147483723"/>
              <pc:sldLayoutMk cId="2913936622" sldId="2147483724"/>
              <ac:spMk id="4" creationId="{099CDCAE-D2AB-45B0-A556-053CC508B722}"/>
            </ac:spMkLst>
          </pc:spChg>
          <pc:spChg chg="add del mod">
            <ac:chgData name="Amélie Tremblay" userId="b52d155f-2c06-4f70-a301-a7f55a091acf" providerId="ADAL" clId="{88DEC162-0601-4056-A559-1ED94885EF7B}" dt="2023-04-21T12:38:07.338" v="1555" actId="478"/>
            <ac:spMkLst>
              <pc:docMk/>
              <pc:sldMasterMk cId="3332489091" sldId="2147483723"/>
              <pc:sldLayoutMk cId="2913936622" sldId="2147483724"/>
              <ac:spMk id="4" creationId="{09ACE77E-F846-4004-BAAA-AE05C9E06BEF}"/>
            </ac:spMkLst>
          </pc:spChg>
          <pc:spChg chg="add del mod">
            <ac:chgData name="Amélie Tremblay" userId="b52d155f-2c06-4f70-a301-a7f55a091acf" providerId="ADAL" clId="{88DEC162-0601-4056-A559-1ED94885EF7B}" dt="2023-04-18T19:46:12.183" v="1224" actId="478"/>
            <ac:spMkLst>
              <pc:docMk/>
              <pc:sldMasterMk cId="3332489091" sldId="2147483723"/>
              <pc:sldLayoutMk cId="2913936622" sldId="2147483724"/>
              <ac:spMk id="4" creationId="{77D0F5EB-8CA9-4D0B-9732-45B6ACB6A698}"/>
            </ac:spMkLst>
          </pc:spChg>
          <pc:spChg chg="add del mod">
            <ac:chgData name="Amélie Tremblay" userId="b52d155f-2c06-4f70-a301-a7f55a091acf" providerId="ADAL" clId="{88DEC162-0601-4056-A559-1ED94885EF7B}" dt="2023-04-18T20:19:31.611" v="1437" actId="478"/>
            <ac:spMkLst>
              <pc:docMk/>
              <pc:sldMasterMk cId="3332489091" sldId="2147483723"/>
              <pc:sldLayoutMk cId="2913936622" sldId="2147483724"/>
              <ac:spMk id="5" creationId="{0D1EB7E3-978C-46B2-B71D-D505688F3790}"/>
            </ac:spMkLst>
          </pc:spChg>
          <pc:spChg chg="add mod">
            <ac:chgData name="Amélie Tremblay" userId="b52d155f-2c06-4f70-a301-a7f55a091acf" providerId="ADAL" clId="{88DEC162-0601-4056-A559-1ED94885EF7B}" dt="2023-04-21T12:46:05.594" v="1579"/>
            <ac:spMkLst>
              <pc:docMk/>
              <pc:sldMasterMk cId="3332489091" sldId="2147483723"/>
              <pc:sldLayoutMk cId="2913936622" sldId="2147483724"/>
              <ac:spMk id="5" creationId="{8629C48C-9DF3-483B-897F-08F8BD3C71E6}"/>
            </ac:spMkLst>
          </pc:spChg>
          <pc:spChg chg="add mod">
            <ac:chgData name="Amélie Tremblay" userId="b52d155f-2c06-4f70-a301-a7f55a091acf" providerId="ADAL" clId="{88DEC162-0601-4056-A559-1ED94885EF7B}" dt="2023-04-21T12:46:05.594" v="1579"/>
            <ac:spMkLst>
              <pc:docMk/>
              <pc:sldMasterMk cId="3332489091" sldId="2147483723"/>
              <pc:sldLayoutMk cId="2913936622" sldId="2147483724"/>
              <ac:spMk id="6" creationId="{36D238C5-E306-496D-8ADC-B6303D61C2CA}"/>
            </ac:spMkLst>
          </pc:spChg>
          <pc:spChg chg="add del mod">
            <ac:chgData name="Amélie Tremblay" userId="b52d155f-2c06-4f70-a301-a7f55a091acf" providerId="ADAL" clId="{88DEC162-0601-4056-A559-1ED94885EF7B}" dt="2023-04-18T20:19:31.611" v="1437" actId="478"/>
            <ac:spMkLst>
              <pc:docMk/>
              <pc:sldMasterMk cId="3332489091" sldId="2147483723"/>
              <pc:sldLayoutMk cId="2913936622" sldId="2147483724"/>
              <ac:spMk id="6" creationId="{F8379094-EF9C-4E1B-A8AE-CF779FD33829}"/>
            </ac:spMkLst>
          </pc:spChg>
        </pc:sldLayoutChg>
      </pc:sldMasterChg>
      <pc:sldMasterChg chg="new del mod addSldLayout delSldLayout">
        <pc:chgData name="Amélie Tremblay" userId="b52d155f-2c06-4f70-a301-a7f55a091acf" providerId="ADAL" clId="{88DEC162-0601-4056-A559-1ED94885EF7B}" dt="2023-04-18T16:01:51.051" v="1130" actId="2696"/>
        <pc:sldMasterMkLst>
          <pc:docMk/>
          <pc:sldMasterMk cId="290904798" sldId="2147483746"/>
        </pc:sldMasterMkLst>
        <pc:sldLayoutChg chg="new del replId">
          <pc:chgData name="Amélie Tremblay" userId="b52d155f-2c06-4f70-a301-a7f55a091acf" providerId="ADAL" clId="{88DEC162-0601-4056-A559-1ED94885EF7B}" dt="2023-04-18T16:01:51.035" v="1119" actId="2696"/>
          <pc:sldLayoutMkLst>
            <pc:docMk/>
            <pc:sldMasterMk cId="290904798" sldId="2147483746"/>
            <pc:sldLayoutMk cId="348869734" sldId="2147483747"/>
          </pc:sldLayoutMkLst>
        </pc:sldLayoutChg>
        <pc:sldLayoutChg chg="new del replId">
          <pc:chgData name="Amélie Tremblay" userId="b52d155f-2c06-4f70-a301-a7f55a091acf" providerId="ADAL" clId="{88DEC162-0601-4056-A559-1ED94885EF7B}" dt="2023-04-18T16:01:51.037" v="1120" actId="2696"/>
          <pc:sldLayoutMkLst>
            <pc:docMk/>
            <pc:sldMasterMk cId="290904798" sldId="2147483746"/>
            <pc:sldLayoutMk cId="2351380038" sldId="2147483748"/>
          </pc:sldLayoutMkLst>
        </pc:sldLayoutChg>
        <pc:sldLayoutChg chg="new del replId">
          <pc:chgData name="Amélie Tremblay" userId="b52d155f-2c06-4f70-a301-a7f55a091acf" providerId="ADAL" clId="{88DEC162-0601-4056-A559-1ED94885EF7B}" dt="2023-04-18T16:01:51.038" v="1121" actId="2696"/>
          <pc:sldLayoutMkLst>
            <pc:docMk/>
            <pc:sldMasterMk cId="290904798" sldId="2147483746"/>
            <pc:sldLayoutMk cId="1187589316" sldId="2147483749"/>
          </pc:sldLayoutMkLst>
        </pc:sldLayoutChg>
        <pc:sldLayoutChg chg="new del replId">
          <pc:chgData name="Amélie Tremblay" userId="b52d155f-2c06-4f70-a301-a7f55a091acf" providerId="ADAL" clId="{88DEC162-0601-4056-A559-1ED94885EF7B}" dt="2023-04-18T16:01:51.040" v="1122" actId="2696"/>
          <pc:sldLayoutMkLst>
            <pc:docMk/>
            <pc:sldMasterMk cId="290904798" sldId="2147483746"/>
            <pc:sldLayoutMk cId="3580044987" sldId="2147483750"/>
          </pc:sldLayoutMkLst>
        </pc:sldLayoutChg>
        <pc:sldLayoutChg chg="new del replId">
          <pc:chgData name="Amélie Tremblay" userId="b52d155f-2c06-4f70-a301-a7f55a091acf" providerId="ADAL" clId="{88DEC162-0601-4056-A559-1ED94885EF7B}" dt="2023-04-18T16:01:51.041" v="1123" actId="2696"/>
          <pc:sldLayoutMkLst>
            <pc:docMk/>
            <pc:sldMasterMk cId="290904798" sldId="2147483746"/>
            <pc:sldLayoutMk cId="1118852830" sldId="2147483751"/>
          </pc:sldLayoutMkLst>
        </pc:sldLayoutChg>
        <pc:sldLayoutChg chg="new del replId">
          <pc:chgData name="Amélie Tremblay" userId="b52d155f-2c06-4f70-a301-a7f55a091acf" providerId="ADAL" clId="{88DEC162-0601-4056-A559-1ED94885EF7B}" dt="2023-04-18T16:01:51.043" v="1124" actId="2696"/>
          <pc:sldLayoutMkLst>
            <pc:docMk/>
            <pc:sldMasterMk cId="290904798" sldId="2147483746"/>
            <pc:sldLayoutMk cId="1578423019" sldId="2147483752"/>
          </pc:sldLayoutMkLst>
        </pc:sldLayoutChg>
        <pc:sldLayoutChg chg="new del replId">
          <pc:chgData name="Amélie Tremblay" userId="b52d155f-2c06-4f70-a301-a7f55a091acf" providerId="ADAL" clId="{88DEC162-0601-4056-A559-1ED94885EF7B}" dt="2023-04-18T16:01:51.044" v="1125" actId="2696"/>
          <pc:sldLayoutMkLst>
            <pc:docMk/>
            <pc:sldMasterMk cId="290904798" sldId="2147483746"/>
            <pc:sldLayoutMk cId="788478819" sldId="2147483753"/>
          </pc:sldLayoutMkLst>
        </pc:sldLayoutChg>
        <pc:sldLayoutChg chg="new del replId">
          <pc:chgData name="Amélie Tremblay" userId="b52d155f-2c06-4f70-a301-a7f55a091acf" providerId="ADAL" clId="{88DEC162-0601-4056-A559-1ED94885EF7B}" dt="2023-04-18T16:01:51.045" v="1126" actId="2696"/>
          <pc:sldLayoutMkLst>
            <pc:docMk/>
            <pc:sldMasterMk cId="290904798" sldId="2147483746"/>
            <pc:sldLayoutMk cId="2632078699" sldId="2147483754"/>
          </pc:sldLayoutMkLst>
        </pc:sldLayoutChg>
        <pc:sldLayoutChg chg="new del replId">
          <pc:chgData name="Amélie Tremblay" userId="b52d155f-2c06-4f70-a301-a7f55a091acf" providerId="ADAL" clId="{88DEC162-0601-4056-A559-1ED94885EF7B}" dt="2023-04-18T16:01:51.046" v="1127" actId="2696"/>
          <pc:sldLayoutMkLst>
            <pc:docMk/>
            <pc:sldMasterMk cId="290904798" sldId="2147483746"/>
            <pc:sldLayoutMk cId="677912059" sldId="2147483755"/>
          </pc:sldLayoutMkLst>
        </pc:sldLayoutChg>
        <pc:sldLayoutChg chg="new del replId">
          <pc:chgData name="Amélie Tremblay" userId="b52d155f-2c06-4f70-a301-a7f55a091acf" providerId="ADAL" clId="{88DEC162-0601-4056-A559-1ED94885EF7B}" dt="2023-04-18T16:01:51.048" v="1128" actId="2696"/>
          <pc:sldLayoutMkLst>
            <pc:docMk/>
            <pc:sldMasterMk cId="290904798" sldId="2147483746"/>
            <pc:sldLayoutMk cId="761123525" sldId="2147483756"/>
          </pc:sldLayoutMkLst>
        </pc:sldLayoutChg>
        <pc:sldLayoutChg chg="new del replId">
          <pc:chgData name="Amélie Tremblay" userId="b52d155f-2c06-4f70-a301-a7f55a091acf" providerId="ADAL" clId="{88DEC162-0601-4056-A559-1ED94885EF7B}" dt="2023-04-18T16:01:51.049" v="1129" actId="2696"/>
          <pc:sldLayoutMkLst>
            <pc:docMk/>
            <pc:sldMasterMk cId="290904798" sldId="2147483746"/>
            <pc:sldLayoutMk cId="4114080493" sldId="2147483757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AD1D79BF-F764-4D3A-8B5E-9D7660689DF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5A349A4-5B56-4F26-96A4-AE8193DE8F2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2BD1E3-17C0-4CE1-A006-570E58B01783}" type="datetimeFigureOut">
              <a:rPr lang="fr-CA" smtClean="0"/>
              <a:t>2024-10-17</a:t>
            </a:fld>
            <a:endParaRPr lang="fr-CA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D96669F-D716-46D9-AD80-A655C7F2FD2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E6052BF-351D-424D-8DF5-51EA5958D08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5EA06B-BC37-4D0B-B52B-E25EE9B3B4B7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952306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AEE74C-5C78-4820-AE80-B58E4D99D98D}" type="datetimeFigureOut">
              <a:rPr lang="fr-CA" smtClean="0"/>
              <a:t>2024-10-17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17DF6F-9AA5-4CAF-ACC1-A5410053DBD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179164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2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- thémat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670E4151-AAD7-E74E-BF95-C8916C65D67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419760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rIns="720000" anchor="ctr" anchorCtr="0"/>
          <a:lstStyle>
            <a:lvl1pPr marL="0" indent="0" algn="r">
              <a:buFontTx/>
              <a:buNone/>
              <a:defRPr sz="1200" baseline="0"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5A97F450-5A87-443D-831C-41D21DE4E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Bibliothèque de l'Université Laval</a:t>
            </a:r>
            <a:endParaRPr lang="fr-CA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E1873708-E63A-4942-9251-7FB20B859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CA" dirty="0">
                <a:latin typeface="Overpass Light" panose="00000400000000000000" pitchFamily="2" charset="0"/>
              </a:rPr>
              <a:t>|</a:t>
            </a:r>
            <a:r>
              <a:rPr lang="fr-CA" dirty="0"/>
              <a:t>    </a:t>
            </a:r>
            <a:fld id="{F8964D57-84EC-48F1-B739-2C3A3FF1C9C0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391776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-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>
            <a:extLst>
              <a:ext uri="{FF2B5EF4-FFF2-40B4-BE49-F238E27FC236}">
                <a16:creationId xmlns:a16="http://schemas.microsoft.com/office/drawing/2014/main" id="{AE169AAD-ADCF-7244-B5B9-5A69DDA138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1576" y="630000"/>
            <a:ext cx="7333744" cy="37429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tabLst/>
              <a:defRPr sz="2600" b="0" i="0" baseline="0">
                <a:solidFill>
                  <a:schemeClr val="accent1"/>
                </a:solidFill>
                <a:latin typeface="Overpass" pitchFamily="2" charset="77"/>
              </a:defRPr>
            </a:lvl1pPr>
          </a:lstStyle>
          <a:p>
            <a:r>
              <a:rPr lang="fr-CA" dirty="0"/>
              <a:t>Modifier le style du titre</a:t>
            </a:r>
            <a:endParaRPr lang="fr-FR" dirty="0"/>
          </a:p>
        </p:txBody>
      </p:sp>
      <p:sp>
        <p:nvSpPr>
          <p:cNvPr id="4" name="Espace réservé du texte 11">
            <a:extLst>
              <a:ext uri="{FF2B5EF4-FFF2-40B4-BE49-F238E27FC236}">
                <a16:creationId xmlns:a16="http://schemas.microsoft.com/office/drawing/2014/main" id="{84438B0B-710D-AD46-AC88-B42C2D4366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40400" y="1069200"/>
            <a:ext cx="7333744" cy="37429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1pPr>
            <a:lvl2pPr marL="45720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2pPr>
            <a:lvl3pPr marL="91440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3pPr>
            <a:lvl4pPr marL="137160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4pPr>
            <a:lvl5pPr marL="182880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Sous-titre (optionnel)</a:t>
            </a:r>
            <a:endParaRPr lang="fr-FR" dirty="0"/>
          </a:p>
        </p:txBody>
      </p:sp>
      <p:sp>
        <p:nvSpPr>
          <p:cNvPr id="5" name="Espace réservé du texte 7">
            <a:extLst>
              <a:ext uri="{FF2B5EF4-FFF2-40B4-BE49-F238E27FC236}">
                <a16:creationId xmlns:a16="http://schemas.microsoft.com/office/drawing/2014/main" id="{B6D61975-162C-3449-A872-C0F1D5BA91A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40400" y="1843200"/>
            <a:ext cx="2192337" cy="27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700" b="1" i="0" baseline="0">
                <a:solidFill>
                  <a:schemeClr val="accent6"/>
                </a:solidFill>
                <a:latin typeface="Overpass" pitchFamily="2" charset="77"/>
              </a:defRPr>
            </a:lvl1pPr>
            <a:lvl2pPr marL="0" indent="0">
              <a:spcBef>
                <a:spcPts val="4"/>
              </a:spcBef>
              <a:buFontTx/>
              <a:buNone/>
              <a:defRPr sz="1600" baseline="0">
                <a:latin typeface="Overpass Light" pitchFamily="2" charset="77"/>
              </a:defRPr>
            </a:lvl2pPr>
            <a:lvl3pPr marL="914400" indent="0">
              <a:buFontTx/>
              <a:buNone/>
              <a:defRPr sz="1600" baseline="0">
                <a:latin typeface="Overpass" pitchFamily="2" charset="77"/>
              </a:defRPr>
            </a:lvl3pPr>
            <a:lvl4pPr marL="1371600" indent="0">
              <a:buFontTx/>
              <a:buNone/>
              <a:defRPr sz="1600" baseline="0">
                <a:latin typeface="Overpass" pitchFamily="2" charset="77"/>
              </a:defRPr>
            </a:lvl4pPr>
            <a:lvl5pPr marL="1828800" indent="0">
              <a:buFontTx/>
              <a:buNone/>
              <a:defRPr sz="1600" baseline="0"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Sous-titre</a:t>
            </a:r>
          </a:p>
        </p:txBody>
      </p:sp>
      <p:sp>
        <p:nvSpPr>
          <p:cNvPr id="6" name="Espace réservé du texte 7">
            <a:extLst>
              <a:ext uri="{FF2B5EF4-FFF2-40B4-BE49-F238E27FC236}">
                <a16:creationId xmlns:a16="http://schemas.microsoft.com/office/drawing/2014/main" id="{A6F53904-FF21-DD42-B056-630BD2EF89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28800" y="1843089"/>
            <a:ext cx="2192337" cy="27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700" b="1" i="0" baseline="0">
                <a:solidFill>
                  <a:schemeClr val="accent6"/>
                </a:solidFill>
                <a:latin typeface="Overpass" pitchFamily="2" charset="77"/>
              </a:defRPr>
            </a:lvl1pPr>
            <a:lvl2pPr marL="0" indent="0">
              <a:spcBef>
                <a:spcPts val="4"/>
              </a:spcBef>
              <a:buFontTx/>
              <a:buNone/>
              <a:defRPr sz="1600" baseline="0">
                <a:latin typeface="Overpass Light" pitchFamily="2" charset="77"/>
              </a:defRPr>
            </a:lvl2pPr>
            <a:lvl3pPr marL="914400" indent="0">
              <a:buFontTx/>
              <a:buNone/>
              <a:defRPr sz="1600" baseline="0">
                <a:latin typeface="Overpass" pitchFamily="2" charset="77"/>
              </a:defRPr>
            </a:lvl3pPr>
            <a:lvl4pPr marL="1371600" indent="0">
              <a:buFontTx/>
              <a:buNone/>
              <a:defRPr sz="1600" baseline="0">
                <a:latin typeface="Overpass" pitchFamily="2" charset="77"/>
              </a:defRPr>
            </a:lvl4pPr>
            <a:lvl5pPr marL="1828800" indent="0">
              <a:buFontTx/>
              <a:buNone/>
              <a:defRPr sz="1600" baseline="0"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Sous-titre</a:t>
            </a:r>
          </a:p>
        </p:txBody>
      </p:sp>
      <p:sp>
        <p:nvSpPr>
          <p:cNvPr id="7" name="Espace réservé du texte 7">
            <a:extLst>
              <a:ext uri="{FF2B5EF4-FFF2-40B4-BE49-F238E27FC236}">
                <a16:creationId xmlns:a16="http://schemas.microsoft.com/office/drawing/2014/main" id="{2B6130CA-8068-F943-A72F-AE39D1F0AC4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81200" y="1843088"/>
            <a:ext cx="2192337" cy="27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700" b="1" i="0" baseline="0">
                <a:solidFill>
                  <a:schemeClr val="accent6"/>
                </a:solidFill>
                <a:latin typeface="Overpass" pitchFamily="2" charset="77"/>
              </a:defRPr>
            </a:lvl1pPr>
            <a:lvl2pPr marL="0" indent="0">
              <a:spcBef>
                <a:spcPts val="4"/>
              </a:spcBef>
              <a:buFontTx/>
              <a:buNone/>
              <a:defRPr sz="1600" baseline="0">
                <a:latin typeface="Overpass Light" pitchFamily="2" charset="77"/>
              </a:defRPr>
            </a:lvl2pPr>
            <a:lvl3pPr marL="914400" indent="0">
              <a:buFontTx/>
              <a:buNone/>
              <a:defRPr sz="1600" baseline="0">
                <a:latin typeface="Overpass" pitchFamily="2" charset="77"/>
              </a:defRPr>
            </a:lvl3pPr>
            <a:lvl4pPr marL="1371600" indent="0">
              <a:buFontTx/>
              <a:buNone/>
              <a:defRPr sz="1600" baseline="0">
                <a:latin typeface="Overpass" pitchFamily="2" charset="77"/>
              </a:defRPr>
            </a:lvl4pPr>
            <a:lvl5pPr marL="1828800" indent="0">
              <a:buFontTx/>
              <a:buNone/>
              <a:defRPr sz="1600" baseline="0"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Sous-titre</a:t>
            </a:r>
          </a:p>
        </p:txBody>
      </p:sp>
      <p:sp>
        <p:nvSpPr>
          <p:cNvPr id="12" name="Espace réservé du texte 2">
            <a:extLst>
              <a:ext uri="{FF2B5EF4-FFF2-40B4-BE49-F238E27FC236}">
                <a16:creationId xmlns:a16="http://schemas.microsoft.com/office/drawing/2014/main" id="{90C66DC4-16E8-4153-A4CA-0214401CDA0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041400" y="2125345"/>
            <a:ext cx="2191337" cy="2162238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defRPr sz="1700">
                <a:solidFill>
                  <a:schemeClr val="accent6"/>
                </a:solidFill>
                <a:latin typeface="Overpass" panose="00000500000000000000" pitchFamily="2" charset="0"/>
              </a:defRPr>
            </a:lvl1pPr>
            <a:lvl2pPr marL="449263" indent="-177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Overpass" panose="00000500000000000000" pitchFamily="2" charset="0"/>
              <a:buChar char="–"/>
              <a:defRPr sz="1600">
                <a:solidFill>
                  <a:schemeClr val="accent6"/>
                </a:solidFill>
                <a:latin typeface="Overpass Light" panose="00000400000000000000" pitchFamily="2" charset="0"/>
              </a:defRPr>
            </a:lvl2pPr>
            <a:lvl3pPr marL="627063" indent="-177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Overpass" panose="00000500000000000000" pitchFamily="2" charset="0"/>
              <a:buChar char="–"/>
              <a:defRPr sz="1600">
                <a:solidFill>
                  <a:schemeClr val="accent4"/>
                </a:solidFill>
                <a:latin typeface="Overpass Light" panose="00000400000000000000" pitchFamily="2" charset="0"/>
              </a:defRPr>
            </a:lvl3pPr>
            <a:lvl4pPr marL="804863" indent="-177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accent6"/>
                </a:solidFill>
                <a:latin typeface="Overpass" panose="00000500000000000000" pitchFamily="2" charset="0"/>
              </a:defRPr>
            </a:lvl4pPr>
            <a:lvl5pPr marL="982663" indent="-177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accent6"/>
                </a:solidFill>
                <a:latin typeface="Overpass" panose="00000500000000000000" pitchFamily="2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3" name="Espace réservé du texte 2">
            <a:extLst>
              <a:ext uri="{FF2B5EF4-FFF2-40B4-BE49-F238E27FC236}">
                <a16:creationId xmlns:a16="http://schemas.microsoft.com/office/drawing/2014/main" id="{0749A3AD-84EE-46CB-9D4B-296DA6D10F1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629800" y="2125345"/>
            <a:ext cx="2191337" cy="2162238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defRPr sz="1700">
                <a:solidFill>
                  <a:schemeClr val="accent6"/>
                </a:solidFill>
                <a:latin typeface="Overpass" panose="00000500000000000000" pitchFamily="2" charset="0"/>
              </a:defRPr>
            </a:lvl1pPr>
            <a:lvl2pPr marL="449263" indent="-177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Overpass" panose="00000500000000000000" pitchFamily="2" charset="0"/>
              <a:buChar char="–"/>
              <a:defRPr sz="1600">
                <a:solidFill>
                  <a:schemeClr val="accent6"/>
                </a:solidFill>
                <a:latin typeface="Overpass Light" panose="00000400000000000000" pitchFamily="2" charset="0"/>
              </a:defRPr>
            </a:lvl2pPr>
            <a:lvl3pPr marL="627063" indent="-177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Overpass" panose="00000500000000000000" pitchFamily="2" charset="0"/>
              <a:buChar char="–"/>
              <a:defRPr sz="1600">
                <a:solidFill>
                  <a:schemeClr val="accent4"/>
                </a:solidFill>
                <a:latin typeface="Overpass Light" panose="00000400000000000000" pitchFamily="2" charset="0"/>
              </a:defRPr>
            </a:lvl3pPr>
            <a:lvl4pPr marL="804863" indent="-177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accent6"/>
                </a:solidFill>
                <a:latin typeface="Overpass" panose="00000500000000000000" pitchFamily="2" charset="0"/>
              </a:defRPr>
            </a:lvl4pPr>
            <a:lvl5pPr marL="982663" indent="-177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accent6"/>
                </a:solidFill>
                <a:latin typeface="Overpass" panose="00000500000000000000" pitchFamily="2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4" name="Espace réservé du texte 2">
            <a:extLst>
              <a:ext uri="{FF2B5EF4-FFF2-40B4-BE49-F238E27FC236}">
                <a16:creationId xmlns:a16="http://schemas.microsoft.com/office/drawing/2014/main" id="{73780B7C-BA39-46EF-A06B-72F9281A7AC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181200" y="2125345"/>
            <a:ext cx="2191337" cy="2162238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defRPr sz="1700">
                <a:solidFill>
                  <a:schemeClr val="accent6"/>
                </a:solidFill>
                <a:latin typeface="Overpass" panose="00000500000000000000" pitchFamily="2" charset="0"/>
              </a:defRPr>
            </a:lvl1pPr>
            <a:lvl2pPr marL="449263" indent="-177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Overpass" panose="00000500000000000000" pitchFamily="2" charset="0"/>
              <a:buChar char="–"/>
              <a:defRPr sz="1600">
                <a:solidFill>
                  <a:schemeClr val="accent6"/>
                </a:solidFill>
                <a:latin typeface="Overpass Light" panose="00000400000000000000" pitchFamily="2" charset="0"/>
              </a:defRPr>
            </a:lvl2pPr>
            <a:lvl3pPr marL="627063" indent="-177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Overpass" panose="00000500000000000000" pitchFamily="2" charset="0"/>
              <a:buChar char="–"/>
              <a:defRPr sz="1600">
                <a:solidFill>
                  <a:schemeClr val="accent4"/>
                </a:solidFill>
                <a:latin typeface="Overpass Light" panose="00000400000000000000" pitchFamily="2" charset="0"/>
              </a:defRPr>
            </a:lvl3pPr>
            <a:lvl4pPr marL="804863" indent="-177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accent6"/>
                </a:solidFill>
                <a:latin typeface="Overpass" panose="00000500000000000000" pitchFamily="2" charset="0"/>
              </a:defRPr>
            </a:lvl4pPr>
            <a:lvl5pPr marL="982663" indent="-177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accent6"/>
                </a:solidFill>
                <a:latin typeface="Overpass" panose="00000500000000000000" pitchFamily="2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62740D1B-C310-4CB8-B12C-535A1747F35D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fr-CA"/>
              <a:t>Bibliothèque de l'Université Laval</a:t>
            </a:r>
            <a:endParaRPr lang="fr-CA" dirty="0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B9FFDEF9-D95D-474D-8E30-53F7B86F7D49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r>
              <a:rPr lang="fr-CA">
                <a:latin typeface="Overpass Light" panose="00000400000000000000" pitchFamily="2" charset="0"/>
              </a:rPr>
              <a:t>|</a:t>
            </a:r>
            <a:r>
              <a:rPr lang="fr-CA"/>
              <a:t>    </a:t>
            </a:r>
            <a:fld id="{F8964D57-84EC-48F1-B739-2C3A3FF1C9C0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643583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u - 2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>
            <a:extLst>
              <a:ext uri="{FF2B5EF4-FFF2-40B4-BE49-F238E27FC236}">
                <a16:creationId xmlns:a16="http://schemas.microsoft.com/office/drawing/2014/main" id="{AE169AAD-ADCF-7244-B5B9-5A69DDA138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1576" y="630000"/>
            <a:ext cx="7333744" cy="37429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tabLst/>
              <a:defRPr sz="2600" b="0" i="0" baseline="0">
                <a:solidFill>
                  <a:schemeClr val="accent1"/>
                </a:solidFill>
                <a:latin typeface="Overpass" pitchFamily="2" charset="77"/>
              </a:defRPr>
            </a:lvl1pPr>
          </a:lstStyle>
          <a:p>
            <a:r>
              <a:rPr lang="fr-CA" dirty="0"/>
              <a:t>Modifier le style du titre</a:t>
            </a:r>
            <a:endParaRPr lang="fr-FR" dirty="0"/>
          </a:p>
        </p:txBody>
      </p:sp>
      <p:sp>
        <p:nvSpPr>
          <p:cNvPr id="4" name="Espace réservé du texte 11">
            <a:extLst>
              <a:ext uri="{FF2B5EF4-FFF2-40B4-BE49-F238E27FC236}">
                <a16:creationId xmlns:a16="http://schemas.microsoft.com/office/drawing/2014/main" id="{84438B0B-710D-AD46-AC88-B42C2D4366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40400" y="1069200"/>
            <a:ext cx="7333744" cy="37429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1pPr>
            <a:lvl2pPr marL="45720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2pPr>
            <a:lvl3pPr marL="91440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3pPr>
            <a:lvl4pPr marL="137160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4pPr>
            <a:lvl5pPr marL="182880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Sous-titre (optionnel)</a:t>
            </a:r>
            <a:endParaRPr lang="fr-FR" dirty="0"/>
          </a:p>
        </p:txBody>
      </p:sp>
      <p:sp>
        <p:nvSpPr>
          <p:cNvPr id="5" name="Espace réservé du texte 7">
            <a:extLst>
              <a:ext uri="{FF2B5EF4-FFF2-40B4-BE49-F238E27FC236}">
                <a16:creationId xmlns:a16="http://schemas.microsoft.com/office/drawing/2014/main" id="{B6D61975-162C-3449-A872-C0F1D5BA91A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40400" y="1843200"/>
            <a:ext cx="3327493" cy="27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700" b="1" i="0" baseline="0">
                <a:solidFill>
                  <a:schemeClr val="accent6"/>
                </a:solidFill>
                <a:latin typeface="Overpass" pitchFamily="2" charset="77"/>
              </a:defRPr>
            </a:lvl1pPr>
            <a:lvl2pPr marL="0" indent="0">
              <a:spcBef>
                <a:spcPts val="4"/>
              </a:spcBef>
              <a:buFontTx/>
              <a:buNone/>
              <a:defRPr sz="1600" baseline="0">
                <a:latin typeface="Overpass Light" pitchFamily="2" charset="77"/>
              </a:defRPr>
            </a:lvl2pPr>
            <a:lvl3pPr marL="914400" indent="0">
              <a:buFontTx/>
              <a:buNone/>
              <a:defRPr sz="1600" baseline="0">
                <a:latin typeface="Overpass" pitchFamily="2" charset="77"/>
              </a:defRPr>
            </a:lvl3pPr>
            <a:lvl4pPr marL="1371600" indent="0">
              <a:buFontTx/>
              <a:buNone/>
              <a:defRPr sz="1600" baseline="0">
                <a:latin typeface="Overpass" pitchFamily="2" charset="77"/>
              </a:defRPr>
            </a:lvl4pPr>
            <a:lvl5pPr marL="1828800" indent="0">
              <a:buFontTx/>
              <a:buNone/>
              <a:defRPr sz="1600" baseline="0"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Sous-titre</a:t>
            </a:r>
          </a:p>
        </p:txBody>
      </p:sp>
      <p:sp>
        <p:nvSpPr>
          <p:cNvPr id="7" name="Espace réservé du texte 7">
            <a:extLst>
              <a:ext uri="{FF2B5EF4-FFF2-40B4-BE49-F238E27FC236}">
                <a16:creationId xmlns:a16="http://schemas.microsoft.com/office/drawing/2014/main" id="{2B6130CA-8068-F943-A72F-AE39D1F0AC4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47744" y="1843088"/>
            <a:ext cx="3326400" cy="27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700" b="1" i="0" baseline="0">
                <a:solidFill>
                  <a:schemeClr val="accent6"/>
                </a:solidFill>
                <a:latin typeface="Overpass" pitchFamily="2" charset="77"/>
              </a:defRPr>
            </a:lvl1pPr>
            <a:lvl2pPr marL="0" indent="0">
              <a:spcBef>
                <a:spcPts val="4"/>
              </a:spcBef>
              <a:buFontTx/>
              <a:buNone/>
              <a:defRPr sz="1600" baseline="0">
                <a:latin typeface="Overpass Light" pitchFamily="2" charset="77"/>
              </a:defRPr>
            </a:lvl2pPr>
            <a:lvl3pPr marL="914400" indent="0">
              <a:buFontTx/>
              <a:buNone/>
              <a:defRPr sz="1600" baseline="0">
                <a:latin typeface="Overpass" pitchFamily="2" charset="77"/>
              </a:defRPr>
            </a:lvl3pPr>
            <a:lvl4pPr marL="1371600" indent="0">
              <a:buFontTx/>
              <a:buNone/>
              <a:defRPr sz="1600" baseline="0">
                <a:latin typeface="Overpass" pitchFamily="2" charset="77"/>
              </a:defRPr>
            </a:lvl4pPr>
            <a:lvl5pPr marL="1828800" indent="0">
              <a:buFontTx/>
              <a:buNone/>
              <a:defRPr sz="1600" baseline="0"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Sous-titre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D85BD393-8BEA-41B9-A55B-8308E4C8008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041400" y="2125345"/>
            <a:ext cx="3326493" cy="2162238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defRPr sz="1700">
                <a:solidFill>
                  <a:schemeClr val="accent6"/>
                </a:solidFill>
                <a:latin typeface="Overpass" panose="00000500000000000000" pitchFamily="2" charset="0"/>
              </a:defRPr>
            </a:lvl1pPr>
            <a:lvl2pPr marL="449263" indent="-177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Overpass" panose="00000500000000000000" pitchFamily="2" charset="0"/>
              <a:buChar char="–"/>
              <a:defRPr sz="1600">
                <a:solidFill>
                  <a:schemeClr val="accent6"/>
                </a:solidFill>
                <a:latin typeface="Overpass Light" panose="00000400000000000000" pitchFamily="2" charset="0"/>
              </a:defRPr>
            </a:lvl2pPr>
            <a:lvl3pPr marL="627063" indent="-177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Overpass" panose="00000500000000000000" pitchFamily="2" charset="0"/>
              <a:buChar char="–"/>
              <a:defRPr sz="1600">
                <a:solidFill>
                  <a:schemeClr val="accent4"/>
                </a:solidFill>
                <a:latin typeface="Overpass Light" panose="00000400000000000000" pitchFamily="2" charset="0"/>
              </a:defRPr>
            </a:lvl3pPr>
            <a:lvl4pPr marL="804863" indent="-177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accent6"/>
                </a:solidFill>
                <a:latin typeface="Overpass" panose="00000500000000000000" pitchFamily="2" charset="0"/>
              </a:defRPr>
            </a:lvl4pPr>
            <a:lvl5pPr marL="982663" indent="-177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accent6"/>
                </a:solidFill>
                <a:latin typeface="Overpass" panose="00000500000000000000" pitchFamily="2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D7B47D23-5415-4C95-80FC-B59BE0830B6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047651" y="2125345"/>
            <a:ext cx="3326493" cy="2162238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defRPr sz="1700">
                <a:solidFill>
                  <a:schemeClr val="accent6"/>
                </a:solidFill>
                <a:latin typeface="Overpass" panose="00000500000000000000" pitchFamily="2" charset="0"/>
              </a:defRPr>
            </a:lvl1pPr>
            <a:lvl2pPr marL="449263" indent="-177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Overpass" panose="00000500000000000000" pitchFamily="2" charset="0"/>
              <a:buChar char="–"/>
              <a:defRPr sz="1600">
                <a:solidFill>
                  <a:schemeClr val="accent6"/>
                </a:solidFill>
                <a:latin typeface="Overpass Light" panose="00000400000000000000" pitchFamily="2" charset="0"/>
              </a:defRPr>
            </a:lvl2pPr>
            <a:lvl3pPr marL="627063" indent="-177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Overpass" panose="00000500000000000000" pitchFamily="2" charset="0"/>
              <a:buChar char="–"/>
              <a:defRPr sz="1600">
                <a:solidFill>
                  <a:schemeClr val="accent4"/>
                </a:solidFill>
                <a:latin typeface="Overpass Light" panose="00000400000000000000" pitchFamily="2" charset="0"/>
              </a:defRPr>
            </a:lvl3pPr>
            <a:lvl4pPr marL="804863" indent="-177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accent6"/>
                </a:solidFill>
                <a:latin typeface="Overpass" panose="00000500000000000000" pitchFamily="2" charset="0"/>
              </a:defRPr>
            </a:lvl4pPr>
            <a:lvl5pPr marL="982663" indent="-177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accent6"/>
                </a:solidFill>
                <a:latin typeface="Overpass" panose="00000500000000000000" pitchFamily="2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6BBF4DEC-02DB-483F-81E4-97D011A96872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fr-CA"/>
              <a:t>Bibliothèque de l'Université Laval</a:t>
            </a:r>
            <a:endParaRPr lang="fr-CA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DF718E04-E7E3-4EA6-B986-C8F21B9427D0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r>
              <a:rPr lang="fr-CA">
                <a:latin typeface="Overpass Light" panose="00000400000000000000" pitchFamily="2" charset="0"/>
              </a:rPr>
              <a:t>|</a:t>
            </a:r>
            <a:r>
              <a:rPr lang="fr-CA"/>
              <a:t>    </a:t>
            </a:r>
            <a:fld id="{F8964D57-84EC-48F1-B739-2C3A3FF1C9C0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0807969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- photo 2/3 gau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8">
            <a:extLst>
              <a:ext uri="{FF2B5EF4-FFF2-40B4-BE49-F238E27FC236}">
                <a16:creationId xmlns:a16="http://schemas.microsoft.com/office/drawing/2014/main" id="{9365E54B-E437-4543-8343-112C8073A80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6088566" cy="51435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720000" rIns="72000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200" baseline="0"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9DB80027-FC53-324E-8103-74AD8AA58F0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375601" y="2080800"/>
            <a:ext cx="2545978" cy="225642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1700" b="0" i="0">
                <a:solidFill>
                  <a:schemeClr val="accent6"/>
                </a:solidFill>
                <a:latin typeface="Overpass" panose="00000500000000000000" pitchFamily="2" charset="0"/>
              </a:defRPr>
            </a:lvl1pPr>
            <a:lvl2pPr marL="457200" indent="0">
              <a:buNone/>
              <a:defRPr sz="1600" b="0" i="0">
                <a:solidFill>
                  <a:schemeClr val="tx1">
                    <a:lumMod val="75000"/>
                    <a:lumOff val="25000"/>
                  </a:schemeClr>
                </a:solidFill>
                <a:latin typeface="Overpass Light" pitchFamily="2" charset="77"/>
              </a:defRPr>
            </a:lvl2pPr>
            <a:lvl3pPr marL="914400" indent="0">
              <a:buNone/>
              <a:defRPr sz="1600" b="0" i="0">
                <a:solidFill>
                  <a:schemeClr val="tx1">
                    <a:lumMod val="75000"/>
                    <a:lumOff val="25000"/>
                  </a:schemeClr>
                </a:solidFill>
                <a:latin typeface="Overpass Light" pitchFamily="2" charset="77"/>
              </a:defRPr>
            </a:lvl3pPr>
            <a:lvl4pPr marL="1371600" indent="0">
              <a:buNone/>
              <a:defRPr sz="1600" b="0" i="0">
                <a:solidFill>
                  <a:schemeClr val="tx1">
                    <a:lumMod val="75000"/>
                    <a:lumOff val="25000"/>
                  </a:schemeClr>
                </a:solidFill>
                <a:latin typeface="Overpass Light" pitchFamily="2" charset="77"/>
              </a:defRPr>
            </a:lvl4pPr>
            <a:lvl5pPr marL="1828800" indent="0">
              <a:buNone/>
              <a:defRPr sz="1600" b="0" i="0">
                <a:solidFill>
                  <a:schemeClr val="tx1">
                    <a:lumMod val="75000"/>
                    <a:lumOff val="25000"/>
                  </a:schemeClr>
                </a:solidFill>
                <a:latin typeface="Overpass Light" pitchFamily="2" charset="77"/>
              </a:defRPr>
            </a:lvl5pPr>
          </a:lstStyle>
          <a:p>
            <a:pPr lvl="0"/>
            <a:r>
              <a:rPr lang="fr-CA" dirty="0" err="1"/>
              <a:t>Sit</a:t>
            </a:r>
            <a:r>
              <a:rPr lang="fr-CA" dirty="0"/>
              <a:t> </a:t>
            </a:r>
            <a:r>
              <a:rPr lang="fr-CA" dirty="0" err="1"/>
              <a:t>amet</a:t>
            </a:r>
            <a:r>
              <a:rPr lang="fr-CA" dirty="0"/>
              <a:t>, </a:t>
            </a:r>
            <a:r>
              <a:rPr lang="fr-CA" dirty="0" err="1"/>
              <a:t>consectetur</a:t>
            </a:r>
            <a:r>
              <a:rPr lang="fr-CA" dirty="0"/>
              <a:t> </a:t>
            </a:r>
            <a:r>
              <a:rPr lang="fr-CA" dirty="0" err="1"/>
              <a:t>adipiscing</a:t>
            </a:r>
            <a:r>
              <a:rPr lang="fr-CA" dirty="0"/>
              <a:t> </a:t>
            </a:r>
            <a:r>
              <a:rPr lang="fr-CA" dirty="0" err="1"/>
              <a:t>alit</a:t>
            </a:r>
            <a:r>
              <a:rPr lang="fr-CA" dirty="0"/>
              <a:t>, </a:t>
            </a:r>
            <a:r>
              <a:rPr lang="fr-CA" dirty="0" err="1"/>
              <a:t>sed</a:t>
            </a:r>
            <a:r>
              <a:rPr lang="fr-CA" dirty="0"/>
              <a:t> do </a:t>
            </a:r>
            <a:r>
              <a:rPr lang="fr-CA" dirty="0" err="1"/>
              <a:t>eiusmod</a:t>
            </a:r>
            <a:r>
              <a:rPr lang="fr-CA" dirty="0"/>
              <a:t> </a:t>
            </a:r>
            <a:r>
              <a:rPr lang="fr-CA" dirty="0" err="1"/>
              <a:t>tempor</a:t>
            </a:r>
            <a:r>
              <a:rPr lang="fr-CA" dirty="0"/>
              <a:t> </a:t>
            </a:r>
            <a:r>
              <a:rPr lang="fr-CA" dirty="0" err="1"/>
              <a:t>incididunt</a:t>
            </a:r>
            <a:r>
              <a:rPr lang="fr-CA" dirty="0"/>
              <a:t> ut </a:t>
            </a:r>
            <a:r>
              <a:rPr lang="fr-CA" dirty="0" err="1"/>
              <a:t>labore</a:t>
            </a:r>
            <a:r>
              <a:rPr lang="fr-CA" dirty="0"/>
              <a:t> et </a:t>
            </a:r>
            <a:r>
              <a:rPr lang="fr-CA" dirty="0" err="1"/>
              <a:t>dolore</a:t>
            </a:r>
            <a:r>
              <a:rPr lang="fr-CA" dirty="0"/>
              <a:t> magna </a:t>
            </a:r>
            <a:r>
              <a:rPr lang="fr-CA" dirty="0" err="1"/>
              <a:t>allagua</a:t>
            </a:r>
            <a:r>
              <a:rPr lang="fr-CA" dirty="0"/>
              <a:t>. Ut </a:t>
            </a:r>
            <a:r>
              <a:rPr lang="fr-CA" dirty="0" err="1"/>
              <a:t>enim</a:t>
            </a:r>
            <a:r>
              <a:rPr lang="fr-CA" dirty="0"/>
              <a:t> ad </a:t>
            </a:r>
            <a:r>
              <a:rPr lang="fr-CA" dirty="0" err="1"/>
              <a:t>minim</a:t>
            </a:r>
            <a:r>
              <a:rPr lang="fr-CA" dirty="0"/>
              <a:t> </a:t>
            </a:r>
            <a:r>
              <a:rPr lang="fr-CA" dirty="0" err="1"/>
              <a:t>veniam</a:t>
            </a:r>
            <a:r>
              <a:rPr lang="fr-CA" dirty="0"/>
              <a:t>, </a:t>
            </a:r>
            <a:r>
              <a:rPr lang="fr-CA" dirty="0" err="1"/>
              <a:t>quis</a:t>
            </a:r>
            <a:r>
              <a:rPr lang="fr-CA" dirty="0"/>
              <a:t> </a:t>
            </a:r>
            <a:r>
              <a:rPr lang="fr-CA" dirty="0" err="1"/>
              <a:t>nostrud</a:t>
            </a:r>
            <a:r>
              <a:rPr lang="fr-CA" dirty="0"/>
              <a:t> </a:t>
            </a:r>
            <a:r>
              <a:rPr lang="fr-CA" dirty="0" err="1"/>
              <a:t>exercitation</a:t>
            </a:r>
            <a:r>
              <a:rPr lang="fr-CA" dirty="0"/>
              <a:t> </a:t>
            </a:r>
            <a:r>
              <a:rPr lang="fr-CA" dirty="0" err="1"/>
              <a:t>ultam</a:t>
            </a:r>
            <a:r>
              <a:rPr lang="fr-CA" dirty="0"/>
              <a:t> </a:t>
            </a:r>
            <a:r>
              <a:rPr lang="fr-CA" dirty="0" err="1"/>
              <a:t>laboris</a:t>
            </a:r>
            <a:r>
              <a:rPr lang="fr-CA" dirty="0"/>
              <a:t> </a:t>
            </a:r>
            <a:r>
              <a:rPr lang="fr-CA" dirty="0" err="1"/>
              <a:t>nisi</a:t>
            </a:r>
            <a:r>
              <a:rPr lang="fr-CA" dirty="0"/>
              <a:t> ut.</a:t>
            </a:r>
            <a:endParaRPr lang="fr-FR" dirty="0"/>
          </a:p>
        </p:txBody>
      </p:sp>
      <p:sp>
        <p:nvSpPr>
          <p:cNvPr id="9" name="Espace réservé du texte 11">
            <a:extLst>
              <a:ext uri="{FF2B5EF4-FFF2-40B4-BE49-F238E27FC236}">
                <a16:creationId xmlns:a16="http://schemas.microsoft.com/office/drawing/2014/main" id="{0DAF43D1-B3BD-9C4C-8F31-36AC9ABD9CA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375944" y="1478280"/>
            <a:ext cx="2480678" cy="40018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1pPr>
            <a:lvl2pPr marL="45720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2pPr>
            <a:lvl3pPr marL="91440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3pPr>
            <a:lvl4pPr marL="137160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4pPr>
            <a:lvl5pPr marL="182880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Sous-titre (optionnel)</a:t>
            </a:r>
            <a:endParaRPr lang="fr-FR" dirty="0"/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AD3F7662-E508-DE4B-9517-B7DA0DE5A0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5944" y="630000"/>
            <a:ext cx="2480678" cy="848280"/>
          </a:xfrm>
          <a:prstGeom prst="rect">
            <a:avLst/>
          </a:prstGeom>
        </p:spPr>
        <p:txBody>
          <a:bodyPr lIns="0" tIns="0" rIns="0" bIns="0"/>
          <a:lstStyle>
            <a:lvl1pPr>
              <a:defRPr sz="2600" b="0" i="0" baseline="0">
                <a:solidFill>
                  <a:schemeClr val="accent1"/>
                </a:solidFill>
                <a:latin typeface="Overpass" pitchFamily="2" charset="77"/>
              </a:defRPr>
            </a:lvl1pPr>
          </a:lstStyle>
          <a:p>
            <a:r>
              <a:rPr lang="fr-CA" dirty="0"/>
              <a:t>Modifier le style du titre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1336F77-EBA1-467D-B6F9-021F1834B065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CA"/>
              <a:t>Bibliothèque de l'Université Laval</a:t>
            </a:r>
            <a:endParaRPr lang="fr-CA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88FB1F3-0E03-4DC3-828A-7D12E6BF71BE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fr-CA">
                <a:latin typeface="Overpass Light" panose="00000400000000000000" pitchFamily="2" charset="0"/>
              </a:rPr>
              <a:t>|</a:t>
            </a:r>
            <a:r>
              <a:rPr lang="fr-CA"/>
              <a:t>    </a:t>
            </a:r>
            <a:fld id="{F8964D57-84EC-48F1-B739-2C3A3FF1C9C0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1010270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u - photo 2/3 dro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8">
            <a:extLst>
              <a:ext uri="{FF2B5EF4-FFF2-40B4-BE49-F238E27FC236}">
                <a16:creationId xmlns:a16="http://schemas.microsoft.com/office/drawing/2014/main" id="{9365E54B-E437-4543-8343-112C8073A80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987800" y="0"/>
            <a:ext cx="5156200" cy="51435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720000" rIns="72000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200" baseline="0"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9DB80027-FC53-324E-8103-74AD8AA58F0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41576" y="2080800"/>
            <a:ext cx="2545978" cy="225642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1700" b="0" i="0">
                <a:solidFill>
                  <a:schemeClr val="accent6"/>
                </a:solidFill>
                <a:latin typeface="Overpass Light" pitchFamily="2" charset="77"/>
              </a:defRPr>
            </a:lvl1pPr>
            <a:lvl2pPr marL="457200" indent="0">
              <a:buNone/>
              <a:defRPr sz="1600" b="0" i="0">
                <a:solidFill>
                  <a:schemeClr val="tx1">
                    <a:lumMod val="75000"/>
                    <a:lumOff val="25000"/>
                  </a:schemeClr>
                </a:solidFill>
                <a:latin typeface="Overpass Light" pitchFamily="2" charset="77"/>
              </a:defRPr>
            </a:lvl2pPr>
            <a:lvl3pPr marL="914400" indent="0">
              <a:buNone/>
              <a:defRPr sz="1600" b="0" i="0">
                <a:solidFill>
                  <a:schemeClr val="tx1">
                    <a:lumMod val="75000"/>
                    <a:lumOff val="25000"/>
                  </a:schemeClr>
                </a:solidFill>
                <a:latin typeface="Overpass Light" pitchFamily="2" charset="77"/>
              </a:defRPr>
            </a:lvl3pPr>
            <a:lvl4pPr marL="1371600" indent="0">
              <a:buNone/>
              <a:defRPr sz="1600" b="0" i="0">
                <a:solidFill>
                  <a:schemeClr val="tx1">
                    <a:lumMod val="75000"/>
                    <a:lumOff val="25000"/>
                  </a:schemeClr>
                </a:solidFill>
                <a:latin typeface="Overpass Light" pitchFamily="2" charset="77"/>
              </a:defRPr>
            </a:lvl4pPr>
            <a:lvl5pPr marL="1828800" indent="0">
              <a:buNone/>
              <a:defRPr sz="1600" b="0" i="0">
                <a:solidFill>
                  <a:schemeClr val="tx1">
                    <a:lumMod val="75000"/>
                    <a:lumOff val="25000"/>
                  </a:schemeClr>
                </a:solidFill>
                <a:latin typeface="Overpass Light" pitchFamily="2" charset="77"/>
              </a:defRPr>
            </a:lvl5pPr>
          </a:lstStyle>
          <a:p>
            <a:pPr lvl="0"/>
            <a:r>
              <a:rPr lang="fr-CA" dirty="0" err="1"/>
              <a:t>Sit</a:t>
            </a:r>
            <a:r>
              <a:rPr lang="fr-CA" dirty="0"/>
              <a:t> </a:t>
            </a:r>
            <a:r>
              <a:rPr lang="fr-CA" dirty="0" err="1"/>
              <a:t>amet</a:t>
            </a:r>
            <a:r>
              <a:rPr lang="fr-CA" dirty="0"/>
              <a:t>, </a:t>
            </a:r>
            <a:r>
              <a:rPr lang="fr-CA" dirty="0" err="1"/>
              <a:t>consectetur</a:t>
            </a:r>
            <a:r>
              <a:rPr lang="fr-CA" dirty="0"/>
              <a:t> </a:t>
            </a:r>
            <a:r>
              <a:rPr lang="fr-CA" dirty="0" err="1"/>
              <a:t>adipiscing</a:t>
            </a:r>
            <a:r>
              <a:rPr lang="fr-CA" dirty="0"/>
              <a:t> </a:t>
            </a:r>
            <a:r>
              <a:rPr lang="fr-CA" dirty="0" err="1"/>
              <a:t>alit</a:t>
            </a:r>
            <a:r>
              <a:rPr lang="fr-CA" dirty="0"/>
              <a:t>, </a:t>
            </a:r>
            <a:r>
              <a:rPr lang="fr-CA" dirty="0" err="1"/>
              <a:t>sed</a:t>
            </a:r>
            <a:r>
              <a:rPr lang="fr-CA" dirty="0"/>
              <a:t> do </a:t>
            </a:r>
            <a:r>
              <a:rPr lang="fr-CA" dirty="0" err="1"/>
              <a:t>eiusmod</a:t>
            </a:r>
            <a:r>
              <a:rPr lang="fr-CA" dirty="0"/>
              <a:t> </a:t>
            </a:r>
            <a:r>
              <a:rPr lang="fr-CA" dirty="0" err="1"/>
              <a:t>tempor</a:t>
            </a:r>
            <a:r>
              <a:rPr lang="fr-CA" dirty="0"/>
              <a:t> </a:t>
            </a:r>
            <a:r>
              <a:rPr lang="fr-CA" dirty="0" err="1"/>
              <a:t>incididunt</a:t>
            </a:r>
            <a:r>
              <a:rPr lang="fr-CA" dirty="0"/>
              <a:t> ut </a:t>
            </a:r>
            <a:r>
              <a:rPr lang="fr-CA" dirty="0" err="1"/>
              <a:t>labore</a:t>
            </a:r>
            <a:r>
              <a:rPr lang="fr-CA" dirty="0"/>
              <a:t> et </a:t>
            </a:r>
            <a:r>
              <a:rPr lang="fr-CA" dirty="0" err="1"/>
              <a:t>dolore</a:t>
            </a:r>
            <a:r>
              <a:rPr lang="fr-CA" dirty="0"/>
              <a:t> magna </a:t>
            </a:r>
            <a:r>
              <a:rPr lang="fr-CA" dirty="0" err="1"/>
              <a:t>allagua</a:t>
            </a:r>
            <a:r>
              <a:rPr lang="fr-CA" dirty="0"/>
              <a:t>. Ut </a:t>
            </a:r>
            <a:r>
              <a:rPr lang="fr-CA" dirty="0" err="1"/>
              <a:t>enim</a:t>
            </a:r>
            <a:r>
              <a:rPr lang="fr-CA" dirty="0"/>
              <a:t> ad </a:t>
            </a:r>
            <a:r>
              <a:rPr lang="fr-CA" dirty="0" err="1"/>
              <a:t>minim</a:t>
            </a:r>
            <a:r>
              <a:rPr lang="fr-CA" dirty="0"/>
              <a:t> </a:t>
            </a:r>
            <a:r>
              <a:rPr lang="fr-CA" dirty="0" err="1"/>
              <a:t>veniam</a:t>
            </a:r>
            <a:r>
              <a:rPr lang="fr-CA" dirty="0"/>
              <a:t>, </a:t>
            </a:r>
            <a:r>
              <a:rPr lang="fr-CA" dirty="0" err="1"/>
              <a:t>quis</a:t>
            </a:r>
            <a:r>
              <a:rPr lang="fr-CA" dirty="0"/>
              <a:t> </a:t>
            </a:r>
            <a:r>
              <a:rPr lang="fr-CA" dirty="0" err="1"/>
              <a:t>nostrud</a:t>
            </a:r>
            <a:r>
              <a:rPr lang="fr-CA" dirty="0"/>
              <a:t> </a:t>
            </a:r>
            <a:r>
              <a:rPr lang="fr-CA" dirty="0" err="1"/>
              <a:t>exercitation</a:t>
            </a:r>
            <a:r>
              <a:rPr lang="fr-CA" dirty="0"/>
              <a:t> </a:t>
            </a:r>
            <a:r>
              <a:rPr lang="fr-CA" dirty="0" err="1"/>
              <a:t>ultam</a:t>
            </a:r>
            <a:r>
              <a:rPr lang="fr-CA" dirty="0"/>
              <a:t> </a:t>
            </a:r>
            <a:r>
              <a:rPr lang="fr-CA" dirty="0" err="1"/>
              <a:t>laboris</a:t>
            </a:r>
            <a:r>
              <a:rPr lang="fr-CA" dirty="0"/>
              <a:t> </a:t>
            </a:r>
            <a:r>
              <a:rPr lang="fr-CA" dirty="0" err="1"/>
              <a:t>nisi</a:t>
            </a:r>
            <a:r>
              <a:rPr lang="fr-CA" dirty="0"/>
              <a:t> ut.</a:t>
            </a:r>
            <a:endParaRPr lang="fr-FR" dirty="0"/>
          </a:p>
        </p:txBody>
      </p:sp>
      <p:sp>
        <p:nvSpPr>
          <p:cNvPr id="9" name="Espace réservé du texte 11">
            <a:extLst>
              <a:ext uri="{FF2B5EF4-FFF2-40B4-BE49-F238E27FC236}">
                <a16:creationId xmlns:a16="http://schemas.microsoft.com/office/drawing/2014/main" id="{0DAF43D1-B3BD-9C4C-8F31-36AC9ABD9CA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41919" y="1478280"/>
            <a:ext cx="2480678" cy="40018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700" baseline="0">
                <a:solidFill>
                  <a:schemeClr val="accent6"/>
                </a:solidFill>
                <a:latin typeface="Overpass" pitchFamily="2" charset="77"/>
              </a:defRPr>
            </a:lvl1pPr>
            <a:lvl2pPr marL="45720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2pPr>
            <a:lvl3pPr marL="91440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3pPr>
            <a:lvl4pPr marL="137160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4pPr>
            <a:lvl5pPr marL="182880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Sous-titre (optionnel)</a:t>
            </a:r>
            <a:endParaRPr lang="fr-FR" dirty="0"/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AD3F7662-E508-DE4B-9517-B7DA0DE5A0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1919" y="630000"/>
            <a:ext cx="2480678" cy="848280"/>
          </a:xfrm>
          <a:prstGeom prst="rect">
            <a:avLst/>
          </a:prstGeom>
        </p:spPr>
        <p:txBody>
          <a:bodyPr lIns="0" tIns="0" rIns="0" bIns="0"/>
          <a:lstStyle>
            <a:lvl1pPr>
              <a:defRPr sz="2600" b="0" i="0" baseline="0">
                <a:solidFill>
                  <a:schemeClr val="accent1"/>
                </a:solidFill>
                <a:latin typeface="Overpass" pitchFamily="2" charset="77"/>
              </a:defRPr>
            </a:lvl1pPr>
          </a:lstStyle>
          <a:p>
            <a:r>
              <a:rPr lang="fr-CA" dirty="0"/>
              <a:t>Modifier le style du titre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F06C68F-26B0-4252-91D7-8376A2078531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CA"/>
              <a:t>Bibliothèque de l'Université Laval</a:t>
            </a:r>
            <a:endParaRPr lang="fr-CA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1CECC87-F4A2-4DA5-9B42-C43905AF8F8C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fr-CA">
                <a:latin typeface="Overpass Light" panose="00000400000000000000" pitchFamily="2" charset="0"/>
              </a:rPr>
              <a:t>|</a:t>
            </a:r>
            <a:r>
              <a:rPr lang="fr-CA"/>
              <a:t>    </a:t>
            </a:r>
            <a:fld id="{F8964D57-84EC-48F1-B739-2C3A3FF1C9C0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8592187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- photo 1/3 gau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8">
            <a:extLst>
              <a:ext uri="{FF2B5EF4-FFF2-40B4-BE49-F238E27FC236}">
                <a16:creationId xmlns:a16="http://schemas.microsoft.com/office/drawing/2014/main" id="{006523AA-96DD-0D49-8B2E-AC9DAF64A79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3043238" cy="51435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720000" rIns="72000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200" baseline="0"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54D66ADF-9214-4F4B-9EF1-C6D1AF9E4A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83200" y="630775"/>
            <a:ext cx="5485625" cy="374290"/>
          </a:xfrm>
          <a:prstGeom prst="rect">
            <a:avLst/>
          </a:prstGeom>
        </p:spPr>
        <p:txBody>
          <a:bodyPr lIns="0" tIns="0" rIns="0" bIns="0"/>
          <a:lstStyle>
            <a:lvl1pPr>
              <a:defRPr sz="2600" b="0" i="0" baseline="0">
                <a:solidFill>
                  <a:schemeClr val="accent1"/>
                </a:solidFill>
                <a:latin typeface="Overpass" pitchFamily="2" charset="77"/>
              </a:defRPr>
            </a:lvl1pPr>
          </a:lstStyle>
          <a:p>
            <a:r>
              <a:rPr lang="fr-CA" dirty="0"/>
              <a:t>Modifier le style du titre</a:t>
            </a:r>
            <a:endParaRPr lang="fr-FR" dirty="0"/>
          </a:p>
        </p:txBody>
      </p:sp>
      <p:sp>
        <p:nvSpPr>
          <p:cNvPr id="7" name="Espace réservé du texte 11">
            <a:extLst>
              <a:ext uri="{FF2B5EF4-FFF2-40B4-BE49-F238E27FC236}">
                <a16:creationId xmlns:a16="http://schemas.microsoft.com/office/drawing/2014/main" id="{1AA263E2-749E-2D4D-9A1B-7E10D97F449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283200" y="1069200"/>
            <a:ext cx="5485625" cy="37429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1pPr>
            <a:lvl2pPr marL="45720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2pPr>
            <a:lvl3pPr marL="91440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3pPr>
            <a:lvl4pPr marL="137160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4pPr>
            <a:lvl5pPr marL="182880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Sous-titre (optionnel)</a:t>
            </a:r>
            <a:endParaRPr lang="fr-FR" dirty="0"/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9AAEC855-EDC2-4CAA-94C9-8065CF37645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283200" y="1710000"/>
            <a:ext cx="5485625" cy="2641564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defRPr sz="1700">
                <a:solidFill>
                  <a:schemeClr val="accent6"/>
                </a:solidFill>
                <a:latin typeface="Overpass" panose="00000500000000000000" pitchFamily="2" charset="0"/>
              </a:defRPr>
            </a:lvl1pPr>
            <a:lvl2pPr marL="449263" indent="-177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Overpass" panose="00000500000000000000" pitchFamily="2" charset="0"/>
              <a:buChar char="–"/>
              <a:defRPr sz="1600">
                <a:solidFill>
                  <a:schemeClr val="accent6"/>
                </a:solidFill>
                <a:latin typeface="Overpass Light" panose="00000400000000000000" pitchFamily="2" charset="0"/>
              </a:defRPr>
            </a:lvl2pPr>
            <a:lvl3pPr marL="627063" indent="-177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Overpass" panose="00000500000000000000" pitchFamily="2" charset="0"/>
              <a:buChar char="–"/>
              <a:defRPr sz="1600">
                <a:solidFill>
                  <a:schemeClr val="accent4"/>
                </a:solidFill>
                <a:latin typeface="Overpass Light" panose="00000400000000000000" pitchFamily="2" charset="0"/>
              </a:defRPr>
            </a:lvl3pPr>
            <a:lvl4pPr marL="804863" indent="-177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accent6"/>
                </a:solidFill>
                <a:latin typeface="Overpass" panose="00000500000000000000" pitchFamily="2" charset="0"/>
              </a:defRPr>
            </a:lvl4pPr>
            <a:lvl5pPr marL="982663" indent="-177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accent6"/>
                </a:solidFill>
                <a:latin typeface="Overpass" panose="00000500000000000000" pitchFamily="2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36A21489-5CEB-4FDD-8B39-FBFBBA9C3F52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CA"/>
              <a:t>Bibliothèque de l'Université Laval</a:t>
            </a:r>
            <a:endParaRPr lang="fr-CA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578DAE2-02FD-41F3-8E1A-68B9AA27B100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r>
              <a:rPr lang="fr-CA">
                <a:latin typeface="Overpass Light" panose="00000400000000000000" pitchFamily="2" charset="0"/>
              </a:rPr>
              <a:t>|</a:t>
            </a:r>
            <a:r>
              <a:rPr lang="fr-CA"/>
              <a:t>    </a:t>
            </a:r>
            <a:fld id="{F8964D57-84EC-48F1-B739-2C3A3FF1C9C0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3855798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u - photo 1/3 dro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8">
            <a:extLst>
              <a:ext uri="{FF2B5EF4-FFF2-40B4-BE49-F238E27FC236}">
                <a16:creationId xmlns:a16="http://schemas.microsoft.com/office/drawing/2014/main" id="{006523AA-96DD-0D49-8B2E-AC9DAF64A79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100762" y="0"/>
            <a:ext cx="3043238" cy="51435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720000" rIns="72000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200" baseline="0"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54D66ADF-9214-4F4B-9EF1-C6D1AF9E4A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0400" y="630775"/>
            <a:ext cx="4636157" cy="374290"/>
          </a:xfrm>
          <a:prstGeom prst="rect">
            <a:avLst/>
          </a:prstGeom>
        </p:spPr>
        <p:txBody>
          <a:bodyPr lIns="0" tIns="0" rIns="0" bIns="0"/>
          <a:lstStyle>
            <a:lvl1pPr>
              <a:defRPr sz="2600" b="0" i="0" baseline="0">
                <a:solidFill>
                  <a:schemeClr val="accent1"/>
                </a:solidFill>
                <a:latin typeface="Overpass" pitchFamily="2" charset="77"/>
              </a:defRPr>
            </a:lvl1pPr>
          </a:lstStyle>
          <a:p>
            <a:r>
              <a:rPr lang="fr-CA" dirty="0"/>
              <a:t>Modifier le style du titre</a:t>
            </a:r>
            <a:endParaRPr lang="fr-FR" dirty="0"/>
          </a:p>
        </p:txBody>
      </p:sp>
      <p:sp>
        <p:nvSpPr>
          <p:cNvPr id="7" name="Espace réservé du texte 11">
            <a:extLst>
              <a:ext uri="{FF2B5EF4-FFF2-40B4-BE49-F238E27FC236}">
                <a16:creationId xmlns:a16="http://schemas.microsoft.com/office/drawing/2014/main" id="{1AA263E2-749E-2D4D-9A1B-7E10D97F449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40400" y="1069200"/>
            <a:ext cx="4636157" cy="37429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1pPr>
            <a:lvl2pPr marL="45720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2pPr>
            <a:lvl3pPr marL="91440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3pPr>
            <a:lvl4pPr marL="137160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4pPr>
            <a:lvl5pPr marL="182880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Sous-titre (optionnel)</a:t>
            </a:r>
            <a:endParaRPr lang="fr-FR" dirty="0"/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41EA7ABE-9CE9-408D-AE18-326D748C82B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040400" y="1709999"/>
            <a:ext cx="4636157" cy="293547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defRPr sz="1700">
                <a:solidFill>
                  <a:schemeClr val="accent6"/>
                </a:solidFill>
                <a:latin typeface="Overpass" panose="00000500000000000000" pitchFamily="2" charset="0"/>
              </a:defRPr>
            </a:lvl1pPr>
            <a:lvl2pPr marL="449263" indent="-177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Overpass" panose="00000500000000000000" pitchFamily="2" charset="0"/>
              <a:buChar char="–"/>
              <a:defRPr sz="1600">
                <a:solidFill>
                  <a:schemeClr val="accent6"/>
                </a:solidFill>
                <a:latin typeface="Overpass Light" panose="00000400000000000000" pitchFamily="2" charset="0"/>
              </a:defRPr>
            </a:lvl2pPr>
            <a:lvl3pPr marL="627063" indent="-177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Overpass" panose="00000500000000000000" pitchFamily="2" charset="0"/>
              <a:buChar char="–"/>
              <a:defRPr sz="1600">
                <a:solidFill>
                  <a:schemeClr val="accent4"/>
                </a:solidFill>
                <a:latin typeface="Overpass Light" panose="00000400000000000000" pitchFamily="2" charset="0"/>
              </a:defRPr>
            </a:lvl3pPr>
            <a:lvl4pPr marL="804863" indent="-177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accent6"/>
                </a:solidFill>
                <a:latin typeface="Overpass" panose="00000500000000000000" pitchFamily="2" charset="0"/>
              </a:defRPr>
            </a:lvl4pPr>
            <a:lvl5pPr marL="982663" indent="-177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accent6"/>
                </a:solidFill>
                <a:latin typeface="Overpass" panose="00000500000000000000" pitchFamily="2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E0B51350-C3CA-436C-8DE6-E722A6C2B879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CA"/>
              <a:t>Bibliothèque de l'Université Laval</a:t>
            </a:r>
            <a:endParaRPr lang="fr-CA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D8A82E3-6ADA-414F-9241-1988BA1CEB88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r>
              <a:rPr lang="fr-CA">
                <a:latin typeface="Overpass Light" panose="00000400000000000000" pitchFamily="2" charset="0"/>
              </a:rPr>
              <a:t>|</a:t>
            </a:r>
            <a:r>
              <a:rPr lang="fr-CA"/>
              <a:t>    </a:t>
            </a:r>
            <a:fld id="{F8964D57-84EC-48F1-B739-2C3A3FF1C9C0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1355640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- 2 photos gau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8">
            <a:extLst>
              <a:ext uri="{FF2B5EF4-FFF2-40B4-BE49-F238E27FC236}">
                <a16:creationId xmlns:a16="http://schemas.microsoft.com/office/drawing/2014/main" id="{1A04120F-18A2-7B45-9132-9FE222EA50E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3043238" cy="249174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720000" rIns="72000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200" baseline="0"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4" name="Espace réservé pour une image  8">
            <a:extLst>
              <a:ext uri="{FF2B5EF4-FFF2-40B4-BE49-F238E27FC236}">
                <a16:creationId xmlns:a16="http://schemas.microsoft.com/office/drawing/2014/main" id="{3D1FE636-5F4C-7F4D-9487-BE995305C25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2651760"/>
            <a:ext cx="3043238" cy="249174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720000" rIns="72000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200" baseline="0"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5F977A8D-8BD4-BC40-AAF0-C8CF11F86C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83200" y="630775"/>
            <a:ext cx="5485625" cy="374290"/>
          </a:xfrm>
          <a:prstGeom prst="rect">
            <a:avLst/>
          </a:prstGeom>
        </p:spPr>
        <p:txBody>
          <a:bodyPr lIns="0" tIns="0" rIns="0" bIns="0"/>
          <a:lstStyle>
            <a:lvl1pPr>
              <a:defRPr sz="2600" b="0" i="0" baseline="0">
                <a:solidFill>
                  <a:schemeClr val="accent1"/>
                </a:solidFill>
                <a:latin typeface="Overpass" pitchFamily="2" charset="77"/>
              </a:defRPr>
            </a:lvl1pPr>
          </a:lstStyle>
          <a:p>
            <a:r>
              <a:rPr lang="fr-CA" dirty="0"/>
              <a:t>Modifier le style du titre</a:t>
            </a:r>
            <a:endParaRPr lang="fr-FR" dirty="0"/>
          </a:p>
        </p:txBody>
      </p:sp>
      <p:sp>
        <p:nvSpPr>
          <p:cNvPr id="6" name="Espace réservé du texte 11">
            <a:extLst>
              <a:ext uri="{FF2B5EF4-FFF2-40B4-BE49-F238E27FC236}">
                <a16:creationId xmlns:a16="http://schemas.microsoft.com/office/drawing/2014/main" id="{7D8760E7-6C89-1540-BA0E-91C425313EF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283975" y="1069200"/>
            <a:ext cx="5485625" cy="37429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1pPr>
            <a:lvl2pPr marL="45720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2pPr>
            <a:lvl3pPr marL="91440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3pPr>
            <a:lvl4pPr marL="137160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4pPr>
            <a:lvl5pPr marL="182880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Sous-titre (optionnel)</a:t>
            </a:r>
            <a:endParaRPr lang="fr-FR" dirty="0"/>
          </a:p>
        </p:txBody>
      </p:sp>
      <p:sp>
        <p:nvSpPr>
          <p:cNvPr id="7" name="Espace réservé du texte 2">
            <a:extLst>
              <a:ext uri="{FF2B5EF4-FFF2-40B4-BE49-F238E27FC236}">
                <a16:creationId xmlns:a16="http://schemas.microsoft.com/office/drawing/2014/main" id="{52A27ABE-511B-4BBE-8679-234244C6868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283200" y="1709999"/>
            <a:ext cx="5486400" cy="2690551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defRPr sz="1700">
                <a:solidFill>
                  <a:schemeClr val="accent6"/>
                </a:solidFill>
                <a:latin typeface="Overpass" panose="00000500000000000000" pitchFamily="2" charset="0"/>
              </a:defRPr>
            </a:lvl1pPr>
            <a:lvl2pPr marL="449263" indent="-177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Overpass" panose="00000500000000000000" pitchFamily="2" charset="0"/>
              <a:buChar char="–"/>
              <a:defRPr sz="1600">
                <a:solidFill>
                  <a:schemeClr val="accent6"/>
                </a:solidFill>
                <a:latin typeface="Overpass Light" panose="00000400000000000000" pitchFamily="2" charset="0"/>
              </a:defRPr>
            </a:lvl2pPr>
            <a:lvl3pPr marL="627063" indent="-177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Overpass" panose="00000500000000000000" pitchFamily="2" charset="0"/>
              <a:buChar char="–"/>
              <a:defRPr sz="1600">
                <a:solidFill>
                  <a:schemeClr val="accent4"/>
                </a:solidFill>
                <a:latin typeface="Overpass Light" panose="00000400000000000000" pitchFamily="2" charset="0"/>
              </a:defRPr>
            </a:lvl3pPr>
            <a:lvl4pPr marL="804863" indent="-177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accent6"/>
                </a:solidFill>
                <a:latin typeface="Overpass" panose="00000500000000000000" pitchFamily="2" charset="0"/>
              </a:defRPr>
            </a:lvl4pPr>
            <a:lvl5pPr marL="982663" indent="-177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accent6"/>
                </a:solidFill>
                <a:latin typeface="Overpass" panose="00000500000000000000" pitchFamily="2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C80A921B-39AB-45EC-A709-A72BC4AE7C39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CA"/>
              <a:t>Bibliothèque de l'Université Laval</a:t>
            </a:r>
            <a:endParaRPr lang="fr-CA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75A89468-7A2C-42E8-BB42-5C8697A1C97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r>
              <a:rPr lang="fr-CA">
                <a:latin typeface="Overpass Light" panose="00000400000000000000" pitchFamily="2" charset="0"/>
              </a:rPr>
              <a:t>|</a:t>
            </a:r>
            <a:r>
              <a:rPr lang="fr-CA"/>
              <a:t>    </a:t>
            </a:r>
            <a:fld id="{F8964D57-84EC-48F1-B739-2C3A3FF1C9C0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7711175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u - 2 photos dro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8">
            <a:extLst>
              <a:ext uri="{FF2B5EF4-FFF2-40B4-BE49-F238E27FC236}">
                <a16:creationId xmlns:a16="http://schemas.microsoft.com/office/drawing/2014/main" id="{1A04120F-18A2-7B45-9132-9FE222EA50E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100762" y="0"/>
            <a:ext cx="3043238" cy="249174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720000" rIns="72000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200" baseline="0"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4" name="Espace réservé pour une image  8">
            <a:extLst>
              <a:ext uri="{FF2B5EF4-FFF2-40B4-BE49-F238E27FC236}">
                <a16:creationId xmlns:a16="http://schemas.microsoft.com/office/drawing/2014/main" id="{3D1FE636-5F4C-7F4D-9487-BE995305C25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100762" y="2651760"/>
            <a:ext cx="3043238" cy="249174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720000" rIns="72000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200" baseline="0"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5F977A8D-8BD4-BC40-AAF0-C8CF11F86C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9052" y="630775"/>
            <a:ext cx="4647191" cy="374290"/>
          </a:xfrm>
          <a:prstGeom prst="rect">
            <a:avLst/>
          </a:prstGeom>
        </p:spPr>
        <p:txBody>
          <a:bodyPr lIns="0" tIns="0" rIns="0" bIns="0"/>
          <a:lstStyle>
            <a:lvl1pPr>
              <a:defRPr sz="2600" b="0" i="0" baseline="0">
                <a:solidFill>
                  <a:schemeClr val="accent1"/>
                </a:solidFill>
                <a:latin typeface="Overpass" pitchFamily="2" charset="77"/>
              </a:defRPr>
            </a:lvl1pPr>
          </a:lstStyle>
          <a:p>
            <a:r>
              <a:rPr lang="fr-CA" dirty="0"/>
              <a:t>Modifier le style du titre</a:t>
            </a:r>
            <a:endParaRPr lang="fr-FR" dirty="0"/>
          </a:p>
        </p:txBody>
      </p:sp>
      <p:sp>
        <p:nvSpPr>
          <p:cNvPr id="6" name="Espace réservé du texte 11">
            <a:extLst>
              <a:ext uri="{FF2B5EF4-FFF2-40B4-BE49-F238E27FC236}">
                <a16:creationId xmlns:a16="http://schemas.microsoft.com/office/drawing/2014/main" id="{7D8760E7-6C89-1540-BA0E-91C425313EF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9827" y="1069200"/>
            <a:ext cx="4647191" cy="37429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1pPr>
            <a:lvl2pPr marL="45720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2pPr>
            <a:lvl3pPr marL="91440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3pPr>
            <a:lvl4pPr marL="137160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4pPr>
            <a:lvl5pPr marL="182880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Sous-titre (optionnel)</a:t>
            </a:r>
            <a:endParaRPr lang="fr-FR" dirty="0"/>
          </a:p>
        </p:txBody>
      </p:sp>
      <p:sp>
        <p:nvSpPr>
          <p:cNvPr id="7" name="Espace réservé du texte 2">
            <a:extLst>
              <a:ext uri="{FF2B5EF4-FFF2-40B4-BE49-F238E27FC236}">
                <a16:creationId xmlns:a16="http://schemas.microsoft.com/office/drawing/2014/main" id="{694BBE5C-F2D1-418D-80A4-F6C018112E2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029052" y="1709999"/>
            <a:ext cx="4647191" cy="2902822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defRPr sz="1700">
                <a:solidFill>
                  <a:schemeClr val="accent6"/>
                </a:solidFill>
                <a:latin typeface="Overpass" panose="00000500000000000000" pitchFamily="2" charset="0"/>
              </a:defRPr>
            </a:lvl1pPr>
            <a:lvl2pPr marL="449263" indent="-177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Overpass" panose="00000500000000000000" pitchFamily="2" charset="0"/>
              <a:buChar char="–"/>
              <a:defRPr sz="1600">
                <a:solidFill>
                  <a:schemeClr val="accent6"/>
                </a:solidFill>
                <a:latin typeface="Overpass Light" panose="00000400000000000000" pitchFamily="2" charset="0"/>
              </a:defRPr>
            </a:lvl2pPr>
            <a:lvl3pPr marL="627063" indent="-177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Overpass" panose="00000500000000000000" pitchFamily="2" charset="0"/>
              <a:buChar char="–"/>
              <a:defRPr sz="1600">
                <a:solidFill>
                  <a:schemeClr val="accent4"/>
                </a:solidFill>
                <a:latin typeface="Overpass Light" panose="00000400000000000000" pitchFamily="2" charset="0"/>
              </a:defRPr>
            </a:lvl3pPr>
            <a:lvl4pPr marL="804863" indent="-177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accent6"/>
                </a:solidFill>
                <a:latin typeface="Overpass" panose="00000500000000000000" pitchFamily="2" charset="0"/>
              </a:defRPr>
            </a:lvl4pPr>
            <a:lvl5pPr marL="982663" indent="-177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accent6"/>
                </a:solidFill>
                <a:latin typeface="Overpass" panose="00000500000000000000" pitchFamily="2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BF4AE4EE-1EE3-4BC0-AF42-DCABD952072C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CA"/>
              <a:t>Bibliothèque de l'Université Laval</a:t>
            </a:r>
            <a:endParaRPr lang="fr-CA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28EBB3E8-8D5D-49D3-9945-A865B806761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r>
              <a:rPr lang="fr-CA">
                <a:latin typeface="Overpass Light" panose="00000400000000000000" pitchFamily="2" charset="0"/>
              </a:rPr>
              <a:t>|</a:t>
            </a:r>
            <a:r>
              <a:rPr lang="fr-CA"/>
              <a:t>    </a:t>
            </a:r>
            <a:fld id="{F8964D57-84EC-48F1-B739-2C3A3FF1C9C0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7950233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- 1 colonne sans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7177773E-0430-E345-A47A-CB8216229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1576" y="630000"/>
            <a:ext cx="7411048" cy="374290"/>
          </a:xfrm>
          <a:prstGeom prst="rect">
            <a:avLst/>
          </a:prstGeom>
        </p:spPr>
        <p:txBody>
          <a:bodyPr lIns="0" tIns="0" rIns="0" bIns="0"/>
          <a:lstStyle>
            <a:lvl1pPr>
              <a:defRPr sz="2600" b="0" i="0" baseline="0">
                <a:solidFill>
                  <a:schemeClr val="accent1"/>
                </a:solidFill>
                <a:latin typeface="Overpass" pitchFamily="2" charset="77"/>
              </a:defRPr>
            </a:lvl1pPr>
          </a:lstStyle>
          <a:p>
            <a:r>
              <a:rPr lang="fr-CA" dirty="0"/>
              <a:t>Modifier le style du titre</a:t>
            </a:r>
            <a:endParaRPr lang="fr-FR" dirty="0"/>
          </a:p>
        </p:txBody>
      </p:sp>
      <p:sp>
        <p:nvSpPr>
          <p:cNvPr id="6" name="Espace réservé du texte 11">
            <a:extLst>
              <a:ext uri="{FF2B5EF4-FFF2-40B4-BE49-F238E27FC236}">
                <a16:creationId xmlns:a16="http://schemas.microsoft.com/office/drawing/2014/main" id="{E888B08D-129D-0B4A-A518-3FE9928D551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41576" y="1069200"/>
            <a:ext cx="7411048" cy="37429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1pPr>
            <a:lvl2pPr marL="45720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2pPr>
            <a:lvl3pPr marL="91440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3pPr>
            <a:lvl4pPr marL="137160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4pPr>
            <a:lvl5pPr marL="182880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Sous-titre (optionnel)</a:t>
            </a:r>
            <a:endParaRPr lang="fr-FR" dirty="0"/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0C862AA4-50D3-4B55-B627-FCE529881F5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041576" y="1709999"/>
            <a:ext cx="7411048" cy="2690551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defRPr sz="1700">
                <a:solidFill>
                  <a:schemeClr val="accent6"/>
                </a:solidFill>
                <a:latin typeface="Overpass" panose="00000500000000000000" pitchFamily="2" charset="0"/>
              </a:defRPr>
            </a:lvl1pPr>
            <a:lvl2pPr marL="449263" indent="-177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Overpass" panose="00000500000000000000" pitchFamily="2" charset="0"/>
              <a:buChar char="–"/>
              <a:defRPr sz="1600">
                <a:solidFill>
                  <a:schemeClr val="accent6"/>
                </a:solidFill>
                <a:latin typeface="Overpass Light" panose="00000400000000000000" pitchFamily="2" charset="0"/>
              </a:defRPr>
            </a:lvl2pPr>
            <a:lvl3pPr marL="627063" indent="-177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Overpass" panose="00000500000000000000" pitchFamily="2" charset="0"/>
              <a:buChar char="–"/>
              <a:defRPr sz="1600">
                <a:solidFill>
                  <a:schemeClr val="accent4"/>
                </a:solidFill>
                <a:latin typeface="Overpass Light" panose="00000400000000000000" pitchFamily="2" charset="0"/>
              </a:defRPr>
            </a:lvl3pPr>
            <a:lvl4pPr marL="804863" indent="-177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accent6"/>
                </a:solidFill>
                <a:latin typeface="Overpass" panose="00000500000000000000" pitchFamily="2" charset="0"/>
              </a:defRPr>
            </a:lvl4pPr>
            <a:lvl5pPr marL="982663" indent="-177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accent6"/>
                </a:solidFill>
                <a:latin typeface="Overpass" panose="00000500000000000000" pitchFamily="2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784D1AF0-12BA-46F0-A505-55567380E224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CA"/>
              <a:t>Bibliothèque de l'Université Laval</a:t>
            </a:r>
            <a:endParaRPr lang="fr-CA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0561D4CA-C593-4C76-AAA8-EB3819BFF8C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r>
              <a:rPr lang="fr-CA">
                <a:latin typeface="Overpass Light" panose="00000400000000000000" pitchFamily="2" charset="0"/>
              </a:rPr>
              <a:t>|</a:t>
            </a:r>
            <a:r>
              <a:rPr lang="fr-CA"/>
              <a:t>    </a:t>
            </a:r>
            <a:fld id="{F8964D57-84EC-48F1-B739-2C3A3FF1C9C0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2361036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u - 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7177773E-0430-E345-A47A-CB8216229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1576" y="630000"/>
            <a:ext cx="7411048" cy="374290"/>
          </a:xfrm>
          <a:prstGeom prst="rect">
            <a:avLst/>
          </a:prstGeom>
        </p:spPr>
        <p:txBody>
          <a:bodyPr lIns="0" tIns="0" rIns="0" bIns="0"/>
          <a:lstStyle>
            <a:lvl1pPr>
              <a:defRPr sz="2600" b="0" i="0" baseline="0">
                <a:solidFill>
                  <a:schemeClr val="accent1"/>
                </a:solidFill>
                <a:latin typeface="Overpass" pitchFamily="2" charset="77"/>
              </a:defRPr>
            </a:lvl1pPr>
          </a:lstStyle>
          <a:p>
            <a:r>
              <a:rPr lang="fr-CA" dirty="0"/>
              <a:t>Modifier le style du titre</a:t>
            </a:r>
            <a:endParaRPr lang="fr-FR" dirty="0"/>
          </a:p>
        </p:txBody>
      </p:sp>
      <p:sp>
        <p:nvSpPr>
          <p:cNvPr id="6" name="Espace réservé du texte 11">
            <a:extLst>
              <a:ext uri="{FF2B5EF4-FFF2-40B4-BE49-F238E27FC236}">
                <a16:creationId xmlns:a16="http://schemas.microsoft.com/office/drawing/2014/main" id="{E888B08D-129D-0B4A-A518-3FE9928D551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41576" y="1069200"/>
            <a:ext cx="7411048" cy="37429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700" baseline="0">
                <a:solidFill>
                  <a:schemeClr val="accent6"/>
                </a:solidFill>
                <a:latin typeface="Overpass" pitchFamily="2" charset="77"/>
              </a:defRPr>
            </a:lvl1pPr>
            <a:lvl2pPr marL="45720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2pPr>
            <a:lvl3pPr marL="91440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3pPr>
            <a:lvl4pPr marL="137160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4pPr>
            <a:lvl5pPr marL="182880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Sous-titre (optionnel)</a:t>
            </a:r>
            <a:endParaRPr lang="fr-FR" dirty="0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E19912A7-D533-4786-9631-3D1B8063800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CA"/>
              <a:t>Bibliothèque de l'Université Laval</a:t>
            </a:r>
            <a:endParaRPr lang="fr-CA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FA2F0D92-2A75-43B2-8350-09A329D0320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fr-CA">
                <a:latin typeface="Overpass Light" panose="00000400000000000000" pitchFamily="2" charset="0"/>
              </a:rPr>
              <a:t>|</a:t>
            </a:r>
            <a:r>
              <a:rPr lang="fr-CA"/>
              <a:t>    </a:t>
            </a:r>
            <a:fld id="{F8964D57-84EC-48F1-B739-2C3A3FF1C9C0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541476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uverture - fond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9AE794B-9698-3B4F-9FE8-C264D6B1822C}"/>
              </a:ext>
            </a:extLst>
          </p:cNvPr>
          <p:cNvSpPr/>
          <p:nvPr userDrawn="1"/>
        </p:nvSpPr>
        <p:spPr>
          <a:xfrm>
            <a:off x="0" y="1"/>
            <a:ext cx="9144000" cy="419576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1D02149-8693-2C47-8B04-CFB7965EEF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414000"/>
            <a:ext cx="6858000" cy="1790700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lnSpc>
                <a:spcPts val="5000"/>
              </a:lnSpc>
              <a:defRPr sz="5000" b="1" i="0" cap="all" baseline="0">
                <a:solidFill>
                  <a:schemeClr val="bg1"/>
                </a:solidFill>
                <a:latin typeface="Overpass" pitchFamily="2" charset="77"/>
              </a:defRPr>
            </a:lvl1pPr>
          </a:lstStyle>
          <a:p>
            <a:r>
              <a:rPr lang="fr-CA" dirty="0"/>
              <a:t>Modifier le style du titre</a:t>
            </a:r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63BA5C3B-CCE6-AF47-A95B-102AF7AB8A8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43000" y="2250000"/>
            <a:ext cx="6858000" cy="63000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3200" baseline="0">
                <a:solidFill>
                  <a:schemeClr val="bg1"/>
                </a:solidFill>
                <a:latin typeface="Overpass" pitchFamily="2" charset="77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CA" dirty="0"/>
              <a:t>Sous-titre (optionnel)</a:t>
            </a:r>
            <a:endParaRPr lang="en-US" dirty="0"/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12FAF42E-5F5B-F540-BDAA-9CEA3943D759}"/>
              </a:ext>
            </a:extLst>
          </p:cNvPr>
          <p:cNvCxnSpPr>
            <a:cxnSpLocks/>
          </p:cNvCxnSpPr>
          <p:nvPr userDrawn="1"/>
        </p:nvCxnSpPr>
        <p:spPr>
          <a:xfrm>
            <a:off x="1143000" y="3009900"/>
            <a:ext cx="939800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BA6E570F-05D9-489C-88EC-CE213188F30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A"/>
              <a:t>Bibliothèque de l'Université Laval</a:t>
            </a:r>
            <a:endParaRPr lang="fr-CA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255E8A2D-62F4-41FE-B8BF-C0D6433F80F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CA">
                <a:latin typeface="Overpass Light" panose="00000400000000000000" pitchFamily="2" charset="0"/>
              </a:rPr>
              <a:t>|</a:t>
            </a:r>
            <a:r>
              <a:rPr lang="fr-CA"/>
              <a:t>    </a:t>
            </a:r>
            <a:fld id="{F8964D57-84EC-48F1-B739-2C3A3FF1C9C0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99615776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u - vide sans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7177773E-0430-E345-A47A-CB8216229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1576" y="630000"/>
            <a:ext cx="7411048" cy="374290"/>
          </a:xfrm>
          <a:prstGeom prst="rect">
            <a:avLst/>
          </a:prstGeom>
        </p:spPr>
        <p:txBody>
          <a:bodyPr lIns="0" tIns="0" rIns="0" bIns="0"/>
          <a:lstStyle>
            <a:lvl1pPr>
              <a:defRPr sz="2600" b="0" i="0" baseline="0">
                <a:solidFill>
                  <a:schemeClr val="accent1"/>
                </a:solidFill>
                <a:latin typeface="Overpass" pitchFamily="2" charset="77"/>
              </a:defRPr>
            </a:lvl1pPr>
          </a:lstStyle>
          <a:p>
            <a:r>
              <a:rPr lang="fr-CA" dirty="0"/>
              <a:t>Modifier le style du titre</a:t>
            </a:r>
            <a:endParaRPr lang="fr-FR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D47C48D-F9DE-4E1F-A2DC-0171A81597F4}"/>
              </a:ext>
            </a:extLst>
          </p:cNvPr>
          <p:cNvSpPr/>
          <p:nvPr userDrawn="1"/>
        </p:nvSpPr>
        <p:spPr>
          <a:xfrm>
            <a:off x="7666264" y="4335236"/>
            <a:ext cx="1347107" cy="702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A6CADFC-7E82-4ACF-8E08-2A015EE1B1B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A"/>
              <a:t>Bibliothèque de l'Université Laval</a:t>
            </a:r>
            <a:endParaRPr lang="fr-CA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72D6167-AB54-4D85-815E-06D0D836EA4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CA">
                <a:latin typeface="Overpass Light" panose="00000400000000000000" pitchFamily="2" charset="0"/>
              </a:rPr>
              <a:t>|</a:t>
            </a:r>
            <a:r>
              <a:rPr lang="fr-CA"/>
              <a:t>    </a:t>
            </a:r>
            <a:fld id="{F8964D57-84EC-48F1-B739-2C3A3FF1C9C0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0314606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- rappel thémat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  3">
            <a:extLst>
              <a:ext uri="{FF2B5EF4-FFF2-40B4-BE49-F238E27FC236}">
                <a16:creationId xmlns:a16="http://schemas.microsoft.com/office/drawing/2014/main" id="{73C386CC-AF44-0843-9E05-0761639130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7747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anchor="ctr" anchorCtr="0"/>
          <a:lstStyle>
            <a:lvl1pPr marL="0" indent="0" algn="ctr">
              <a:buFontTx/>
              <a:buNone/>
              <a:defRPr sz="1200" baseline="0"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2BCE4BE2-AB29-F940-A4DF-32AF180714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1576" y="1234533"/>
            <a:ext cx="7411048" cy="374290"/>
          </a:xfrm>
          <a:prstGeom prst="rect">
            <a:avLst/>
          </a:prstGeom>
        </p:spPr>
        <p:txBody>
          <a:bodyPr lIns="0" tIns="0" rIns="0" bIns="0"/>
          <a:lstStyle>
            <a:lvl1pPr>
              <a:defRPr sz="2600" b="0" i="0" baseline="0">
                <a:solidFill>
                  <a:schemeClr val="accent1"/>
                </a:solidFill>
                <a:latin typeface="Overpass" pitchFamily="2" charset="77"/>
              </a:defRPr>
            </a:lvl1pPr>
          </a:lstStyle>
          <a:p>
            <a:r>
              <a:rPr lang="fr-CA" dirty="0"/>
              <a:t>Modifier le style du titre</a:t>
            </a:r>
            <a:endParaRPr lang="fr-FR" dirty="0"/>
          </a:p>
        </p:txBody>
      </p:sp>
      <p:sp>
        <p:nvSpPr>
          <p:cNvPr id="7" name="Espace réservé du texte 11">
            <a:extLst>
              <a:ext uri="{FF2B5EF4-FFF2-40B4-BE49-F238E27FC236}">
                <a16:creationId xmlns:a16="http://schemas.microsoft.com/office/drawing/2014/main" id="{B2C9C8CD-2CD3-D541-BD65-4B27AF5A897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41576" y="1673326"/>
            <a:ext cx="7411048" cy="37429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1pPr>
            <a:lvl2pPr marL="45720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2pPr>
            <a:lvl3pPr marL="91440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3pPr>
            <a:lvl4pPr marL="137160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4pPr>
            <a:lvl5pPr marL="182880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Sous-titre (optionnel)</a:t>
            </a:r>
            <a:endParaRPr lang="fr-FR" dirty="0"/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D2AE6F24-D3E6-438F-B0D1-0E38651E066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041576" y="2328068"/>
            <a:ext cx="7411048" cy="210514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defRPr sz="1700">
                <a:solidFill>
                  <a:schemeClr val="accent6"/>
                </a:solidFill>
                <a:latin typeface="Overpass" panose="00000500000000000000" pitchFamily="2" charset="0"/>
              </a:defRPr>
            </a:lvl1pPr>
            <a:lvl2pPr marL="449263" indent="-177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Overpass" panose="00000500000000000000" pitchFamily="2" charset="0"/>
              <a:buChar char="–"/>
              <a:defRPr sz="1600">
                <a:solidFill>
                  <a:schemeClr val="accent6"/>
                </a:solidFill>
                <a:latin typeface="Overpass Light" panose="00000400000000000000" pitchFamily="2" charset="0"/>
              </a:defRPr>
            </a:lvl2pPr>
            <a:lvl3pPr marL="627063" indent="-177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Overpass" panose="00000500000000000000" pitchFamily="2" charset="0"/>
              <a:buChar char="–"/>
              <a:defRPr sz="1600">
                <a:solidFill>
                  <a:schemeClr val="accent4"/>
                </a:solidFill>
                <a:latin typeface="Overpass Light" panose="00000400000000000000" pitchFamily="2" charset="0"/>
              </a:defRPr>
            </a:lvl3pPr>
            <a:lvl4pPr marL="804863" indent="-177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accent6"/>
                </a:solidFill>
                <a:latin typeface="Overpass" panose="00000500000000000000" pitchFamily="2" charset="0"/>
              </a:defRPr>
            </a:lvl4pPr>
            <a:lvl5pPr marL="982663" indent="-177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accent6"/>
                </a:solidFill>
                <a:latin typeface="Overpass" panose="00000500000000000000" pitchFamily="2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457EADA1-49AE-4CBB-B87D-13FFD981B8A3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CA"/>
              <a:t>Bibliothèque de l'Université Laval</a:t>
            </a:r>
            <a:endParaRPr lang="fr-CA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4CCCE11C-ED5D-47CA-974F-CA9BD7F00A1C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r>
              <a:rPr lang="fr-CA">
                <a:latin typeface="Overpass Light" panose="00000400000000000000" pitchFamily="2" charset="0"/>
              </a:rPr>
              <a:t>|</a:t>
            </a:r>
            <a:r>
              <a:rPr lang="fr-CA"/>
              <a:t>    </a:t>
            </a:r>
            <a:fld id="{F8964D57-84EC-48F1-B739-2C3A3FF1C9C0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4014885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- fond gri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3DA497C7-D1D0-7F4C-BADF-A361503349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83200" y="579600"/>
            <a:ext cx="5515112" cy="565801"/>
          </a:xfrm>
          <a:prstGeom prst="rect">
            <a:avLst/>
          </a:prstGeom>
        </p:spPr>
        <p:txBody>
          <a:bodyPr lIns="0" tIns="0" rIns="0" bIns="0"/>
          <a:lstStyle>
            <a:lvl1pPr>
              <a:defRPr sz="2600" baseline="0">
                <a:solidFill>
                  <a:schemeClr val="bg1"/>
                </a:solidFill>
                <a:latin typeface="Overpass" pitchFamily="2" charset="77"/>
              </a:defRPr>
            </a:lvl1pPr>
          </a:lstStyle>
          <a:p>
            <a:r>
              <a:rPr lang="fr-CA" dirty="0"/>
              <a:t>Modifier le style du titre</a:t>
            </a:r>
            <a:endParaRPr lang="fr-FR" dirty="0"/>
          </a:p>
        </p:txBody>
      </p:sp>
      <p:sp>
        <p:nvSpPr>
          <p:cNvPr id="3" name="Espace réservé pour une image  8">
            <a:extLst>
              <a:ext uri="{FF2B5EF4-FFF2-40B4-BE49-F238E27FC236}">
                <a16:creationId xmlns:a16="http://schemas.microsoft.com/office/drawing/2014/main" id="{A5D41059-7540-944A-BF8A-112F695285E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3043238" cy="51435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720000" rIns="72000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200" baseline="0"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007A94EF-6ECA-440A-B50B-8CA5E37C7B7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283200" y="1709999"/>
            <a:ext cx="5515112" cy="2690551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defRPr sz="1700">
                <a:solidFill>
                  <a:schemeClr val="bg1"/>
                </a:solidFill>
                <a:latin typeface="Overpass" panose="00000500000000000000" pitchFamily="2" charset="0"/>
              </a:defRPr>
            </a:lvl1pPr>
            <a:lvl2pPr marL="449263" indent="-177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Overpass" panose="00000500000000000000" pitchFamily="2" charset="0"/>
              <a:buChar char="–"/>
              <a:defRPr sz="1600">
                <a:solidFill>
                  <a:schemeClr val="bg1"/>
                </a:solidFill>
                <a:latin typeface="Overpass Light" panose="00000400000000000000" pitchFamily="2" charset="0"/>
              </a:defRPr>
            </a:lvl2pPr>
            <a:lvl3pPr marL="627063" indent="-177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Overpass" panose="00000500000000000000" pitchFamily="2" charset="0"/>
              <a:buChar char="–"/>
              <a:defRPr sz="1600">
                <a:solidFill>
                  <a:schemeClr val="bg1"/>
                </a:solidFill>
                <a:latin typeface="Overpass Light" panose="00000400000000000000" pitchFamily="2" charset="0"/>
              </a:defRPr>
            </a:lvl3pPr>
            <a:lvl4pPr marL="804863" indent="-177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accent6"/>
                </a:solidFill>
                <a:latin typeface="Overpass" panose="00000500000000000000" pitchFamily="2" charset="0"/>
              </a:defRPr>
            </a:lvl4pPr>
            <a:lvl5pPr marL="982663" indent="-177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accent6"/>
                </a:solidFill>
                <a:latin typeface="Overpass" panose="00000500000000000000" pitchFamily="2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C08CFE8C-9B1C-40EE-967E-70E979E8FEEE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CA" dirty="0"/>
              <a:t>Bibliothèque de l'Université Laval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402A9-26DA-45DC-A705-569657DAB3E4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r>
              <a:rPr lang="fr-CA" dirty="0">
                <a:latin typeface="Overpass Light" panose="00000400000000000000" pitchFamily="2" charset="0"/>
              </a:rPr>
              <a:t>|</a:t>
            </a:r>
            <a:r>
              <a:rPr lang="fr-CA" dirty="0"/>
              <a:t>    </a:t>
            </a:r>
            <a:fld id="{F8964D57-84EC-48F1-B739-2C3A3FF1C9C0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9285106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u - fond gris 1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3DA497C7-D1D0-7F4C-BADF-A361503349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0400" y="579600"/>
            <a:ext cx="4650107" cy="565801"/>
          </a:xfrm>
          <a:prstGeom prst="rect">
            <a:avLst/>
          </a:prstGeom>
        </p:spPr>
        <p:txBody>
          <a:bodyPr lIns="0" tIns="0" rIns="0" bIns="0"/>
          <a:lstStyle>
            <a:lvl1pPr>
              <a:defRPr sz="2600" baseline="0">
                <a:solidFill>
                  <a:schemeClr val="bg1"/>
                </a:solidFill>
                <a:latin typeface="Overpass" pitchFamily="2" charset="77"/>
              </a:defRPr>
            </a:lvl1pPr>
          </a:lstStyle>
          <a:p>
            <a:r>
              <a:rPr lang="fr-CA" dirty="0"/>
              <a:t>Modifier le style du titre</a:t>
            </a:r>
            <a:endParaRPr lang="fr-FR" dirty="0"/>
          </a:p>
        </p:txBody>
      </p:sp>
      <p:sp>
        <p:nvSpPr>
          <p:cNvPr id="3" name="Espace réservé pour une image  8">
            <a:extLst>
              <a:ext uri="{FF2B5EF4-FFF2-40B4-BE49-F238E27FC236}">
                <a16:creationId xmlns:a16="http://schemas.microsoft.com/office/drawing/2014/main" id="{A5D41059-7540-944A-BF8A-112F695285E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100762" y="0"/>
            <a:ext cx="3043238" cy="51435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720000" rIns="72000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200" baseline="0"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007A94EF-6ECA-440A-B50B-8CA5E37C7B7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040400" y="1709999"/>
            <a:ext cx="4650107" cy="2690551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defRPr sz="1700">
                <a:solidFill>
                  <a:schemeClr val="bg1"/>
                </a:solidFill>
                <a:latin typeface="Overpass" panose="00000500000000000000" pitchFamily="2" charset="0"/>
              </a:defRPr>
            </a:lvl1pPr>
            <a:lvl2pPr marL="449263" indent="-177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Overpass" panose="00000500000000000000" pitchFamily="2" charset="0"/>
              <a:buChar char="–"/>
              <a:defRPr sz="1600">
                <a:solidFill>
                  <a:schemeClr val="bg1"/>
                </a:solidFill>
                <a:latin typeface="Overpass Light" panose="00000400000000000000" pitchFamily="2" charset="0"/>
              </a:defRPr>
            </a:lvl2pPr>
            <a:lvl3pPr marL="627063" indent="-177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Overpass" panose="00000500000000000000" pitchFamily="2" charset="0"/>
              <a:buChar char="–"/>
              <a:defRPr sz="1600">
                <a:solidFill>
                  <a:schemeClr val="bg1"/>
                </a:solidFill>
                <a:latin typeface="Overpass Light" panose="00000400000000000000" pitchFamily="2" charset="0"/>
              </a:defRPr>
            </a:lvl3pPr>
            <a:lvl4pPr marL="804863" indent="-177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accent6"/>
                </a:solidFill>
                <a:latin typeface="Overpass" panose="00000500000000000000" pitchFamily="2" charset="0"/>
              </a:defRPr>
            </a:lvl4pPr>
            <a:lvl5pPr marL="982663" indent="-177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accent6"/>
                </a:solidFill>
                <a:latin typeface="Overpass" panose="00000500000000000000" pitchFamily="2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A22DEA38-DF0E-4E98-9EBA-14EDDF4F91B4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A" dirty="0"/>
              <a:t>Bibliothèque de l'Université Laval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FC66931-AEDE-4EBA-9CA1-64BE2D5BC6F1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A" dirty="0">
                <a:latin typeface="Overpass Light" panose="00000400000000000000" pitchFamily="2" charset="0"/>
              </a:rPr>
              <a:t>|</a:t>
            </a:r>
            <a:r>
              <a:rPr lang="fr-CA" dirty="0"/>
              <a:t>    </a:t>
            </a:r>
            <a:fld id="{F8964D57-84EC-48F1-B739-2C3A3FF1C9C0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4691000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- fond gri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7CF2A2E-2721-7843-9400-807EB5B779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0400" y="579600"/>
            <a:ext cx="7235695" cy="565801"/>
          </a:xfrm>
          <a:prstGeom prst="rect">
            <a:avLst/>
          </a:prstGeom>
        </p:spPr>
        <p:txBody>
          <a:bodyPr lIns="0" tIns="0" rIns="0" bIns="0"/>
          <a:lstStyle>
            <a:lvl1pPr>
              <a:defRPr sz="2600" baseline="0">
                <a:solidFill>
                  <a:schemeClr val="bg1"/>
                </a:solidFill>
                <a:latin typeface="Overpass" pitchFamily="2" charset="77"/>
              </a:defRPr>
            </a:lvl1pPr>
          </a:lstStyle>
          <a:p>
            <a:r>
              <a:rPr lang="fr-CA" dirty="0"/>
              <a:t>Modifier le style du titre</a:t>
            </a:r>
            <a:endParaRPr lang="fr-FR" dirty="0"/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5E383D90-BE87-4EDE-8CD4-1DE57779FD2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040399" y="1709999"/>
            <a:ext cx="7235695" cy="2690551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defRPr sz="1700">
                <a:solidFill>
                  <a:schemeClr val="bg1"/>
                </a:solidFill>
                <a:latin typeface="Overpass" panose="00000500000000000000" pitchFamily="2" charset="0"/>
              </a:defRPr>
            </a:lvl1pPr>
            <a:lvl2pPr marL="449263" indent="-177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Overpass" panose="00000500000000000000" pitchFamily="2" charset="0"/>
              <a:buChar char="–"/>
              <a:defRPr sz="1600">
                <a:solidFill>
                  <a:schemeClr val="bg1"/>
                </a:solidFill>
                <a:latin typeface="Overpass Light" panose="00000400000000000000" pitchFamily="2" charset="0"/>
              </a:defRPr>
            </a:lvl2pPr>
            <a:lvl3pPr marL="627063" indent="-177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Overpass" panose="00000500000000000000" pitchFamily="2" charset="0"/>
              <a:buChar char="–"/>
              <a:defRPr sz="1600">
                <a:solidFill>
                  <a:schemeClr val="bg1"/>
                </a:solidFill>
                <a:latin typeface="Overpass Light" panose="00000400000000000000" pitchFamily="2" charset="0"/>
              </a:defRPr>
            </a:lvl3pPr>
            <a:lvl4pPr marL="804863" indent="-177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accent6"/>
                </a:solidFill>
                <a:latin typeface="Overpass" panose="00000500000000000000" pitchFamily="2" charset="0"/>
              </a:defRPr>
            </a:lvl4pPr>
            <a:lvl5pPr marL="982663" indent="-177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accent6"/>
                </a:solidFill>
                <a:latin typeface="Overpass" panose="00000500000000000000" pitchFamily="2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973A82E-3D37-410C-9EC5-D153F09FAA27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A" dirty="0"/>
              <a:t>Bibliothèque de l'Université Laval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25BBE2D-7850-4928-932A-2477A93F0A02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A" dirty="0">
                <a:latin typeface="Overpass Light" panose="00000400000000000000" pitchFamily="2" charset="0"/>
              </a:rPr>
              <a:t>|</a:t>
            </a:r>
            <a:r>
              <a:rPr lang="fr-CA" dirty="0"/>
              <a:t>    </a:t>
            </a:r>
            <a:fld id="{F8964D57-84EC-48F1-B739-2C3A3FF1C9C0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1253283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6">
            <a:extLst>
              <a:ext uri="{FF2B5EF4-FFF2-40B4-BE49-F238E27FC236}">
                <a16:creationId xmlns:a16="http://schemas.microsoft.com/office/drawing/2014/main" id="{81F6B057-03AA-2B46-98B5-930C169F14B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375601" y="2080800"/>
            <a:ext cx="2545978" cy="177450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1700" b="0" i="0">
                <a:solidFill>
                  <a:schemeClr val="accent6"/>
                </a:solidFill>
                <a:latin typeface="Overpass Light" pitchFamily="2" charset="77"/>
              </a:defRPr>
            </a:lvl1pPr>
            <a:lvl2pPr marL="457200" indent="0">
              <a:buNone/>
              <a:defRPr sz="1600" b="0" i="0">
                <a:solidFill>
                  <a:schemeClr val="tx1">
                    <a:lumMod val="75000"/>
                    <a:lumOff val="25000"/>
                  </a:schemeClr>
                </a:solidFill>
                <a:latin typeface="Overpass Light" pitchFamily="2" charset="77"/>
              </a:defRPr>
            </a:lvl2pPr>
            <a:lvl3pPr marL="914400" indent="0">
              <a:buNone/>
              <a:defRPr sz="1600" b="0" i="0">
                <a:solidFill>
                  <a:schemeClr val="tx1">
                    <a:lumMod val="75000"/>
                    <a:lumOff val="25000"/>
                  </a:schemeClr>
                </a:solidFill>
                <a:latin typeface="Overpass Light" pitchFamily="2" charset="77"/>
              </a:defRPr>
            </a:lvl3pPr>
            <a:lvl4pPr marL="1371600" indent="0">
              <a:buNone/>
              <a:defRPr sz="1600" b="0" i="0">
                <a:solidFill>
                  <a:schemeClr val="tx1">
                    <a:lumMod val="75000"/>
                    <a:lumOff val="25000"/>
                  </a:schemeClr>
                </a:solidFill>
                <a:latin typeface="Overpass Light" pitchFamily="2" charset="77"/>
              </a:defRPr>
            </a:lvl4pPr>
            <a:lvl5pPr marL="1828800" indent="0">
              <a:buNone/>
              <a:defRPr sz="1600" b="0" i="0">
                <a:solidFill>
                  <a:schemeClr val="tx1">
                    <a:lumMod val="75000"/>
                    <a:lumOff val="25000"/>
                  </a:schemeClr>
                </a:solidFill>
                <a:latin typeface="Overpass Light" pitchFamily="2" charset="77"/>
              </a:defRPr>
            </a:lvl5pPr>
          </a:lstStyle>
          <a:p>
            <a:pPr lvl="0"/>
            <a:r>
              <a:rPr lang="fr-CA" dirty="0" err="1"/>
              <a:t>Sit</a:t>
            </a:r>
            <a:r>
              <a:rPr lang="fr-CA" dirty="0"/>
              <a:t> </a:t>
            </a:r>
            <a:r>
              <a:rPr lang="fr-CA" dirty="0" err="1"/>
              <a:t>amet</a:t>
            </a:r>
            <a:r>
              <a:rPr lang="fr-CA" dirty="0"/>
              <a:t>, </a:t>
            </a:r>
            <a:r>
              <a:rPr lang="fr-CA" dirty="0" err="1"/>
              <a:t>consectetur</a:t>
            </a:r>
            <a:r>
              <a:rPr lang="fr-CA" dirty="0"/>
              <a:t> </a:t>
            </a:r>
            <a:r>
              <a:rPr lang="fr-CA" dirty="0" err="1"/>
              <a:t>adipiscing</a:t>
            </a:r>
            <a:r>
              <a:rPr lang="fr-CA" dirty="0"/>
              <a:t> </a:t>
            </a:r>
            <a:r>
              <a:rPr lang="fr-CA" dirty="0" err="1"/>
              <a:t>alit</a:t>
            </a:r>
            <a:r>
              <a:rPr lang="fr-CA" dirty="0"/>
              <a:t>, </a:t>
            </a:r>
            <a:r>
              <a:rPr lang="fr-CA" dirty="0" err="1"/>
              <a:t>sed</a:t>
            </a:r>
            <a:r>
              <a:rPr lang="fr-CA" dirty="0"/>
              <a:t> do </a:t>
            </a:r>
            <a:r>
              <a:rPr lang="fr-CA" dirty="0" err="1"/>
              <a:t>eiusmod</a:t>
            </a:r>
            <a:r>
              <a:rPr lang="fr-CA" dirty="0"/>
              <a:t> </a:t>
            </a:r>
            <a:r>
              <a:rPr lang="fr-CA" dirty="0" err="1"/>
              <a:t>tempor</a:t>
            </a:r>
            <a:r>
              <a:rPr lang="fr-CA" dirty="0"/>
              <a:t> </a:t>
            </a:r>
            <a:r>
              <a:rPr lang="fr-CA" dirty="0" err="1"/>
              <a:t>incididunt</a:t>
            </a:r>
            <a:r>
              <a:rPr lang="fr-CA" dirty="0"/>
              <a:t> ut </a:t>
            </a:r>
            <a:r>
              <a:rPr lang="fr-CA" dirty="0" err="1"/>
              <a:t>labore</a:t>
            </a:r>
            <a:r>
              <a:rPr lang="fr-CA" dirty="0"/>
              <a:t> et </a:t>
            </a:r>
            <a:r>
              <a:rPr lang="fr-CA" dirty="0" err="1"/>
              <a:t>dolore</a:t>
            </a:r>
            <a:r>
              <a:rPr lang="fr-CA" dirty="0"/>
              <a:t> magna </a:t>
            </a:r>
            <a:r>
              <a:rPr lang="fr-CA" dirty="0" err="1"/>
              <a:t>allagua</a:t>
            </a:r>
            <a:r>
              <a:rPr lang="fr-CA" dirty="0"/>
              <a:t>. Ut </a:t>
            </a:r>
            <a:r>
              <a:rPr lang="fr-CA" dirty="0" err="1"/>
              <a:t>enim</a:t>
            </a:r>
            <a:r>
              <a:rPr lang="fr-CA" dirty="0"/>
              <a:t> ad </a:t>
            </a:r>
            <a:r>
              <a:rPr lang="fr-CA" dirty="0" err="1"/>
              <a:t>minim</a:t>
            </a:r>
            <a:r>
              <a:rPr lang="fr-CA" dirty="0"/>
              <a:t> </a:t>
            </a:r>
            <a:r>
              <a:rPr lang="fr-CA" dirty="0" err="1"/>
              <a:t>veniam</a:t>
            </a:r>
            <a:r>
              <a:rPr lang="fr-CA" dirty="0"/>
              <a:t>.</a:t>
            </a:r>
            <a:endParaRPr lang="fr-FR" dirty="0"/>
          </a:p>
        </p:txBody>
      </p:sp>
      <p:sp>
        <p:nvSpPr>
          <p:cNvPr id="4" name="Espace réservé du texte 11">
            <a:extLst>
              <a:ext uri="{FF2B5EF4-FFF2-40B4-BE49-F238E27FC236}">
                <a16:creationId xmlns:a16="http://schemas.microsoft.com/office/drawing/2014/main" id="{A02269A0-AF3B-0143-B7FC-5928DA8DB29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375944" y="1478280"/>
            <a:ext cx="2480678" cy="40018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1pPr>
            <a:lvl2pPr marL="45720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2pPr>
            <a:lvl3pPr marL="91440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3pPr>
            <a:lvl4pPr marL="137160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4pPr>
            <a:lvl5pPr marL="182880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Sous-titre (optionnel)</a:t>
            </a:r>
            <a:endParaRPr lang="fr-FR" dirty="0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BE386636-6289-6944-95A7-22343DD5AE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75944" y="630000"/>
            <a:ext cx="2480678" cy="848280"/>
          </a:xfrm>
          <a:prstGeom prst="rect">
            <a:avLst/>
          </a:prstGeom>
        </p:spPr>
        <p:txBody>
          <a:bodyPr lIns="0" tIns="0" rIns="0" bIns="0"/>
          <a:lstStyle>
            <a:lvl1pPr>
              <a:defRPr sz="2600" b="0" i="0" baseline="0">
                <a:solidFill>
                  <a:schemeClr val="accent1"/>
                </a:solidFill>
                <a:latin typeface="Overpass" pitchFamily="2" charset="77"/>
              </a:defRPr>
            </a:lvl1pPr>
          </a:lstStyle>
          <a:p>
            <a:r>
              <a:rPr lang="fr-CA" dirty="0"/>
              <a:t>Titre du</a:t>
            </a:r>
            <a:br>
              <a:rPr lang="fr-CA" dirty="0"/>
            </a:br>
            <a:r>
              <a:rPr lang="fr-CA" dirty="0"/>
              <a:t>graphique</a:t>
            </a:r>
            <a:endParaRPr lang="fr-FR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3D83742-F6BC-5F41-A534-D24C88B56FA4}"/>
              </a:ext>
            </a:extLst>
          </p:cNvPr>
          <p:cNvSpPr/>
          <p:nvPr userDrawn="1"/>
        </p:nvSpPr>
        <p:spPr>
          <a:xfrm>
            <a:off x="0" y="0"/>
            <a:ext cx="6074979" cy="51435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1989C821-A122-40CF-874D-1439FD40D971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CA" dirty="0"/>
              <a:t>Bibliothèque de l'Université Laval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8B3BF22-37D5-44A1-ACC0-C3104CDE82C2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fr-CA">
                <a:latin typeface="Overpass Light" panose="00000400000000000000" pitchFamily="2" charset="0"/>
              </a:rPr>
              <a:t>|</a:t>
            </a:r>
            <a:r>
              <a:rPr lang="fr-CA"/>
              <a:t>    </a:t>
            </a:r>
            <a:fld id="{F8964D57-84EC-48F1-B739-2C3A3FF1C9C0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8171250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:a16="http://schemas.microsoft.com/office/drawing/2014/main" id="{54FDD69A-A7CD-974E-9882-9336752340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41576" y="630000"/>
            <a:ext cx="7477956" cy="374290"/>
          </a:xfrm>
          <a:prstGeom prst="rect">
            <a:avLst/>
          </a:prstGeom>
        </p:spPr>
        <p:txBody>
          <a:bodyPr lIns="0" tIns="0" rIns="0" bIns="0"/>
          <a:lstStyle>
            <a:lvl1pPr>
              <a:defRPr sz="2600" b="0" i="0" baseline="0">
                <a:solidFill>
                  <a:schemeClr val="accent1"/>
                </a:solidFill>
                <a:latin typeface="Overpass" pitchFamily="2" charset="77"/>
              </a:defRPr>
            </a:lvl1pPr>
          </a:lstStyle>
          <a:p>
            <a:r>
              <a:rPr lang="fr-CA" dirty="0"/>
              <a:t>Titre du tableau</a:t>
            </a:r>
            <a:endParaRPr lang="fr-FR" dirty="0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09B611C9-2369-4F4C-94F0-CE463D55EDE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A"/>
              <a:t>Bibliothèque de l'Université Laval</a:t>
            </a:r>
            <a:endParaRPr lang="fr-CA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BC0691FA-BA04-466F-B840-A63541F21EE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CA">
                <a:latin typeface="Overpass Light" panose="00000400000000000000" pitchFamily="2" charset="0"/>
              </a:rPr>
              <a:t>|</a:t>
            </a:r>
            <a:r>
              <a:rPr lang="fr-CA"/>
              <a:t>    </a:t>
            </a:r>
            <a:fld id="{F8964D57-84EC-48F1-B739-2C3A3FF1C9C0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88190361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saïque - 16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6">
            <a:extLst>
              <a:ext uri="{FF2B5EF4-FFF2-40B4-BE49-F238E27FC236}">
                <a16:creationId xmlns:a16="http://schemas.microsoft.com/office/drawing/2014/main" id="{89E302D6-585B-C942-A46B-54BAFDF9B4D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375601" y="2080800"/>
            <a:ext cx="2545978" cy="177479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1700" b="0" i="0">
                <a:solidFill>
                  <a:schemeClr val="accent6"/>
                </a:solidFill>
                <a:latin typeface="Overpass" panose="00000500000000000000" pitchFamily="2" charset="0"/>
              </a:defRPr>
            </a:lvl1pPr>
            <a:lvl2pPr marL="457200" indent="0">
              <a:buNone/>
              <a:defRPr sz="1600" b="0" i="0">
                <a:solidFill>
                  <a:schemeClr val="tx1">
                    <a:lumMod val="75000"/>
                    <a:lumOff val="25000"/>
                  </a:schemeClr>
                </a:solidFill>
                <a:latin typeface="Overpass Light" pitchFamily="2" charset="77"/>
              </a:defRPr>
            </a:lvl2pPr>
            <a:lvl3pPr marL="914400" indent="0">
              <a:buNone/>
              <a:defRPr sz="1600" b="0" i="0">
                <a:solidFill>
                  <a:schemeClr val="tx1">
                    <a:lumMod val="75000"/>
                    <a:lumOff val="25000"/>
                  </a:schemeClr>
                </a:solidFill>
                <a:latin typeface="Overpass Light" pitchFamily="2" charset="77"/>
              </a:defRPr>
            </a:lvl3pPr>
            <a:lvl4pPr marL="1371600" indent="0">
              <a:buNone/>
              <a:defRPr sz="1600" b="0" i="0">
                <a:solidFill>
                  <a:schemeClr val="tx1">
                    <a:lumMod val="75000"/>
                    <a:lumOff val="25000"/>
                  </a:schemeClr>
                </a:solidFill>
                <a:latin typeface="Overpass Light" pitchFamily="2" charset="77"/>
              </a:defRPr>
            </a:lvl4pPr>
            <a:lvl5pPr marL="1828800" indent="0">
              <a:buNone/>
              <a:defRPr sz="1600" b="0" i="0">
                <a:solidFill>
                  <a:schemeClr val="tx1">
                    <a:lumMod val="75000"/>
                    <a:lumOff val="25000"/>
                  </a:schemeClr>
                </a:solidFill>
                <a:latin typeface="Overpass Light" pitchFamily="2" charset="77"/>
              </a:defRPr>
            </a:lvl5pPr>
          </a:lstStyle>
          <a:p>
            <a:pPr lvl="0"/>
            <a:r>
              <a:rPr lang="fr-CA" dirty="0" err="1"/>
              <a:t>Sit</a:t>
            </a:r>
            <a:r>
              <a:rPr lang="fr-CA" dirty="0"/>
              <a:t> </a:t>
            </a:r>
            <a:r>
              <a:rPr lang="fr-CA" dirty="0" err="1"/>
              <a:t>amet</a:t>
            </a:r>
            <a:r>
              <a:rPr lang="fr-CA" dirty="0"/>
              <a:t>, </a:t>
            </a:r>
            <a:r>
              <a:rPr lang="fr-CA" dirty="0" err="1"/>
              <a:t>consectetur</a:t>
            </a:r>
            <a:r>
              <a:rPr lang="fr-CA" dirty="0"/>
              <a:t> </a:t>
            </a:r>
            <a:r>
              <a:rPr lang="fr-CA" dirty="0" err="1"/>
              <a:t>adipiscing</a:t>
            </a:r>
            <a:r>
              <a:rPr lang="fr-CA" dirty="0"/>
              <a:t> </a:t>
            </a:r>
            <a:r>
              <a:rPr lang="fr-CA" dirty="0" err="1"/>
              <a:t>alit</a:t>
            </a:r>
            <a:r>
              <a:rPr lang="fr-CA" dirty="0"/>
              <a:t>, </a:t>
            </a:r>
            <a:r>
              <a:rPr lang="fr-CA" dirty="0" err="1"/>
              <a:t>sed</a:t>
            </a:r>
            <a:r>
              <a:rPr lang="fr-CA" dirty="0"/>
              <a:t> do </a:t>
            </a:r>
            <a:r>
              <a:rPr lang="fr-CA" dirty="0" err="1"/>
              <a:t>eiusmod</a:t>
            </a:r>
            <a:r>
              <a:rPr lang="fr-CA" dirty="0"/>
              <a:t> </a:t>
            </a:r>
            <a:r>
              <a:rPr lang="fr-CA" dirty="0" err="1"/>
              <a:t>tempor</a:t>
            </a:r>
            <a:r>
              <a:rPr lang="fr-CA" dirty="0"/>
              <a:t> </a:t>
            </a:r>
            <a:r>
              <a:rPr lang="fr-CA" dirty="0" err="1"/>
              <a:t>incididunt</a:t>
            </a:r>
            <a:r>
              <a:rPr lang="fr-CA" dirty="0"/>
              <a:t> ut </a:t>
            </a:r>
            <a:r>
              <a:rPr lang="fr-CA" dirty="0" err="1"/>
              <a:t>labore</a:t>
            </a:r>
            <a:r>
              <a:rPr lang="fr-CA" dirty="0"/>
              <a:t> et </a:t>
            </a:r>
            <a:r>
              <a:rPr lang="fr-CA" dirty="0" err="1"/>
              <a:t>dolore</a:t>
            </a:r>
            <a:r>
              <a:rPr lang="fr-CA" dirty="0"/>
              <a:t> magna </a:t>
            </a:r>
            <a:r>
              <a:rPr lang="fr-CA" dirty="0" err="1"/>
              <a:t>allagua</a:t>
            </a:r>
            <a:r>
              <a:rPr lang="fr-CA" dirty="0"/>
              <a:t>. Ut </a:t>
            </a:r>
            <a:r>
              <a:rPr lang="fr-CA" dirty="0" err="1"/>
              <a:t>enim</a:t>
            </a:r>
            <a:r>
              <a:rPr lang="fr-CA" dirty="0"/>
              <a:t> ad </a:t>
            </a:r>
            <a:r>
              <a:rPr lang="fr-CA" dirty="0" err="1"/>
              <a:t>minim</a:t>
            </a:r>
            <a:r>
              <a:rPr lang="fr-CA" dirty="0"/>
              <a:t> </a:t>
            </a:r>
            <a:r>
              <a:rPr lang="fr-CA" dirty="0" err="1"/>
              <a:t>veniam</a:t>
            </a:r>
            <a:r>
              <a:rPr lang="fr-CA" dirty="0"/>
              <a:t>.</a:t>
            </a:r>
            <a:endParaRPr lang="fr-FR" dirty="0"/>
          </a:p>
        </p:txBody>
      </p:sp>
      <p:sp>
        <p:nvSpPr>
          <p:cNvPr id="4" name="Espace réservé du texte 11">
            <a:extLst>
              <a:ext uri="{FF2B5EF4-FFF2-40B4-BE49-F238E27FC236}">
                <a16:creationId xmlns:a16="http://schemas.microsoft.com/office/drawing/2014/main" id="{C4E230B2-9B6C-4345-B623-657E066BBC6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375944" y="1478280"/>
            <a:ext cx="2480678" cy="40018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1pPr>
            <a:lvl2pPr marL="45720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2pPr>
            <a:lvl3pPr marL="91440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3pPr>
            <a:lvl4pPr marL="137160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4pPr>
            <a:lvl5pPr marL="182880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Sous-titre (optionnel)</a:t>
            </a:r>
            <a:endParaRPr lang="fr-FR" dirty="0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02EDFF70-A831-4E46-9D25-9D9DC58B6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5944" y="630000"/>
            <a:ext cx="2480678" cy="848280"/>
          </a:xfrm>
          <a:prstGeom prst="rect">
            <a:avLst/>
          </a:prstGeom>
        </p:spPr>
        <p:txBody>
          <a:bodyPr lIns="0" tIns="0" rIns="0" bIns="0"/>
          <a:lstStyle>
            <a:lvl1pPr>
              <a:defRPr sz="2600" b="0" i="0" baseline="0">
                <a:solidFill>
                  <a:schemeClr val="accent1"/>
                </a:solidFill>
                <a:latin typeface="Overpass" pitchFamily="2" charset="77"/>
              </a:defRPr>
            </a:lvl1pPr>
          </a:lstStyle>
          <a:p>
            <a:r>
              <a:rPr lang="fr-CA" dirty="0"/>
              <a:t>Modifier le style du titre</a:t>
            </a:r>
            <a:endParaRPr lang="fr-FR" dirty="0"/>
          </a:p>
        </p:txBody>
      </p:sp>
      <p:sp>
        <p:nvSpPr>
          <p:cNvPr id="6" name="Espace réservé pour une image  9">
            <a:extLst>
              <a:ext uri="{FF2B5EF4-FFF2-40B4-BE49-F238E27FC236}">
                <a16:creationId xmlns:a16="http://schemas.microsoft.com/office/drawing/2014/main" id="{5FCDB47E-6B8F-D145-BAFC-AF9283C7DC9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25200" y="0"/>
            <a:ext cx="1508125" cy="12852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anchor="ctr" anchorCtr="0"/>
          <a:lstStyle>
            <a:lvl1pPr marL="0" indent="0" algn="ctr">
              <a:spcBef>
                <a:spcPts val="0"/>
              </a:spcBef>
              <a:buFontTx/>
              <a:buNone/>
              <a:defRPr sz="1200" baseline="0"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7" name="Espace réservé pour une image  9">
            <a:extLst>
              <a:ext uri="{FF2B5EF4-FFF2-40B4-BE49-F238E27FC236}">
                <a16:creationId xmlns:a16="http://schemas.microsoft.com/office/drawing/2014/main" id="{862BBF02-A153-3446-830B-AFE90124E3F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25200" y="3855600"/>
            <a:ext cx="1508125" cy="1285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 anchorCtr="0"/>
          <a:lstStyle>
            <a:lvl1pPr marL="0" indent="0" algn="ctr">
              <a:spcBef>
                <a:spcPts val="0"/>
              </a:spcBef>
              <a:buFontTx/>
              <a:buNone/>
              <a:defRPr sz="1200" baseline="0"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8" name="Espace réservé pour une image  9">
            <a:extLst>
              <a:ext uri="{FF2B5EF4-FFF2-40B4-BE49-F238E27FC236}">
                <a16:creationId xmlns:a16="http://schemas.microsoft.com/office/drawing/2014/main" id="{1EC1E8C9-1DBE-6348-A4E9-CC43D44C559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525200" y="2570390"/>
            <a:ext cx="1508125" cy="12852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anchor="ctr" anchorCtr="0"/>
          <a:lstStyle>
            <a:lvl1pPr marL="0" indent="0" algn="ctr">
              <a:spcBef>
                <a:spcPts val="0"/>
              </a:spcBef>
              <a:buFontTx/>
              <a:buNone/>
              <a:defRPr sz="1200" baseline="0"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9" name="Espace réservé pour une image  9">
            <a:extLst>
              <a:ext uri="{FF2B5EF4-FFF2-40B4-BE49-F238E27FC236}">
                <a16:creationId xmlns:a16="http://schemas.microsoft.com/office/drawing/2014/main" id="{07A4EFAF-BBBE-9544-B9E9-C5EEB0D398E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25200" y="1285190"/>
            <a:ext cx="1508125" cy="1285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 anchorCtr="0"/>
          <a:lstStyle>
            <a:lvl1pPr marL="0" indent="0" algn="ctr">
              <a:spcBef>
                <a:spcPts val="0"/>
              </a:spcBef>
              <a:buFontTx/>
              <a:buNone/>
              <a:defRPr sz="1200" baseline="0"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D7A6170A-E66C-1947-AD35-EF5F1269361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016800" y="0"/>
            <a:ext cx="1508125" cy="1285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 anchorCtr="0"/>
          <a:lstStyle>
            <a:lvl1pPr marL="0" indent="0" algn="ctr">
              <a:spcBef>
                <a:spcPts val="0"/>
              </a:spcBef>
              <a:buFontTx/>
              <a:buNone/>
              <a:defRPr sz="1200" baseline="0"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11" name="Espace réservé pour une image  9">
            <a:extLst>
              <a:ext uri="{FF2B5EF4-FFF2-40B4-BE49-F238E27FC236}">
                <a16:creationId xmlns:a16="http://schemas.microsoft.com/office/drawing/2014/main" id="{17FF6450-440C-C242-9803-7232D301A3D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016800" y="3855600"/>
            <a:ext cx="1508125" cy="12852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anchor="ctr" anchorCtr="0"/>
          <a:lstStyle>
            <a:lvl1pPr marL="0" indent="0" algn="ctr">
              <a:spcBef>
                <a:spcPts val="0"/>
              </a:spcBef>
              <a:buFontTx/>
              <a:buNone/>
              <a:defRPr sz="1200" baseline="0"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12" name="Espace réservé pour une image  9">
            <a:extLst>
              <a:ext uri="{FF2B5EF4-FFF2-40B4-BE49-F238E27FC236}">
                <a16:creationId xmlns:a16="http://schemas.microsoft.com/office/drawing/2014/main" id="{663ED269-0472-5642-8A11-7828E8322AF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016800" y="2570390"/>
            <a:ext cx="1508125" cy="1285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 anchorCtr="0"/>
          <a:lstStyle>
            <a:lvl1pPr marL="0" indent="0" algn="ctr">
              <a:spcBef>
                <a:spcPts val="0"/>
              </a:spcBef>
              <a:buFontTx/>
              <a:buNone/>
              <a:defRPr sz="1200" baseline="0"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13" name="Espace réservé pour une image  9">
            <a:extLst>
              <a:ext uri="{FF2B5EF4-FFF2-40B4-BE49-F238E27FC236}">
                <a16:creationId xmlns:a16="http://schemas.microsoft.com/office/drawing/2014/main" id="{8A6E5D25-2682-894D-A6DB-7C7C1ECF7C1A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016800" y="1285190"/>
            <a:ext cx="1508125" cy="12852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anchor="ctr" anchorCtr="0"/>
          <a:lstStyle>
            <a:lvl1pPr marL="0" indent="0" algn="ctr">
              <a:spcBef>
                <a:spcPts val="0"/>
              </a:spcBef>
              <a:buFontTx/>
              <a:buNone/>
              <a:defRPr sz="1200" baseline="0"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14" name="Espace réservé pour une image  9">
            <a:extLst>
              <a:ext uri="{FF2B5EF4-FFF2-40B4-BE49-F238E27FC236}">
                <a16:creationId xmlns:a16="http://schemas.microsoft.com/office/drawing/2014/main" id="{DE322B5F-EF48-EE4D-A1BC-3A8ED5E08C73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1508400" y="0"/>
            <a:ext cx="1508125" cy="12852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anchor="ctr" anchorCtr="0"/>
          <a:lstStyle>
            <a:lvl1pPr marL="0" indent="0" algn="ctr">
              <a:spcBef>
                <a:spcPts val="0"/>
              </a:spcBef>
              <a:buFontTx/>
              <a:buNone/>
              <a:defRPr sz="1200" baseline="0"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15" name="Espace réservé pour une image  9">
            <a:extLst>
              <a:ext uri="{FF2B5EF4-FFF2-40B4-BE49-F238E27FC236}">
                <a16:creationId xmlns:a16="http://schemas.microsoft.com/office/drawing/2014/main" id="{B92A0BF0-A1FC-8E45-814B-466BBA6B5403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1508400" y="3855600"/>
            <a:ext cx="1508125" cy="1285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 anchorCtr="0"/>
          <a:lstStyle>
            <a:lvl1pPr marL="0" indent="0" algn="ctr">
              <a:spcBef>
                <a:spcPts val="0"/>
              </a:spcBef>
              <a:buFontTx/>
              <a:buNone/>
              <a:defRPr sz="1200" baseline="0"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16" name="Espace réservé pour une image  9">
            <a:extLst>
              <a:ext uri="{FF2B5EF4-FFF2-40B4-BE49-F238E27FC236}">
                <a16:creationId xmlns:a16="http://schemas.microsoft.com/office/drawing/2014/main" id="{1E076593-80E4-9D4B-A7E6-CA41347E46EB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1508400" y="2570390"/>
            <a:ext cx="1508125" cy="12852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anchor="ctr" anchorCtr="0"/>
          <a:lstStyle>
            <a:lvl1pPr marL="0" indent="0" algn="ctr">
              <a:spcBef>
                <a:spcPts val="0"/>
              </a:spcBef>
              <a:buFontTx/>
              <a:buNone/>
              <a:defRPr sz="1200" baseline="0"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17" name="Espace réservé pour une image  9">
            <a:extLst>
              <a:ext uri="{FF2B5EF4-FFF2-40B4-BE49-F238E27FC236}">
                <a16:creationId xmlns:a16="http://schemas.microsoft.com/office/drawing/2014/main" id="{049A9360-5A58-6B43-9F56-DA9349531E5C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1508400" y="1285190"/>
            <a:ext cx="1508125" cy="1285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 anchorCtr="0"/>
          <a:lstStyle>
            <a:lvl1pPr marL="0" indent="0" algn="ctr">
              <a:spcBef>
                <a:spcPts val="0"/>
              </a:spcBef>
              <a:buFontTx/>
              <a:buNone/>
              <a:defRPr sz="1200" baseline="0"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18" name="Espace réservé pour une image  9">
            <a:extLst>
              <a:ext uri="{FF2B5EF4-FFF2-40B4-BE49-F238E27FC236}">
                <a16:creationId xmlns:a16="http://schemas.microsoft.com/office/drawing/2014/main" id="{04AB5931-37DC-F34A-B212-FEC66D1D8004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-1" y="0"/>
            <a:ext cx="1508400" cy="1285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 anchorCtr="0"/>
          <a:lstStyle>
            <a:lvl1pPr marL="0" indent="0" algn="ctr">
              <a:spcBef>
                <a:spcPts val="0"/>
              </a:spcBef>
              <a:buFontTx/>
              <a:buNone/>
              <a:defRPr sz="1200" baseline="0"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19" name="Espace réservé pour une image  9">
            <a:extLst>
              <a:ext uri="{FF2B5EF4-FFF2-40B4-BE49-F238E27FC236}">
                <a16:creationId xmlns:a16="http://schemas.microsoft.com/office/drawing/2014/main" id="{70E5A0F8-34D4-4F4E-B35D-75C952E0DFEF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-1" y="3855600"/>
            <a:ext cx="1508125" cy="12852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anchor="ctr" anchorCtr="0"/>
          <a:lstStyle>
            <a:lvl1pPr marL="0" indent="0" algn="ctr">
              <a:spcBef>
                <a:spcPts val="0"/>
              </a:spcBef>
              <a:buFontTx/>
              <a:buNone/>
              <a:defRPr sz="1200" baseline="0"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20" name="Espace réservé pour une image  9">
            <a:extLst>
              <a:ext uri="{FF2B5EF4-FFF2-40B4-BE49-F238E27FC236}">
                <a16:creationId xmlns:a16="http://schemas.microsoft.com/office/drawing/2014/main" id="{4A9E98A3-D93F-D04D-B8E7-720C97F2C98F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-1" y="2570390"/>
            <a:ext cx="1508125" cy="1285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 anchorCtr="0"/>
          <a:lstStyle>
            <a:lvl1pPr marL="0" indent="0" algn="ctr">
              <a:spcBef>
                <a:spcPts val="0"/>
              </a:spcBef>
              <a:buFontTx/>
              <a:buNone/>
              <a:defRPr sz="1200" baseline="0"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21" name="Espace réservé pour une image  9">
            <a:extLst>
              <a:ext uri="{FF2B5EF4-FFF2-40B4-BE49-F238E27FC236}">
                <a16:creationId xmlns:a16="http://schemas.microsoft.com/office/drawing/2014/main" id="{69E805CA-B6A3-D64C-AFCC-5FB1DBA080BD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-1" y="1285190"/>
            <a:ext cx="1508125" cy="12852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anchor="ctr" anchorCtr="0"/>
          <a:lstStyle>
            <a:lvl1pPr marL="0" indent="0" algn="ctr">
              <a:spcBef>
                <a:spcPts val="0"/>
              </a:spcBef>
              <a:buFontTx/>
              <a:buNone/>
              <a:defRPr sz="1200" baseline="0">
                <a:latin typeface="Overpass" pitchFamily="2" charset="77"/>
              </a:defRPr>
            </a:lvl1pPr>
          </a:lstStyle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5657849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saïque - 9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6">
            <a:extLst>
              <a:ext uri="{FF2B5EF4-FFF2-40B4-BE49-F238E27FC236}">
                <a16:creationId xmlns:a16="http://schemas.microsoft.com/office/drawing/2014/main" id="{2F74D84D-72E1-9B4C-9145-847A6D96D29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375601" y="2080800"/>
            <a:ext cx="2545978" cy="17136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1700" b="0" i="0">
                <a:solidFill>
                  <a:schemeClr val="accent6"/>
                </a:solidFill>
                <a:latin typeface="Overpass Light" pitchFamily="2" charset="77"/>
              </a:defRPr>
            </a:lvl1pPr>
            <a:lvl2pPr marL="457200" indent="0">
              <a:buNone/>
              <a:defRPr sz="1600" b="0" i="0">
                <a:solidFill>
                  <a:schemeClr val="tx1">
                    <a:lumMod val="75000"/>
                    <a:lumOff val="25000"/>
                  </a:schemeClr>
                </a:solidFill>
                <a:latin typeface="Overpass Light" pitchFamily="2" charset="77"/>
              </a:defRPr>
            </a:lvl2pPr>
            <a:lvl3pPr marL="914400" indent="0">
              <a:buNone/>
              <a:defRPr sz="1600" b="0" i="0">
                <a:solidFill>
                  <a:schemeClr val="tx1">
                    <a:lumMod val="75000"/>
                    <a:lumOff val="25000"/>
                  </a:schemeClr>
                </a:solidFill>
                <a:latin typeface="Overpass Light" pitchFamily="2" charset="77"/>
              </a:defRPr>
            </a:lvl3pPr>
            <a:lvl4pPr marL="1371600" indent="0">
              <a:buNone/>
              <a:defRPr sz="1600" b="0" i="0">
                <a:solidFill>
                  <a:schemeClr val="tx1">
                    <a:lumMod val="75000"/>
                    <a:lumOff val="25000"/>
                  </a:schemeClr>
                </a:solidFill>
                <a:latin typeface="Overpass Light" pitchFamily="2" charset="77"/>
              </a:defRPr>
            </a:lvl4pPr>
            <a:lvl5pPr marL="1828800" indent="0">
              <a:buNone/>
              <a:defRPr sz="1600" b="0" i="0">
                <a:solidFill>
                  <a:schemeClr val="tx1">
                    <a:lumMod val="75000"/>
                    <a:lumOff val="25000"/>
                  </a:schemeClr>
                </a:solidFill>
                <a:latin typeface="Overpass Light" pitchFamily="2" charset="77"/>
              </a:defRPr>
            </a:lvl5pPr>
          </a:lstStyle>
          <a:p>
            <a:pPr lvl="0"/>
            <a:r>
              <a:rPr lang="fr-CA" dirty="0" err="1"/>
              <a:t>Sit</a:t>
            </a:r>
            <a:r>
              <a:rPr lang="fr-CA" dirty="0"/>
              <a:t> </a:t>
            </a:r>
            <a:r>
              <a:rPr lang="fr-CA" dirty="0" err="1"/>
              <a:t>amet</a:t>
            </a:r>
            <a:r>
              <a:rPr lang="fr-CA" dirty="0"/>
              <a:t>, </a:t>
            </a:r>
            <a:r>
              <a:rPr lang="fr-CA" dirty="0" err="1"/>
              <a:t>consectetur</a:t>
            </a:r>
            <a:r>
              <a:rPr lang="fr-CA" dirty="0"/>
              <a:t> </a:t>
            </a:r>
            <a:r>
              <a:rPr lang="fr-CA" dirty="0" err="1"/>
              <a:t>adipiscing</a:t>
            </a:r>
            <a:r>
              <a:rPr lang="fr-CA" dirty="0"/>
              <a:t> </a:t>
            </a:r>
            <a:r>
              <a:rPr lang="fr-CA" dirty="0" err="1"/>
              <a:t>alit</a:t>
            </a:r>
            <a:r>
              <a:rPr lang="fr-CA" dirty="0"/>
              <a:t>, </a:t>
            </a:r>
            <a:r>
              <a:rPr lang="fr-CA" dirty="0" err="1"/>
              <a:t>sed</a:t>
            </a:r>
            <a:r>
              <a:rPr lang="fr-CA" dirty="0"/>
              <a:t> do </a:t>
            </a:r>
            <a:r>
              <a:rPr lang="fr-CA" dirty="0" err="1"/>
              <a:t>eiusmod</a:t>
            </a:r>
            <a:r>
              <a:rPr lang="fr-CA" dirty="0"/>
              <a:t> </a:t>
            </a:r>
            <a:r>
              <a:rPr lang="fr-CA" dirty="0" err="1"/>
              <a:t>tempor</a:t>
            </a:r>
            <a:r>
              <a:rPr lang="fr-CA" dirty="0"/>
              <a:t> </a:t>
            </a:r>
            <a:r>
              <a:rPr lang="fr-CA" dirty="0" err="1"/>
              <a:t>incididunt</a:t>
            </a:r>
            <a:r>
              <a:rPr lang="fr-CA" dirty="0"/>
              <a:t> ut </a:t>
            </a:r>
            <a:r>
              <a:rPr lang="fr-CA" dirty="0" err="1"/>
              <a:t>labore</a:t>
            </a:r>
            <a:r>
              <a:rPr lang="fr-CA" dirty="0"/>
              <a:t> et </a:t>
            </a:r>
            <a:r>
              <a:rPr lang="fr-CA" dirty="0" err="1"/>
              <a:t>dolore</a:t>
            </a:r>
            <a:r>
              <a:rPr lang="fr-CA" dirty="0"/>
              <a:t> magna </a:t>
            </a:r>
            <a:r>
              <a:rPr lang="fr-CA" dirty="0" err="1"/>
              <a:t>allagua</a:t>
            </a:r>
            <a:r>
              <a:rPr lang="fr-CA" dirty="0"/>
              <a:t>. Ut </a:t>
            </a:r>
            <a:r>
              <a:rPr lang="fr-CA" dirty="0" err="1"/>
              <a:t>enim</a:t>
            </a:r>
            <a:r>
              <a:rPr lang="fr-CA" dirty="0"/>
              <a:t> ad </a:t>
            </a:r>
            <a:r>
              <a:rPr lang="fr-CA" dirty="0" err="1"/>
              <a:t>minim</a:t>
            </a:r>
            <a:r>
              <a:rPr lang="fr-CA" dirty="0"/>
              <a:t> </a:t>
            </a:r>
            <a:r>
              <a:rPr lang="fr-CA" dirty="0" err="1"/>
              <a:t>veniam</a:t>
            </a:r>
            <a:r>
              <a:rPr lang="fr-CA" dirty="0"/>
              <a:t>.</a:t>
            </a:r>
            <a:endParaRPr lang="fr-FR" dirty="0"/>
          </a:p>
        </p:txBody>
      </p:sp>
      <p:sp>
        <p:nvSpPr>
          <p:cNvPr id="4" name="Espace réservé du texte 11">
            <a:extLst>
              <a:ext uri="{FF2B5EF4-FFF2-40B4-BE49-F238E27FC236}">
                <a16:creationId xmlns:a16="http://schemas.microsoft.com/office/drawing/2014/main" id="{63760164-D78C-E04D-8090-9846218C579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375944" y="1478280"/>
            <a:ext cx="2480678" cy="40018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700" baseline="0">
                <a:solidFill>
                  <a:schemeClr val="accent6"/>
                </a:solidFill>
                <a:latin typeface="Overpass" pitchFamily="2" charset="77"/>
              </a:defRPr>
            </a:lvl1pPr>
            <a:lvl2pPr marL="45720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2pPr>
            <a:lvl3pPr marL="91440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3pPr>
            <a:lvl4pPr marL="137160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4pPr>
            <a:lvl5pPr marL="182880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Sous-titre (optionnel)</a:t>
            </a:r>
            <a:endParaRPr lang="fr-FR" dirty="0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70F91B09-8143-A542-A228-91CE06BB26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5944" y="630000"/>
            <a:ext cx="2480678" cy="848280"/>
          </a:xfrm>
          <a:prstGeom prst="rect">
            <a:avLst/>
          </a:prstGeom>
        </p:spPr>
        <p:txBody>
          <a:bodyPr lIns="0" tIns="0" rIns="0" bIns="0"/>
          <a:lstStyle>
            <a:lvl1pPr>
              <a:defRPr sz="2600" b="0" i="0" baseline="0">
                <a:solidFill>
                  <a:schemeClr val="accent1"/>
                </a:solidFill>
                <a:latin typeface="Overpass" pitchFamily="2" charset="77"/>
              </a:defRPr>
            </a:lvl1pPr>
          </a:lstStyle>
          <a:p>
            <a:r>
              <a:rPr lang="fr-CA" dirty="0"/>
              <a:t>Modifier le style du titre</a:t>
            </a:r>
            <a:endParaRPr lang="fr-FR" dirty="0"/>
          </a:p>
        </p:txBody>
      </p:sp>
      <p:sp>
        <p:nvSpPr>
          <p:cNvPr id="6" name="Espace réservé pour une image  12">
            <a:extLst>
              <a:ext uri="{FF2B5EF4-FFF2-40B4-BE49-F238E27FC236}">
                <a16:creationId xmlns:a16="http://schemas.microsoft.com/office/drawing/2014/main" id="{A72B7852-1834-C64F-BCC9-33CC9837B1C9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4024800" y="-1"/>
            <a:ext cx="2012400" cy="17136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 anchorCtr="0"/>
          <a:lstStyle>
            <a:lvl1pPr marL="0" indent="0" algn="ctr">
              <a:spcBef>
                <a:spcPts val="0"/>
              </a:spcBef>
              <a:buFontTx/>
              <a:buNone/>
              <a:defRPr sz="1200" baseline="0"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7" name="Espace réservé pour une image  12">
            <a:extLst>
              <a:ext uri="{FF2B5EF4-FFF2-40B4-BE49-F238E27FC236}">
                <a16:creationId xmlns:a16="http://schemas.microsoft.com/office/drawing/2014/main" id="{76AB6E32-8915-0143-A3B8-E81758C7913A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4024800" y="1713185"/>
            <a:ext cx="2012400" cy="17136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anchor="ctr" anchorCtr="0"/>
          <a:lstStyle>
            <a:lvl1pPr marL="0" indent="0" algn="ctr">
              <a:spcBef>
                <a:spcPts val="0"/>
              </a:spcBef>
              <a:buFontTx/>
              <a:buNone/>
              <a:defRPr sz="1200" baseline="0"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8" name="Espace réservé pour une image  12">
            <a:extLst>
              <a:ext uri="{FF2B5EF4-FFF2-40B4-BE49-F238E27FC236}">
                <a16:creationId xmlns:a16="http://schemas.microsoft.com/office/drawing/2014/main" id="{74AC1829-B346-DF46-9EEE-3EB1C8C23DD2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4024800" y="3429900"/>
            <a:ext cx="2012400" cy="17136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 anchorCtr="0"/>
          <a:lstStyle>
            <a:lvl1pPr marL="0" indent="0" algn="ctr">
              <a:spcBef>
                <a:spcPts val="0"/>
              </a:spcBef>
              <a:buFontTx/>
              <a:buNone/>
              <a:defRPr sz="1200" baseline="0"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9" name="Espace réservé pour une image  12">
            <a:extLst>
              <a:ext uri="{FF2B5EF4-FFF2-40B4-BE49-F238E27FC236}">
                <a16:creationId xmlns:a16="http://schemas.microsoft.com/office/drawing/2014/main" id="{097ED900-D7E4-0041-B9E4-2EE030BE6889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2012400" y="-1"/>
            <a:ext cx="2012400" cy="17136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anchor="ctr" anchorCtr="0"/>
          <a:lstStyle>
            <a:lvl1pPr marL="0" indent="0" algn="ctr">
              <a:spcBef>
                <a:spcPts val="0"/>
              </a:spcBef>
              <a:buFontTx/>
              <a:buNone/>
              <a:defRPr sz="1200" baseline="0"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10" name="Espace réservé pour une image  12">
            <a:extLst>
              <a:ext uri="{FF2B5EF4-FFF2-40B4-BE49-F238E27FC236}">
                <a16:creationId xmlns:a16="http://schemas.microsoft.com/office/drawing/2014/main" id="{6C34359D-6C65-5448-AD9E-A990F91DF188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2012400" y="1713185"/>
            <a:ext cx="2012400" cy="17136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 anchorCtr="0"/>
          <a:lstStyle>
            <a:lvl1pPr marL="0" indent="0" algn="ctr">
              <a:spcBef>
                <a:spcPts val="0"/>
              </a:spcBef>
              <a:buFontTx/>
              <a:buNone/>
              <a:defRPr sz="1200" baseline="0"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11" name="Espace réservé pour une image  12">
            <a:extLst>
              <a:ext uri="{FF2B5EF4-FFF2-40B4-BE49-F238E27FC236}">
                <a16:creationId xmlns:a16="http://schemas.microsoft.com/office/drawing/2014/main" id="{EE341E97-72E2-EB4A-8862-558F48240716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2012400" y="3427200"/>
            <a:ext cx="2012400" cy="17136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anchor="ctr" anchorCtr="0"/>
          <a:lstStyle>
            <a:lvl1pPr marL="0" indent="0" algn="ctr">
              <a:spcBef>
                <a:spcPts val="0"/>
              </a:spcBef>
              <a:buFontTx/>
              <a:buNone/>
              <a:defRPr sz="1200" baseline="0"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12" name="Espace réservé pour une image  12">
            <a:extLst>
              <a:ext uri="{FF2B5EF4-FFF2-40B4-BE49-F238E27FC236}">
                <a16:creationId xmlns:a16="http://schemas.microsoft.com/office/drawing/2014/main" id="{EC19A9D3-774E-384A-B2C4-FBA6A65E00CC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-328" y="0"/>
            <a:ext cx="2012400" cy="17136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 anchorCtr="0"/>
          <a:lstStyle>
            <a:lvl1pPr marL="0" indent="0" algn="ctr">
              <a:spcBef>
                <a:spcPts val="0"/>
              </a:spcBef>
              <a:buFontTx/>
              <a:buNone/>
              <a:defRPr sz="1200" baseline="0"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13" name="Espace réservé pour une image  12">
            <a:extLst>
              <a:ext uri="{FF2B5EF4-FFF2-40B4-BE49-F238E27FC236}">
                <a16:creationId xmlns:a16="http://schemas.microsoft.com/office/drawing/2014/main" id="{12752857-E139-C645-A4CD-049FBFCE1B5B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-328" y="1713185"/>
            <a:ext cx="2012400" cy="17136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anchor="ctr" anchorCtr="0"/>
          <a:lstStyle>
            <a:lvl1pPr marL="0" indent="0" algn="ctr">
              <a:spcBef>
                <a:spcPts val="0"/>
              </a:spcBef>
              <a:buFontTx/>
              <a:buNone/>
              <a:defRPr sz="1200" baseline="0"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14" name="Espace réservé pour une image  12">
            <a:extLst>
              <a:ext uri="{FF2B5EF4-FFF2-40B4-BE49-F238E27FC236}">
                <a16:creationId xmlns:a16="http://schemas.microsoft.com/office/drawing/2014/main" id="{3BC34565-875C-2942-AE76-B00DF251373C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-328" y="3427200"/>
            <a:ext cx="2012400" cy="17136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 anchorCtr="0"/>
          <a:lstStyle>
            <a:lvl1pPr marL="0" indent="0" algn="ctr">
              <a:spcBef>
                <a:spcPts val="0"/>
              </a:spcBef>
              <a:buFontTx/>
              <a:buNone/>
              <a:defRPr sz="1200" baseline="0">
                <a:latin typeface="Overpass" pitchFamily="2" charset="77"/>
              </a:defRPr>
            </a:lvl1pPr>
          </a:lstStyle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1716919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ogramm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6">
            <a:extLst>
              <a:ext uri="{FF2B5EF4-FFF2-40B4-BE49-F238E27FC236}">
                <a16:creationId xmlns:a16="http://schemas.microsoft.com/office/drawing/2014/main" id="{607A4292-0EDF-6C43-92D3-3B619B1771D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375601" y="1299738"/>
            <a:ext cx="2545978" cy="192651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700" b="0" i="0">
                <a:solidFill>
                  <a:schemeClr val="accent6"/>
                </a:solidFill>
                <a:latin typeface="Overpass Light" pitchFamily="2" charset="77"/>
              </a:defRPr>
            </a:lvl1pPr>
            <a:lvl2pPr marL="457200" indent="0">
              <a:buNone/>
              <a:defRPr sz="1600" b="0" i="0">
                <a:solidFill>
                  <a:schemeClr val="tx1">
                    <a:lumMod val="75000"/>
                    <a:lumOff val="25000"/>
                  </a:schemeClr>
                </a:solidFill>
                <a:latin typeface="Overpass Light" pitchFamily="2" charset="77"/>
              </a:defRPr>
            </a:lvl2pPr>
            <a:lvl3pPr marL="914400" indent="0">
              <a:buNone/>
              <a:defRPr sz="1600" b="0" i="0">
                <a:solidFill>
                  <a:schemeClr val="tx1">
                    <a:lumMod val="75000"/>
                    <a:lumOff val="25000"/>
                  </a:schemeClr>
                </a:solidFill>
                <a:latin typeface="Overpass Light" pitchFamily="2" charset="77"/>
              </a:defRPr>
            </a:lvl3pPr>
            <a:lvl4pPr marL="1371600" indent="0">
              <a:buNone/>
              <a:defRPr sz="1600" b="0" i="0">
                <a:solidFill>
                  <a:schemeClr val="tx1">
                    <a:lumMod val="75000"/>
                    <a:lumOff val="25000"/>
                  </a:schemeClr>
                </a:solidFill>
                <a:latin typeface="Overpass Light" pitchFamily="2" charset="77"/>
              </a:defRPr>
            </a:lvl4pPr>
            <a:lvl5pPr marL="1828800" indent="0">
              <a:buNone/>
              <a:defRPr sz="1600" b="0" i="0">
                <a:solidFill>
                  <a:schemeClr val="tx1">
                    <a:lumMod val="75000"/>
                    <a:lumOff val="25000"/>
                  </a:schemeClr>
                </a:solidFill>
                <a:latin typeface="Overpass Light" pitchFamily="2" charset="77"/>
              </a:defRPr>
            </a:lvl5pPr>
          </a:lstStyle>
          <a:p>
            <a:pPr lvl="0"/>
            <a:r>
              <a:rPr lang="fr-CA" dirty="0"/>
              <a:t>Voici un portrait</a:t>
            </a:r>
            <a:br>
              <a:rPr lang="fr-CA" dirty="0"/>
            </a:br>
            <a:r>
              <a:rPr lang="fr-CA" dirty="0"/>
              <a:t>en bref des ressources</a:t>
            </a:r>
            <a:br>
              <a:rPr lang="fr-CA" dirty="0"/>
            </a:br>
            <a:r>
              <a:rPr lang="fr-CA" dirty="0"/>
              <a:t>professorales et </a:t>
            </a:r>
            <a:br>
              <a:rPr lang="fr-CA" dirty="0"/>
            </a:br>
            <a:r>
              <a:rPr lang="fr-CA" dirty="0"/>
              <a:t>professionnelles,</a:t>
            </a:r>
            <a:br>
              <a:rPr lang="fr-CA" dirty="0"/>
            </a:br>
            <a:r>
              <a:rPr lang="fr-CA" dirty="0"/>
              <a:t>chaires, centres et</a:t>
            </a:r>
            <a:br>
              <a:rPr lang="fr-CA" dirty="0"/>
            </a:br>
            <a:r>
              <a:rPr lang="fr-CA" dirty="0"/>
              <a:t>partenaires de </a:t>
            </a:r>
            <a:br>
              <a:rPr lang="fr-CA" dirty="0"/>
            </a:br>
            <a:r>
              <a:rPr lang="fr-CA" dirty="0"/>
              <a:t>l’Université Laval.</a:t>
            </a:r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30279EE6-C21F-5F44-8E21-B41ECC3805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75944" y="630000"/>
            <a:ext cx="2480678" cy="550443"/>
          </a:xfrm>
          <a:prstGeom prst="rect">
            <a:avLst/>
          </a:prstGeom>
        </p:spPr>
        <p:txBody>
          <a:bodyPr lIns="0" tIns="0" rIns="0" bIns="0"/>
          <a:lstStyle>
            <a:lvl1pPr>
              <a:defRPr sz="2600" b="0" i="0" baseline="0">
                <a:solidFill>
                  <a:schemeClr val="accent1"/>
                </a:solidFill>
                <a:latin typeface="Overpass" pitchFamily="2" charset="77"/>
              </a:defRPr>
            </a:lvl1pPr>
          </a:lstStyle>
          <a:p>
            <a:r>
              <a:rPr lang="fr-CA" dirty="0"/>
              <a:t>Ressources</a:t>
            </a:r>
            <a:endParaRPr lang="fr-FR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431E57A-0C97-0845-965E-3DCEA138F432}"/>
              </a:ext>
            </a:extLst>
          </p:cNvPr>
          <p:cNvSpPr/>
          <p:nvPr userDrawn="1"/>
        </p:nvSpPr>
        <p:spPr>
          <a:xfrm>
            <a:off x="0" y="0"/>
            <a:ext cx="6112565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F8CBAFB3-3EED-7D40-9F5C-17B38B62F0C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058347" y="333428"/>
            <a:ext cx="612447" cy="421162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E8A97735-4DE3-9246-B7B7-31B9D56D782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45862" y="1801560"/>
            <a:ext cx="528179" cy="51304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00DA6E10-231F-4F47-8B9C-3E65A4F4089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551735" y="295544"/>
            <a:ext cx="533138" cy="44257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D8393C2A-D58F-9343-B752-F2F20CB2455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984953" y="1870216"/>
            <a:ext cx="546298" cy="443465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66DA950-00F5-E941-B049-B9D0CB9D6521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3569467" y="1906901"/>
            <a:ext cx="385692" cy="370094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999E805C-E972-4041-9B70-9B7C4C652B65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125038" y="1870216"/>
            <a:ext cx="445197" cy="443465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CDB3861D-4471-7947-9C4F-3EDDDE7FDCE4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458981" y="3437834"/>
            <a:ext cx="552742" cy="520699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9F2C3969-D62F-1D4E-9C71-29C20682910F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2083357" y="3490921"/>
            <a:ext cx="546298" cy="494622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ED1CE712-B9DC-8743-B30F-CD0D18673258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3575556" y="3507855"/>
            <a:ext cx="458515" cy="414525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5AB47711-B26B-AD4E-9678-4B3226E195ED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5020866" y="3515068"/>
            <a:ext cx="602738" cy="443465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38F4F11D-9639-4B4E-AA1B-EC3CDB72E9B9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412130" y="338953"/>
            <a:ext cx="646445" cy="432571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1F8E76C5-F51D-644F-A842-42B7C76BB767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2121857" y="240726"/>
            <a:ext cx="385308" cy="530798"/>
          </a:xfrm>
          <a:prstGeom prst="rect">
            <a:avLst/>
          </a:prstGeom>
        </p:spPr>
      </p:pic>
      <p:sp>
        <p:nvSpPr>
          <p:cNvPr id="19" name="Espace réservé du texte 4">
            <a:extLst>
              <a:ext uri="{FF2B5EF4-FFF2-40B4-BE49-F238E27FC236}">
                <a16:creationId xmlns:a16="http://schemas.microsoft.com/office/drawing/2014/main" id="{9D21606C-0337-D54A-A0A5-724D0BDF2AD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88837"/>
            <a:ext cx="1440000" cy="3600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FontTx/>
              <a:buNone/>
              <a:defRPr baseline="0">
                <a:solidFill>
                  <a:schemeClr val="bg1"/>
                </a:solidFill>
                <a:latin typeface="Overpass" pitchFamily="2" charset="77"/>
              </a:defRPr>
            </a:lvl1pPr>
          </a:lstStyle>
          <a:p>
            <a:pPr lvl="0"/>
            <a:r>
              <a:rPr lang="fr-CA" dirty="0"/>
              <a:t>43 000</a:t>
            </a:r>
          </a:p>
        </p:txBody>
      </p:sp>
      <p:sp>
        <p:nvSpPr>
          <p:cNvPr id="20" name="Espace réservé du texte 4">
            <a:extLst>
              <a:ext uri="{FF2B5EF4-FFF2-40B4-BE49-F238E27FC236}">
                <a16:creationId xmlns:a16="http://schemas.microsoft.com/office/drawing/2014/main" id="{A9755D84-0D50-FB47-A447-44EFBE97112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549200" y="788837"/>
            <a:ext cx="1440000" cy="3600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FontTx/>
              <a:buNone/>
              <a:defRPr baseline="0">
                <a:solidFill>
                  <a:schemeClr val="bg1"/>
                </a:solidFill>
                <a:latin typeface="Overpass" pitchFamily="2" charset="77"/>
              </a:defRPr>
            </a:lvl1pPr>
          </a:lstStyle>
          <a:p>
            <a:pPr lvl="0"/>
            <a:r>
              <a:rPr lang="fr-CA" dirty="0"/>
              <a:t>500</a:t>
            </a:r>
          </a:p>
        </p:txBody>
      </p:sp>
      <p:sp>
        <p:nvSpPr>
          <p:cNvPr id="21" name="Espace réservé du texte 4">
            <a:extLst>
              <a:ext uri="{FF2B5EF4-FFF2-40B4-BE49-F238E27FC236}">
                <a16:creationId xmlns:a16="http://schemas.microsoft.com/office/drawing/2014/main" id="{040B593E-F4CC-3043-879A-1C15D22A3CA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98400" y="788837"/>
            <a:ext cx="1440000" cy="3600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FontTx/>
              <a:buNone/>
              <a:defRPr baseline="0">
                <a:solidFill>
                  <a:schemeClr val="bg1"/>
                </a:solidFill>
                <a:latin typeface="Overpass" pitchFamily="2" charset="77"/>
              </a:defRPr>
            </a:lvl1pPr>
          </a:lstStyle>
          <a:p>
            <a:pPr lvl="0"/>
            <a:r>
              <a:rPr lang="fr-CA" dirty="0"/>
              <a:t>4</a:t>
            </a:r>
          </a:p>
        </p:txBody>
      </p:sp>
      <p:sp>
        <p:nvSpPr>
          <p:cNvPr id="22" name="Espace réservé du texte 4">
            <a:extLst>
              <a:ext uri="{FF2B5EF4-FFF2-40B4-BE49-F238E27FC236}">
                <a16:creationId xmlns:a16="http://schemas.microsoft.com/office/drawing/2014/main" id="{95F53D3E-A0C5-A740-A1F7-EFC8B95EAEE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47600" y="788837"/>
            <a:ext cx="1440000" cy="3600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FontTx/>
              <a:buNone/>
              <a:defRPr baseline="0">
                <a:solidFill>
                  <a:schemeClr val="bg1"/>
                </a:solidFill>
                <a:latin typeface="Overpass" pitchFamily="2" charset="77"/>
              </a:defRPr>
            </a:lvl1pPr>
          </a:lstStyle>
          <a:p>
            <a:pPr lvl="0"/>
            <a:r>
              <a:rPr lang="fr-CA" dirty="0"/>
              <a:t>60</a:t>
            </a:r>
          </a:p>
        </p:txBody>
      </p:sp>
      <p:sp>
        <p:nvSpPr>
          <p:cNvPr id="23" name="Espace réservé du texte 4">
            <a:extLst>
              <a:ext uri="{FF2B5EF4-FFF2-40B4-BE49-F238E27FC236}">
                <a16:creationId xmlns:a16="http://schemas.microsoft.com/office/drawing/2014/main" id="{5F68E38D-7906-8949-A05E-15E00B79A9E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0" y="2354475"/>
            <a:ext cx="1440000" cy="3600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FontTx/>
              <a:buNone/>
              <a:defRPr baseline="0">
                <a:solidFill>
                  <a:schemeClr val="bg1"/>
                </a:solidFill>
                <a:latin typeface="Overpass" pitchFamily="2" charset="77"/>
              </a:defRPr>
            </a:lvl1pPr>
          </a:lstStyle>
          <a:p>
            <a:pPr lvl="0"/>
            <a:r>
              <a:rPr lang="fr-CA" dirty="0"/>
              <a:t>17</a:t>
            </a:r>
          </a:p>
        </p:txBody>
      </p:sp>
      <p:sp>
        <p:nvSpPr>
          <p:cNvPr id="24" name="Espace réservé du texte 4">
            <a:extLst>
              <a:ext uri="{FF2B5EF4-FFF2-40B4-BE49-F238E27FC236}">
                <a16:creationId xmlns:a16="http://schemas.microsoft.com/office/drawing/2014/main" id="{5F669198-C06B-2C40-A18A-9B403035B40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549403" y="2354475"/>
            <a:ext cx="1440000" cy="3600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FontTx/>
              <a:buNone/>
              <a:defRPr baseline="0">
                <a:solidFill>
                  <a:schemeClr val="bg1"/>
                </a:solidFill>
                <a:latin typeface="Overpass" pitchFamily="2" charset="77"/>
              </a:defRPr>
            </a:lvl1pPr>
          </a:lstStyle>
          <a:p>
            <a:pPr lvl="0"/>
            <a:r>
              <a:rPr lang="fr-CA" dirty="0"/>
              <a:t>1 630</a:t>
            </a:r>
          </a:p>
        </p:txBody>
      </p:sp>
      <p:sp>
        <p:nvSpPr>
          <p:cNvPr id="25" name="Espace réservé du texte 4">
            <a:extLst>
              <a:ext uri="{FF2B5EF4-FFF2-40B4-BE49-F238E27FC236}">
                <a16:creationId xmlns:a16="http://schemas.microsoft.com/office/drawing/2014/main" id="{C6021F2B-FF49-1F45-9115-7BFFC9534E9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098806" y="2354475"/>
            <a:ext cx="1440000" cy="3600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FontTx/>
              <a:buNone/>
              <a:defRPr baseline="0">
                <a:solidFill>
                  <a:schemeClr val="bg1"/>
                </a:solidFill>
                <a:latin typeface="Overpass" pitchFamily="2" charset="77"/>
              </a:defRPr>
            </a:lvl1pPr>
          </a:lstStyle>
          <a:p>
            <a:pPr lvl="0"/>
            <a:r>
              <a:rPr lang="fr-CA" dirty="0"/>
              <a:t>404 M$</a:t>
            </a:r>
          </a:p>
        </p:txBody>
      </p:sp>
      <p:sp>
        <p:nvSpPr>
          <p:cNvPr id="26" name="Espace réservé du texte 4">
            <a:extLst>
              <a:ext uri="{FF2B5EF4-FFF2-40B4-BE49-F238E27FC236}">
                <a16:creationId xmlns:a16="http://schemas.microsoft.com/office/drawing/2014/main" id="{97A2F1F5-8407-4F45-9520-BAC03E23614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648210" y="2354475"/>
            <a:ext cx="1440000" cy="3600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FontTx/>
              <a:buNone/>
              <a:defRPr baseline="0">
                <a:solidFill>
                  <a:schemeClr val="bg1"/>
                </a:solidFill>
                <a:latin typeface="Overpass" pitchFamily="2" charset="77"/>
              </a:defRPr>
            </a:lvl1pPr>
          </a:lstStyle>
          <a:p>
            <a:pPr lvl="0"/>
            <a:r>
              <a:rPr lang="fr-CA" dirty="0"/>
              <a:t>94</a:t>
            </a:r>
          </a:p>
        </p:txBody>
      </p:sp>
      <p:sp>
        <p:nvSpPr>
          <p:cNvPr id="27" name="Espace réservé du texte 4">
            <a:extLst>
              <a:ext uri="{FF2B5EF4-FFF2-40B4-BE49-F238E27FC236}">
                <a16:creationId xmlns:a16="http://schemas.microsoft.com/office/drawing/2014/main" id="{A33C845D-4382-A94F-98AA-767B7E50ED4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0" y="4003377"/>
            <a:ext cx="1440000" cy="3600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FontTx/>
              <a:buNone/>
              <a:defRPr baseline="0">
                <a:solidFill>
                  <a:schemeClr val="bg1"/>
                </a:solidFill>
                <a:latin typeface="Overpass" pitchFamily="2" charset="77"/>
              </a:defRPr>
            </a:lvl1pPr>
          </a:lstStyle>
          <a:p>
            <a:pPr lvl="0"/>
            <a:r>
              <a:rPr lang="fr-CA" dirty="0"/>
              <a:t>850</a:t>
            </a:r>
          </a:p>
        </p:txBody>
      </p:sp>
      <p:sp>
        <p:nvSpPr>
          <p:cNvPr id="28" name="Espace réservé du texte 4">
            <a:extLst>
              <a:ext uri="{FF2B5EF4-FFF2-40B4-BE49-F238E27FC236}">
                <a16:creationId xmlns:a16="http://schemas.microsoft.com/office/drawing/2014/main" id="{EE959E8B-318B-6841-8568-D51DEBF075F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549200" y="4003377"/>
            <a:ext cx="1440000" cy="3600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FontTx/>
              <a:buNone/>
              <a:defRPr baseline="0">
                <a:solidFill>
                  <a:schemeClr val="bg1"/>
                </a:solidFill>
                <a:latin typeface="Overpass" pitchFamily="2" charset="77"/>
              </a:defRPr>
            </a:lvl1pPr>
          </a:lstStyle>
          <a:p>
            <a:pPr lvl="0"/>
            <a:r>
              <a:rPr lang="fr-CA" dirty="0"/>
              <a:t>40</a:t>
            </a:r>
          </a:p>
        </p:txBody>
      </p:sp>
      <p:sp>
        <p:nvSpPr>
          <p:cNvPr id="29" name="Espace réservé du texte 4">
            <a:extLst>
              <a:ext uri="{FF2B5EF4-FFF2-40B4-BE49-F238E27FC236}">
                <a16:creationId xmlns:a16="http://schemas.microsoft.com/office/drawing/2014/main" id="{1E49C2D8-FA47-8E4E-B2E9-9641A0EFF47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098400" y="4003377"/>
            <a:ext cx="1440000" cy="3600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FontTx/>
              <a:buNone/>
              <a:defRPr baseline="0">
                <a:solidFill>
                  <a:schemeClr val="bg1"/>
                </a:solidFill>
                <a:latin typeface="Overpass" pitchFamily="2" charset="77"/>
              </a:defRPr>
            </a:lvl1pPr>
          </a:lstStyle>
          <a:p>
            <a:pPr lvl="0"/>
            <a:r>
              <a:rPr lang="fr-CA" dirty="0"/>
              <a:t>11</a:t>
            </a:r>
          </a:p>
        </p:txBody>
      </p:sp>
      <p:sp>
        <p:nvSpPr>
          <p:cNvPr id="30" name="Espace réservé du texte 4">
            <a:extLst>
              <a:ext uri="{FF2B5EF4-FFF2-40B4-BE49-F238E27FC236}">
                <a16:creationId xmlns:a16="http://schemas.microsoft.com/office/drawing/2014/main" id="{FB764364-DE1F-BB43-BECC-31654D0BA81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647600" y="4003200"/>
            <a:ext cx="1440000" cy="3600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FontTx/>
              <a:buNone/>
              <a:defRPr baseline="0">
                <a:solidFill>
                  <a:schemeClr val="bg1"/>
                </a:solidFill>
                <a:latin typeface="Overpass" pitchFamily="2" charset="77"/>
              </a:defRPr>
            </a:lvl1pPr>
          </a:lstStyle>
          <a:p>
            <a:pPr lvl="0"/>
            <a:r>
              <a:rPr lang="fr-CA" dirty="0"/>
              <a:t>79</a:t>
            </a:r>
          </a:p>
        </p:txBody>
      </p:sp>
      <p:sp>
        <p:nvSpPr>
          <p:cNvPr id="31" name="Espace réservé du texte 4">
            <a:extLst>
              <a:ext uri="{FF2B5EF4-FFF2-40B4-BE49-F238E27FC236}">
                <a16:creationId xmlns:a16="http://schemas.microsoft.com/office/drawing/2014/main" id="{C8AECB64-4A48-0843-A75F-48B74988B8A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0" y="1180443"/>
            <a:ext cx="1440000" cy="49132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spcBef>
                <a:spcPts val="0"/>
              </a:spcBef>
              <a:buFontTx/>
              <a:buNone/>
              <a:defRPr sz="1000" b="1" i="0" baseline="0">
                <a:solidFill>
                  <a:schemeClr val="bg1"/>
                </a:solidFill>
                <a:latin typeface="Overpass" pitchFamily="2" charset="77"/>
              </a:defRPr>
            </a:lvl1pPr>
          </a:lstStyle>
          <a:p>
            <a:pPr lvl="0"/>
            <a:r>
              <a:rPr lang="fr-CA" dirty="0"/>
              <a:t>étudiantes </a:t>
            </a:r>
            <a:br>
              <a:rPr lang="fr-CA" dirty="0"/>
            </a:br>
            <a:r>
              <a:rPr lang="fr-CA" dirty="0"/>
              <a:t>et étudiants</a:t>
            </a:r>
          </a:p>
        </p:txBody>
      </p:sp>
      <p:sp>
        <p:nvSpPr>
          <p:cNvPr id="32" name="Espace réservé du texte 4">
            <a:extLst>
              <a:ext uri="{FF2B5EF4-FFF2-40B4-BE49-F238E27FC236}">
                <a16:creationId xmlns:a16="http://schemas.microsoft.com/office/drawing/2014/main" id="{B42E8CB0-564D-CA41-946F-2B49545FDA7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549200" y="1180443"/>
            <a:ext cx="1440000" cy="49132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spcBef>
                <a:spcPts val="0"/>
              </a:spcBef>
              <a:buFontTx/>
              <a:buNone/>
              <a:defRPr sz="1000" b="1" i="0" baseline="0">
                <a:solidFill>
                  <a:schemeClr val="bg1"/>
                </a:solidFill>
                <a:latin typeface="Overpass" pitchFamily="2" charset="77"/>
              </a:defRPr>
            </a:lvl1pPr>
          </a:lstStyle>
          <a:p>
            <a:pPr lvl="0"/>
            <a:r>
              <a:rPr lang="fr-CA" dirty="0"/>
              <a:t>programmes </a:t>
            </a:r>
            <a:br>
              <a:rPr lang="fr-CA" dirty="0"/>
            </a:br>
            <a:r>
              <a:rPr lang="fr-CA" dirty="0"/>
              <a:t>d’études</a:t>
            </a:r>
          </a:p>
        </p:txBody>
      </p:sp>
      <p:sp>
        <p:nvSpPr>
          <p:cNvPr id="33" name="Espace réservé du texte 4">
            <a:extLst>
              <a:ext uri="{FF2B5EF4-FFF2-40B4-BE49-F238E27FC236}">
                <a16:creationId xmlns:a16="http://schemas.microsoft.com/office/drawing/2014/main" id="{BF381B5E-F64C-4F4E-A710-226AA86BF38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098400" y="1180443"/>
            <a:ext cx="1440000" cy="49132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spcBef>
                <a:spcPts val="0"/>
              </a:spcBef>
              <a:buFontTx/>
              <a:buNone/>
              <a:defRPr sz="1000" b="1" i="0" baseline="0">
                <a:solidFill>
                  <a:schemeClr val="bg1"/>
                </a:solidFill>
                <a:latin typeface="Overpass" pitchFamily="2" charset="77"/>
              </a:defRPr>
            </a:lvl1pPr>
          </a:lstStyle>
          <a:p>
            <a:pPr lvl="0"/>
            <a:r>
              <a:rPr lang="fr-CA" dirty="0"/>
              <a:t>chaires d’excellence </a:t>
            </a:r>
            <a:br>
              <a:rPr lang="fr-CA" dirty="0"/>
            </a:br>
            <a:r>
              <a:rPr lang="fr-CA" dirty="0"/>
              <a:t>en recherche </a:t>
            </a:r>
            <a:br>
              <a:rPr lang="fr-CA" dirty="0"/>
            </a:br>
            <a:r>
              <a:rPr lang="fr-CA" dirty="0"/>
              <a:t>du Canada</a:t>
            </a:r>
          </a:p>
        </p:txBody>
      </p:sp>
      <p:sp>
        <p:nvSpPr>
          <p:cNvPr id="34" name="Espace réservé du texte 4">
            <a:extLst>
              <a:ext uri="{FF2B5EF4-FFF2-40B4-BE49-F238E27FC236}">
                <a16:creationId xmlns:a16="http://schemas.microsoft.com/office/drawing/2014/main" id="{BDEE5BDE-083B-2543-AD05-DFAA1386EB0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647600" y="1180443"/>
            <a:ext cx="1440000" cy="49132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spcBef>
                <a:spcPts val="0"/>
              </a:spcBef>
              <a:buFontTx/>
              <a:buNone/>
              <a:defRPr sz="1000" b="1" i="0" baseline="0">
                <a:solidFill>
                  <a:schemeClr val="bg1"/>
                </a:solidFill>
                <a:latin typeface="Overpass" pitchFamily="2" charset="77"/>
              </a:defRPr>
            </a:lvl1pPr>
          </a:lstStyle>
          <a:p>
            <a:pPr lvl="0"/>
            <a:r>
              <a:rPr lang="fr-CA" dirty="0"/>
              <a:t>départements, </a:t>
            </a:r>
            <a:br>
              <a:rPr lang="fr-CA" dirty="0"/>
            </a:br>
            <a:r>
              <a:rPr lang="fr-CA" dirty="0"/>
              <a:t>écoles et instituts</a:t>
            </a:r>
          </a:p>
        </p:txBody>
      </p:sp>
      <p:sp>
        <p:nvSpPr>
          <p:cNvPr id="35" name="Espace réservé du texte 4">
            <a:extLst>
              <a:ext uri="{FF2B5EF4-FFF2-40B4-BE49-F238E27FC236}">
                <a16:creationId xmlns:a16="http://schemas.microsoft.com/office/drawing/2014/main" id="{FDCDDC0A-6A9A-6642-A718-9865AF483D0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2736654"/>
            <a:ext cx="1440000" cy="4896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spcBef>
                <a:spcPts val="0"/>
              </a:spcBef>
              <a:buFontTx/>
              <a:buNone/>
              <a:defRPr sz="1000" b="1" i="0" baseline="0">
                <a:solidFill>
                  <a:schemeClr val="bg1"/>
                </a:solidFill>
                <a:latin typeface="Overpass" pitchFamily="2" charset="77"/>
              </a:defRPr>
            </a:lvl1pPr>
          </a:lstStyle>
          <a:p>
            <a:pPr lvl="0"/>
            <a:r>
              <a:rPr lang="fr-CA" dirty="0"/>
              <a:t>facultés</a:t>
            </a:r>
          </a:p>
        </p:txBody>
      </p:sp>
      <p:sp>
        <p:nvSpPr>
          <p:cNvPr id="36" name="Espace réservé du texte 4">
            <a:extLst>
              <a:ext uri="{FF2B5EF4-FFF2-40B4-BE49-F238E27FC236}">
                <a16:creationId xmlns:a16="http://schemas.microsoft.com/office/drawing/2014/main" id="{DB6BBB38-18E1-C24D-AB4A-CC8383C31EB4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549403" y="2736654"/>
            <a:ext cx="1440000" cy="4896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spcBef>
                <a:spcPts val="0"/>
              </a:spcBef>
              <a:buFontTx/>
              <a:buNone/>
              <a:defRPr sz="1000" b="1" i="0" baseline="0">
                <a:solidFill>
                  <a:schemeClr val="bg1"/>
                </a:solidFill>
                <a:latin typeface="Overpass" pitchFamily="2" charset="77"/>
              </a:defRPr>
            </a:lvl1pPr>
          </a:lstStyle>
          <a:p>
            <a:pPr lvl="0"/>
            <a:r>
              <a:rPr lang="fr-CA" dirty="0"/>
              <a:t>professeures</a:t>
            </a:r>
            <a:br>
              <a:rPr lang="fr-CA" dirty="0"/>
            </a:br>
            <a:r>
              <a:rPr lang="fr-CA" dirty="0"/>
              <a:t>et professeurs</a:t>
            </a:r>
          </a:p>
        </p:txBody>
      </p:sp>
      <p:sp>
        <p:nvSpPr>
          <p:cNvPr id="37" name="Espace réservé du texte 4">
            <a:extLst>
              <a:ext uri="{FF2B5EF4-FFF2-40B4-BE49-F238E27FC236}">
                <a16:creationId xmlns:a16="http://schemas.microsoft.com/office/drawing/2014/main" id="{D970C270-B33F-F64B-9B9B-DBC2509E54A6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098806" y="2736654"/>
            <a:ext cx="1440000" cy="4896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spcBef>
                <a:spcPts val="0"/>
              </a:spcBef>
              <a:buFontTx/>
              <a:buNone/>
              <a:defRPr sz="1000" b="1" i="0" baseline="0">
                <a:solidFill>
                  <a:schemeClr val="bg1"/>
                </a:solidFill>
                <a:latin typeface="Overpass" pitchFamily="2" charset="77"/>
              </a:defRPr>
            </a:lvl1pPr>
          </a:lstStyle>
          <a:p>
            <a:pPr lvl="0"/>
            <a:r>
              <a:rPr lang="fr-CA" dirty="0"/>
              <a:t>en fonds</a:t>
            </a:r>
            <a:br>
              <a:rPr lang="fr-CA" dirty="0"/>
            </a:br>
            <a:r>
              <a:rPr lang="fr-CA" dirty="0"/>
              <a:t>de recherche</a:t>
            </a:r>
          </a:p>
        </p:txBody>
      </p:sp>
      <p:sp>
        <p:nvSpPr>
          <p:cNvPr id="38" name="Espace réservé du texte 4">
            <a:extLst>
              <a:ext uri="{FF2B5EF4-FFF2-40B4-BE49-F238E27FC236}">
                <a16:creationId xmlns:a16="http://schemas.microsoft.com/office/drawing/2014/main" id="{A17C34B9-785C-684E-992A-7E7C3C08329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648210" y="2736654"/>
            <a:ext cx="1440000" cy="4896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spcBef>
                <a:spcPts val="0"/>
              </a:spcBef>
              <a:buFontTx/>
              <a:buNone/>
              <a:defRPr sz="1000" b="1" i="0" baseline="0">
                <a:solidFill>
                  <a:schemeClr val="bg1"/>
                </a:solidFill>
                <a:latin typeface="Overpass" pitchFamily="2" charset="77"/>
              </a:defRPr>
            </a:lvl1pPr>
          </a:lstStyle>
          <a:p>
            <a:pPr lvl="0"/>
            <a:r>
              <a:rPr lang="fr-CA" dirty="0"/>
              <a:t>chaires de</a:t>
            </a:r>
            <a:br>
              <a:rPr lang="fr-CA" dirty="0"/>
            </a:br>
            <a:r>
              <a:rPr lang="fr-CA" dirty="0"/>
              <a:t>recherche</a:t>
            </a:r>
            <a:br>
              <a:rPr lang="fr-CA" dirty="0"/>
            </a:br>
            <a:r>
              <a:rPr lang="fr-CA" dirty="0"/>
              <a:t>du Canada</a:t>
            </a:r>
          </a:p>
        </p:txBody>
      </p:sp>
      <p:sp>
        <p:nvSpPr>
          <p:cNvPr id="39" name="Espace réservé du texte 4">
            <a:extLst>
              <a:ext uri="{FF2B5EF4-FFF2-40B4-BE49-F238E27FC236}">
                <a16:creationId xmlns:a16="http://schemas.microsoft.com/office/drawing/2014/main" id="{725654D6-04D7-2B4B-8B4A-6EE4BCCE20C7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0" y="4385866"/>
            <a:ext cx="1440000" cy="4896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ctr">
              <a:spcBef>
                <a:spcPts val="0"/>
              </a:spcBef>
              <a:buFontTx/>
              <a:buNone/>
              <a:defRPr sz="1000" b="1" i="0" baseline="0">
                <a:solidFill>
                  <a:schemeClr val="bg1"/>
                </a:solidFill>
                <a:latin typeface="Overpass" pitchFamily="2" charset="77"/>
              </a:defRPr>
            </a:lvl1pPr>
          </a:lstStyle>
          <a:p>
            <a:pPr lvl="0"/>
            <a:r>
              <a:rPr lang="fr-CA" dirty="0"/>
              <a:t>ententes de </a:t>
            </a:r>
            <a:br>
              <a:rPr lang="fr-CA" dirty="0"/>
            </a:br>
            <a:r>
              <a:rPr lang="fr-CA" dirty="0"/>
              <a:t>partenariat</a:t>
            </a:r>
          </a:p>
        </p:txBody>
      </p:sp>
      <p:sp>
        <p:nvSpPr>
          <p:cNvPr id="40" name="Espace réservé du texte 4">
            <a:extLst>
              <a:ext uri="{FF2B5EF4-FFF2-40B4-BE49-F238E27FC236}">
                <a16:creationId xmlns:a16="http://schemas.microsoft.com/office/drawing/2014/main" id="{48A8093D-B7B5-5E41-9CBC-B505082DF7A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549403" y="4385866"/>
            <a:ext cx="1440000" cy="4896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ctr">
              <a:spcBef>
                <a:spcPts val="0"/>
              </a:spcBef>
              <a:buFontTx/>
              <a:buNone/>
              <a:defRPr sz="1000" b="1" i="0" baseline="0">
                <a:solidFill>
                  <a:schemeClr val="bg1"/>
                </a:solidFill>
                <a:latin typeface="Overpass" pitchFamily="2" charset="77"/>
              </a:defRPr>
            </a:lvl1pPr>
          </a:lstStyle>
          <a:p>
            <a:pPr lvl="0"/>
            <a:r>
              <a:rPr lang="fr-CA" dirty="0"/>
              <a:t>centres de recherches reconnus par le </a:t>
            </a:r>
            <a:br>
              <a:rPr lang="fr-CA" dirty="0"/>
            </a:br>
            <a:r>
              <a:rPr lang="fr-CA" dirty="0"/>
              <a:t>Conseil universitaire</a:t>
            </a:r>
          </a:p>
        </p:txBody>
      </p:sp>
      <p:sp>
        <p:nvSpPr>
          <p:cNvPr id="41" name="Espace réservé du texte 4">
            <a:extLst>
              <a:ext uri="{FF2B5EF4-FFF2-40B4-BE49-F238E27FC236}">
                <a16:creationId xmlns:a16="http://schemas.microsoft.com/office/drawing/2014/main" id="{FB8640DE-BCB3-764A-B952-21E8738B32C3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098806" y="4385866"/>
            <a:ext cx="1440000" cy="4896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ctr">
              <a:spcBef>
                <a:spcPts val="0"/>
              </a:spcBef>
              <a:buFontTx/>
              <a:buNone/>
              <a:defRPr sz="1000" b="1" i="0" baseline="0">
                <a:solidFill>
                  <a:schemeClr val="bg1"/>
                </a:solidFill>
                <a:latin typeface="Overpass" pitchFamily="2" charset="77"/>
              </a:defRPr>
            </a:lvl1pPr>
          </a:lstStyle>
          <a:p>
            <a:pPr lvl="0"/>
            <a:r>
              <a:rPr lang="fr-CA" dirty="0"/>
              <a:t>instituts interdisciplinaires</a:t>
            </a:r>
          </a:p>
        </p:txBody>
      </p:sp>
      <p:sp>
        <p:nvSpPr>
          <p:cNvPr id="42" name="Espace réservé du texte 4">
            <a:extLst>
              <a:ext uri="{FF2B5EF4-FFF2-40B4-BE49-F238E27FC236}">
                <a16:creationId xmlns:a16="http://schemas.microsoft.com/office/drawing/2014/main" id="{5AE6DB13-3CD1-744D-926D-D926C1EA6AFE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648210" y="4385866"/>
            <a:ext cx="1440000" cy="4896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ctr">
              <a:spcBef>
                <a:spcPts val="0"/>
              </a:spcBef>
              <a:buFontTx/>
              <a:buNone/>
              <a:defRPr sz="1000" b="1" i="0" baseline="0">
                <a:solidFill>
                  <a:schemeClr val="bg1"/>
                </a:solidFill>
                <a:latin typeface="Overpass" pitchFamily="2" charset="77"/>
              </a:defRPr>
            </a:lvl1pPr>
          </a:lstStyle>
          <a:p>
            <a:pPr lvl="0"/>
            <a:r>
              <a:rPr lang="fr-CA" dirty="0"/>
              <a:t>chaires de</a:t>
            </a:r>
            <a:br>
              <a:rPr lang="fr-CA" dirty="0"/>
            </a:br>
            <a:r>
              <a:rPr lang="fr-CA" dirty="0"/>
              <a:t>recherche</a:t>
            </a:r>
            <a:br>
              <a:rPr lang="fr-CA" dirty="0"/>
            </a:br>
            <a:r>
              <a:rPr lang="fr-CA" dirty="0"/>
              <a:t>en partenariat</a:t>
            </a:r>
          </a:p>
        </p:txBody>
      </p:sp>
      <p:sp>
        <p:nvSpPr>
          <p:cNvPr id="43" name="Espace réservé du texte 6">
            <a:extLst>
              <a:ext uri="{FF2B5EF4-FFF2-40B4-BE49-F238E27FC236}">
                <a16:creationId xmlns:a16="http://schemas.microsoft.com/office/drawing/2014/main" id="{11464874-F3BA-AA43-9559-3A87C73E232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6375601" y="3437834"/>
            <a:ext cx="2545978" cy="25721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b="0" i="0">
                <a:solidFill>
                  <a:schemeClr val="accent6"/>
                </a:solidFill>
                <a:latin typeface="Overpass Light" pitchFamily="2" charset="77"/>
              </a:defRPr>
            </a:lvl1pPr>
            <a:lvl2pPr marL="457200" indent="0">
              <a:buNone/>
              <a:defRPr sz="1600" b="0" i="0">
                <a:solidFill>
                  <a:schemeClr val="tx1">
                    <a:lumMod val="75000"/>
                    <a:lumOff val="25000"/>
                  </a:schemeClr>
                </a:solidFill>
                <a:latin typeface="Overpass Light" pitchFamily="2" charset="77"/>
              </a:defRPr>
            </a:lvl2pPr>
            <a:lvl3pPr marL="914400" indent="0">
              <a:buNone/>
              <a:defRPr sz="1600" b="0" i="0">
                <a:solidFill>
                  <a:schemeClr val="tx1">
                    <a:lumMod val="75000"/>
                    <a:lumOff val="25000"/>
                  </a:schemeClr>
                </a:solidFill>
                <a:latin typeface="Overpass Light" pitchFamily="2" charset="77"/>
              </a:defRPr>
            </a:lvl3pPr>
            <a:lvl4pPr marL="1371600" indent="0">
              <a:buNone/>
              <a:defRPr sz="1600" b="0" i="0">
                <a:solidFill>
                  <a:schemeClr val="tx1">
                    <a:lumMod val="75000"/>
                    <a:lumOff val="25000"/>
                  </a:schemeClr>
                </a:solidFill>
                <a:latin typeface="Overpass Light" pitchFamily="2" charset="77"/>
              </a:defRPr>
            </a:lvl4pPr>
            <a:lvl5pPr marL="1828800" indent="0">
              <a:buNone/>
              <a:defRPr sz="1600" b="0" i="0">
                <a:solidFill>
                  <a:schemeClr val="tx1">
                    <a:lumMod val="75000"/>
                    <a:lumOff val="25000"/>
                  </a:schemeClr>
                </a:solidFill>
                <a:latin typeface="Overpass Light" pitchFamily="2" charset="77"/>
              </a:defRPr>
            </a:lvl5pPr>
          </a:lstStyle>
          <a:p>
            <a:pPr lvl="0"/>
            <a:r>
              <a:rPr lang="fr-CA" dirty="0"/>
              <a:t>Dernière mise à jour: janvier 2020</a:t>
            </a:r>
            <a:endParaRPr lang="fr-FR" dirty="0"/>
          </a:p>
        </p:txBody>
      </p:sp>
      <p:pic>
        <p:nvPicPr>
          <p:cNvPr id="44" name="Image 43">
            <a:extLst>
              <a:ext uri="{FF2B5EF4-FFF2-40B4-BE49-F238E27FC236}">
                <a16:creationId xmlns:a16="http://schemas.microsoft.com/office/drawing/2014/main" id="{BBD30087-BE38-1049-8CC1-441BF3AE53FE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7853664" y="4550568"/>
            <a:ext cx="1023854" cy="421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051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- fond rou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989FD98-CF7C-0746-803B-4FAB7F740B82}"/>
              </a:ext>
            </a:extLst>
          </p:cNvPr>
          <p:cNvSpPr/>
          <p:nvPr userDrawn="1"/>
        </p:nvSpPr>
        <p:spPr>
          <a:xfrm>
            <a:off x="0" y="0"/>
            <a:ext cx="9144000" cy="419576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EC2CEB5-1B92-B748-B420-2E3C97B0FC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414000"/>
            <a:ext cx="6858000" cy="1790700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lnSpc>
                <a:spcPts val="5000"/>
              </a:lnSpc>
              <a:defRPr sz="5000" b="1" i="0" cap="all" baseline="0">
                <a:solidFill>
                  <a:schemeClr val="bg1"/>
                </a:solidFill>
                <a:latin typeface="Overpass" pitchFamily="2" charset="77"/>
              </a:defRPr>
            </a:lvl1pPr>
          </a:lstStyle>
          <a:p>
            <a:r>
              <a:rPr lang="fr-CA" dirty="0"/>
              <a:t>Modifier le style du titre</a:t>
            </a:r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4A9BCC76-AE05-3E45-8E43-BB27AC60665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43000" y="2250000"/>
            <a:ext cx="6858000" cy="63000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3200" baseline="0">
                <a:solidFill>
                  <a:schemeClr val="bg1"/>
                </a:solidFill>
                <a:latin typeface="Overpass" pitchFamily="2" charset="77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CA" dirty="0"/>
              <a:t>Sous-titre (optionnel)</a:t>
            </a:r>
            <a:endParaRPr lang="en-US" dirty="0"/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E6F11704-79A4-9C4C-AAE2-5FABAA91CE0E}"/>
              </a:ext>
            </a:extLst>
          </p:cNvPr>
          <p:cNvCxnSpPr>
            <a:cxnSpLocks/>
          </p:cNvCxnSpPr>
          <p:nvPr userDrawn="1"/>
        </p:nvCxnSpPr>
        <p:spPr>
          <a:xfrm>
            <a:off x="1143000" y="3009900"/>
            <a:ext cx="939800" cy="0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DC8E5685-54AE-4507-9534-5D58E899ED6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A"/>
              <a:t>Bibliothèque de l'Université Laval</a:t>
            </a:r>
            <a:endParaRPr lang="fr-CA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3E0FD00B-F568-4456-A161-92A925D1C26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CA" dirty="0">
                <a:latin typeface="Overpass Light" panose="00000400000000000000" pitchFamily="2" charset="0"/>
              </a:rPr>
              <a:t>|</a:t>
            </a:r>
            <a:r>
              <a:rPr lang="fr-CA" dirty="0"/>
              <a:t>    </a:t>
            </a:r>
            <a:fld id="{F8964D57-84EC-48F1-B739-2C3A3FF1C9C0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34204927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A201178-40BC-4546-B76F-053892D5601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416269" y="1713554"/>
            <a:ext cx="6858000" cy="1513121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3200" baseline="0">
                <a:solidFill>
                  <a:schemeClr val="bg1"/>
                </a:solidFill>
                <a:latin typeface="Overpass" pitchFamily="2" charset="77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CA" dirty="0"/>
              <a:t>Cette page vous est fournie si vous souhaitez mettre en valeur une citation importante. »</a:t>
            </a:r>
            <a:endParaRPr lang="en-US" dirty="0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D5262DF0-28CE-AA47-AD3D-50B7D825911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16269" y="3563008"/>
            <a:ext cx="6858000" cy="336330"/>
          </a:xfrm>
          <a:prstGeom prst="rect">
            <a:avLst/>
          </a:prstGeom>
        </p:spPr>
        <p:txBody>
          <a:bodyPr lIns="0" tIns="0" rIns="0"/>
          <a:lstStyle>
            <a:lvl1pPr marL="0" indent="0">
              <a:buFontTx/>
              <a:buNone/>
              <a:defRPr sz="1400" baseline="0">
                <a:solidFill>
                  <a:schemeClr val="bg1"/>
                </a:solidFill>
                <a:latin typeface="Overpass" pitchFamily="2" charset="77"/>
              </a:defRPr>
            </a:lvl1pPr>
          </a:lstStyle>
          <a:p>
            <a:pPr lvl="0"/>
            <a:r>
              <a:rPr lang="fr-CA" dirty="0"/>
              <a:t>Source</a:t>
            </a:r>
            <a:endParaRPr lang="fr-FR" dirty="0"/>
          </a:p>
        </p:txBody>
      </p:sp>
      <p:sp>
        <p:nvSpPr>
          <p:cNvPr id="8" name="Espace réservé du texte 6">
            <a:extLst>
              <a:ext uri="{FF2B5EF4-FFF2-40B4-BE49-F238E27FC236}">
                <a16:creationId xmlns:a16="http://schemas.microsoft.com/office/drawing/2014/main" id="{5BF68F5D-43BD-5340-A200-033131F3B54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68719" y="1713554"/>
            <a:ext cx="570186" cy="672662"/>
          </a:xfrm>
          <a:prstGeom prst="rect">
            <a:avLst/>
          </a:prstGeom>
        </p:spPr>
        <p:txBody>
          <a:bodyPr lIns="0" tIns="0" rIns="0"/>
          <a:lstStyle>
            <a:lvl1pPr marL="0" indent="0" algn="r">
              <a:spcBef>
                <a:spcPts val="0"/>
              </a:spcBef>
              <a:buFontTx/>
              <a:buNone/>
              <a:defRPr sz="3200" baseline="0">
                <a:solidFill>
                  <a:schemeClr val="bg1"/>
                </a:solidFill>
                <a:latin typeface="Overpass" pitchFamily="2" charset="77"/>
              </a:defRPr>
            </a:lvl1pPr>
          </a:lstStyle>
          <a:p>
            <a:r>
              <a:rPr lang="fr-CA" sz="1400" dirty="0"/>
              <a:t>«</a:t>
            </a:r>
            <a:endParaRPr lang="fr-FR" sz="1400" baseline="0" dirty="0">
              <a:solidFill>
                <a:schemeClr val="bg1"/>
              </a:solidFill>
              <a:latin typeface="Overpass" pitchFamily="2" charset="77"/>
            </a:endParaRP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6DF0AB8C-A22F-4E69-B560-3760AE345A0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A" dirty="0"/>
              <a:t>Bibliothèque de l'Université Laval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C80C5E7-346B-4D43-924F-804038861EA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A" dirty="0">
                <a:latin typeface="Overpass Light" panose="00000400000000000000" pitchFamily="2" charset="0"/>
              </a:rPr>
              <a:t>|</a:t>
            </a:r>
            <a:r>
              <a:rPr lang="fr-CA" dirty="0"/>
              <a:t>    </a:t>
            </a:r>
            <a:fld id="{F8964D57-84EC-48F1-B739-2C3A3FF1C9C0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1314675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éo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e l'élément multimédia 7">
            <a:extLst>
              <a:ext uri="{FF2B5EF4-FFF2-40B4-BE49-F238E27FC236}">
                <a16:creationId xmlns:a16="http://schemas.microsoft.com/office/drawing/2014/main" id="{402A2E66-1F0D-764B-944C-6ABE265D8B1F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FontTx/>
              <a:buNone/>
              <a:defRPr sz="1200" baseline="0">
                <a:solidFill>
                  <a:schemeClr val="bg1"/>
                </a:solidFill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8B5401B1-6C81-4EFA-9A65-343A08207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A" dirty="0"/>
              <a:t>Bibliothèque de l'Université Laval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A5E0A741-CC63-4DED-89DD-E50739A2D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A" dirty="0">
                <a:latin typeface="Overpass Light" panose="00000400000000000000" pitchFamily="2" charset="0"/>
              </a:rPr>
              <a:t>|</a:t>
            </a:r>
            <a:r>
              <a:rPr lang="fr-CA" dirty="0"/>
              <a:t>    </a:t>
            </a:r>
            <a:fld id="{F8964D57-84EC-48F1-B739-2C3A3FF1C9C0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15642262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ôture - fond rou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D73973F-954E-2A4D-A77D-721309C0749F}"/>
              </a:ext>
            </a:extLst>
          </p:cNvPr>
          <p:cNvSpPr/>
          <p:nvPr userDrawn="1"/>
        </p:nvSpPr>
        <p:spPr>
          <a:xfrm>
            <a:off x="0" y="1"/>
            <a:ext cx="9144000" cy="41957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882CD76-590E-2A4D-AD60-91EACAA46C6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42999" y="1322627"/>
            <a:ext cx="5551714" cy="1882310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>
              <a:buNone/>
              <a:defRPr sz="7000" b="1" baseline="0">
                <a:solidFill>
                  <a:schemeClr val="bg1"/>
                </a:solidFill>
                <a:latin typeface="Overpass" pitchFamily="2" charset="77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CA" dirty="0"/>
              <a:t>Merci</a:t>
            </a:r>
            <a:endParaRPr lang="en-US" dirty="0"/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6C1DA9AF-C97C-B64D-8CBD-521E1ABE3163}"/>
              </a:ext>
            </a:extLst>
          </p:cNvPr>
          <p:cNvCxnSpPr>
            <a:cxnSpLocks/>
          </p:cNvCxnSpPr>
          <p:nvPr userDrawn="1"/>
        </p:nvCxnSpPr>
        <p:spPr>
          <a:xfrm>
            <a:off x="1143000" y="3287493"/>
            <a:ext cx="939800" cy="0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Espace réservé du texte 2">
            <a:extLst>
              <a:ext uri="{FF2B5EF4-FFF2-40B4-BE49-F238E27FC236}">
                <a16:creationId xmlns:a16="http://schemas.microsoft.com/office/drawing/2014/main" id="{3F082A54-FB60-3E4B-A93F-51C6479D5FC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42999" y="3345861"/>
            <a:ext cx="5551713" cy="404801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1" baseline="0">
                <a:solidFill>
                  <a:schemeClr val="bg1"/>
                </a:solidFill>
                <a:latin typeface="Overpass" pitchFamily="2" charset="77"/>
              </a:defRPr>
            </a:lvl1pPr>
          </a:lstStyle>
          <a:p>
            <a:pPr lvl="0"/>
            <a:r>
              <a:rPr lang="fr-CA" dirty="0"/>
              <a:t>Bibliothèque de l’Université Laval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16B72415-8D12-434F-90C6-E9C12B0D9BC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3000" y="3784783"/>
            <a:ext cx="5551712" cy="318866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aseline="0">
                <a:solidFill>
                  <a:schemeClr val="bg1"/>
                </a:solidFill>
                <a:latin typeface="Overpass" pitchFamily="2" charset="77"/>
              </a:defRPr>
            </a:lvl1pPr>
          </a:lstStyle>
          <a:p>
            <a:pPr lvl="0"/>
            <a:r>
              <a:rPr lang="fr-CA" dirty="0"/>
              <a:t>bibl.ulaval.ca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2938222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ôture - fond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D93DEE9-8202-404A-A9DA-46F2E5237541}"/>
              </a:ext>
            </a:extLst>
          </p:cNvPr>
          <p:cNvSpPr/>
          <p:nvPr userDrawn="1"/>
        </p:nvSpPr>
        <p:spPr>
          <a:xfrm>
            <a:off x="0" y="1"/>
            <a:ext cx="9144000" cy="419576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0C17D73C-3F4A-7C4D-B5C2-5D86392132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42999" y="1322627"/>
            <a:ext cx="5551714" cy="1882310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>
              <a:buNone/>
              <a:defRPr sz="7000" b="1" baseline="0">
                <a:solidFill>
                  <a:schemeClr val="bg1"/>
                </a:solidFill>
                <a:latin typeface="Overpass" pitchFamily="2" charset="77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CA" dirty="0"/>
              <a:t>Merci</a:t>
            </a:r>
            <a:endParaRPr lang="en-US" dirty="0"/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3D641910-53FC-6542-A54E-1B78A11529DB}"/>
              </a:ext>
            </a:extLst>
          </p:cNvPr>
          <p:cNvCxnSpPr>
            <a:cxnSpLocks/>
          </p:cNvCxnSpPr>
          <p:nvPr userDrawn="1"/>
        </p:nvCxnSpPr>
        <p:spPr>
          <a:xfrm>
            <a:off x="1143000" y="3287493"/>
            <a:ext cx="939800" cy="0"/>
          </a:xfrm>
          <a:prstGeom prst="line">
            <a:avLst/>
          </a:prstGeom>
          <a:ln w="508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Espace réservé du texte 2">
            <a:extLst>
              <a:ext uri="{FF2B5EF4-FFF2-40B4-BE49-F238E27FC236}">
                <a16:creationId xmlns:a16="http://schemas.microsoft.com/office/drawing/2014/main" id="{C2795C03-8A5B-114C-BB65-0012766DB3C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42999" y="3345861"/>
            <a:ext cx="5551713" cy="404801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1" baseline="0">
                <a:solidFill>
                  <a:schemeClr val="bg1"/>
                </a:solidFill>
                <a:latin typeface="Overpass" pitchFamily="2" charset="77"/>
              </a:defRPr>
            </a:lvl1pPr>
          </a:lstStyle>
          <a:p>
            <a:pPr lvl="0"/>
            <a:r>
              <a:rPr lang="fr-CA" dirty="0"/>
              <a:t>Bibliothèque de l’Université Laval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96801B3B-0C5E-3349-BBAB-DD58CB728D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3000" y="3784783"/>
            <a:ext cx="5551712" cy="318866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aseline="0">
                <a:solidFill>
                  <a:schemeClr val="bg1"/>
                </a:solidFill>
                <a:latin typeface="Overpass" pitchFamily="2" charset="77"/>
              </a:defRPr>
            </a:lvl1pPr>
          </a:lstStyle>
          <a:p>
            <a:pPr lvl="0"/>
            <a:r>
              <a:rPr lang="fr-CA" dirty="0"/>
              <a:t>bibl.ulaval.ca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95336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des matiè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3936683-CDD5-4A58-8BBF-4D84FB0AD2A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041400" y="1710000"/>
            <a:ext cx="7410450" cy="2728913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defRPr sz="1700">
                <a:solidFill>
                  <a:schemeClr val="accent6"/>
                </a:solidFill>
                <a:latin typeface="Overpass" panose="00000500000000000000" pitchFamily="2" charset="0"/>
              </a:defRPr>
            </a:lvl1pPr>
            <a:lvl2pPr marL="449263" indent="-177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Overpass" panose="00000500000000000000" pitchFamily="2" charset="0"/>
              <a:buChar char="–"/>
              <a:defRPr sz="1600">
                <a:solidFill>
                  <a:schemeClr val="accent6"/>
                </a:solidFill>
                <a:latin typeface="Overpass Light" panose="00000400000000000000" pitchFamily="2" charset="0"/>
              </a:defRPr>
            </a:lvl2pPr>
            <a:lvl3pPr marL="627063" indent="-177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Overpass" panose="00000500000000000000" pitchFamily="2" charset="0"/>
              <a:buChar char="–"/>
              <a:defRPr sz="1600">
                <a:solidFill>
                  <a:schemeClr val="accent4"/>
                </a:solidFill>
                <a:latin typeface="Overpass Light" panose="00000400000000000000" pitchFamily="2" charset="0"/>
              </a:defRPr>
            </a:lvl3pPr>
            <a:lvl4pPr marL="804863" indent="-177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accent6"/>
                </a:solidFill>
                <a:latin typeface="Overpass" panose="00000500000000000000" pitchFamily="2" charset="0"/>
              </a:defRPr>
            </a:lvl4pPr>
            <a:lvl5pPr marL="982663" indent="-177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accent6"/>
                </a:solidFill>
                <a:latin typeface="Overpass" panose="00000500000000000000" pitchFamily="2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B633BEC7-6B73-7240-8E74-DB83DFB3DB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40400" y="630000"/>
            <a:ext cx="6858000" cy="617295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2600" baseline="0">
                <a:solidFill>
                  <a:schemeClr val="accent1"/>
                </a:solidFill>
                <a:latin typeface="Overpass" pitchFamily="2" charset="77"/>
              </a:defRPr>
            </a:lvl1pPr>
          </a:lstStyle>
          <a:p>
            <a:r>
              <a:rPr lang="fr-CA" dirty="0"/>
              <a:t>Table des matières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629C48C-9DF3-483B-897F-08F8BD3C71E6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CA" dirty="0"/>
              <a:t>Bibliothèque de l'Université Laval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6D238C5-E306-496D-8ADC-B6303D61C2C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r>
              <a:rPr lang="fr-CA">
                <a:latin typeface="Overpass Light" panose="00000400000000000000" pitchFamily="2" charset="0"/>
              </a:rPr>
              <a:t>|</a:t>
            </a:r>
            <a:r>
              <a:rPr lang="fr-CA"/>
              <a:t>    </a:t>
            </a:r>
            <a:fld id="{F8964D57-84EC-48F1-B739-2C3A3FF1C9C0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913936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u - 1 colonne sans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7177773E-0430-E345-A47A-CB8216229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1576" y="630000"/>
            <a:ext cx="7411048" cy="374290"/>
          </a:xfrm>
          <a:prstGeom prst="rect">
            <a:avLst/>
          </a:prstGeom>
        </p:spPr>
        <p:txBody>
          <a:bodyPr lIns="0" tIns="0" rIns="0" bIns="0"/>
          <a:lstStyle>
            <a:lvl1pPr>
              <a:defRPr sz="2600" b="0" i="0" baseline="0">
                <a:solidFill>
                  <a:schemeClr val="accent1"/>
                </a:solidFill>
                <a:latin typeface="Overpass" pitchFamily="2" charset="77"/>
              </a:defRPr>
            </a:lvl1pPr>
          </a:lstStyle>
          <a:p>
            <a:r>
              <a:rPr lang="fr-CA" dirty="0"/>
              <a:t>Modifier le style du titre</a:t>
            </a:r>
            <a:endParaRPr lang="fr-FR" dirty="0"/>
          </a:p>
        </p:txBody>
      </p:sp>
      <p:sp>
        <p:nvSpPr>
          <p:cNvPr id="6" name="Espace réservé du texte 11">
            <a:extLst>
              <a:ext uri="{FF2B5EF4-FFF2-40B4-BE49-F238E27FC236}">
                <a16:creationId xmlns:a16="http://schemas.microsoft.com/office/drawing/2014/main" id="{E888B08D-129D-0B4A-A518-3FE9928D551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41576" y="1069200"/>
            <a:ext cx="7411048" cy="37429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1pPr>
            <a:lvl2pPr marL="45720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2pPr>
            <a:lvl3pPr marL="91440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3pPr>
            <a:lvl4pPr marL="137160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4pPr>
            <a:lvl5pPr marL="1828800" indent="0">
              <a:buFontTx/>
              <a:buNone/>
              <a:defRPr sz="1800" baseline="0">
                <a:solidFill>
                  <a:schemeClr val="accent6"/>
                </a:solidFill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Sous-titre (optionnel)</a:t>
            </a:r>
            <a:endParaRPr lang="fr-FR" dirty="0"/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0C862AA4-50D3-4B55-B627-FCE529881F5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041576" y="1709999"/>
            <a:ext cx="7411048" cy="2690551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defRPr sz="1700">
                <a:solidFill>
                  <a:schemeClr val="accent6"/>
                </a:solidFill>
                <a:latin typeface="Overpass" panose="00000500000000000000" pitchFamily="2" charset="0"/>
              </a:defRPr>
            </a:lvl1pPr>
            <a:lvl2pPr marL="449263" indent="-177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Overpass" panose="00000500000000000000" pitchFamily="2" charset="0"/>
              <a:buChar char="–"/>
              <a:defRPr sz="1600">
                <a:solidFill>
                  <a:schemeClr val="accent6"/>
                </a:solidFill>
                <a:latin typeface="Overpass Light" panose="00000400000000000000" pitchFamily="2" charset="0"/>
              </a:defRPr>
            </a:lvl2pPr>
            <a:lvl3pPr marL="627063" indent="-177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Overpass" panose="00000500000000000000" pitchFamily="2" charset="0"/>
              <a:buChar char="–"/>
              <a:defRPr sz="1600">
                <a:solidFill>
                  <a:schemeClr val="accent4"/>
                </a:solidFill>
                <a:latin typeface="Overpass Light" panose="00000400000000000000" pitchFamily="2" charset="0"/>
              </a:defRPr>
            </a:lvl3pPr>
            <a:lvl4pPr marL="804863" indent="-177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accent6"/>
                </a:solidFill>
                <a:latin typeface="Overpass" panose="00000500000000000000" pitchFamily="2" charset="0"/>
              </a:defRPr>
            </a:lvl4pPr>
            <a:lvl5pPr marL="982663" indent="-177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accent6"/>
                </a:solidFill>
                <a:latin typeface="Overpass" panose="00000500000000000000" pitchFamily="2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784D1AF0-12BA-46F0-A505-55567380E224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CA"/>
              <a:t>Bibliothèque de l'Université Laval</a:t>
            </a:r>
            <a:endParaRPr lang="fr-CA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0561D4CA-C593-4C76-AAA8-EB3819BFF8C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r>
              <a:rPr lang="fr-CA">
                <a:latin typeface="Overpass Light" panose="00000400000000000000" pitchFamily="2" charset="0"/>
              </a:rPr>
              <a:t>|</a:t>
            </a:r>
            <a:r>
              <a:rPr lang="fr-CA"/>
              <a:t>    </a:t>
            </a:r>
            <a:fld id="{F8964D57-84EC-48F1-B739-2C3A3FF1C9C0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542638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nd roug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C4486B5C-A7B8-A94D-B61D-71A73E78941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43000" y="304800"/>
            <a:ext cx="6858000" cy="45212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lnSpc>
                <a:spcPts val="5000"/>
              </a:lnSpc>
              <a:defRPr sz="5000" b="0" i="0" cap="all" baseline="0">
                <a:solidFill>
                  <a:schemeClr val="bg1"/>
                </a:solidFill>
                <a:latin typeface="Overpass" pitchFamily="2" charset="77"/>
              </a:defRPr>
            </a:lvl1pPr>
          </a:lstStyle>
          <a:p>
            <a:r>
              <a:rPr lang="fr-CA" dirty="0"/>
              <a:t>AJOUTER LE Titre </a:t>
            </a:r>
            <a:br>
              <a:rPr lang="fr-CA" dirty="0"/>
            </a:br>
            <a:r>
              <a:rPr lang="fr-CA" dirty="0"/>
              <a:t>de la section</a:t>
            </a:r>
            <a:endParaRPr lang="en-US" dirty="0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FC96211F-9DAE-46F6-930B-F1A6367B525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fr-CA" dirty="0"/>
              <a:t>Bibliothèque de l'Université Laval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C21A19E1-8B02-4C74-A151-7F32C9E6B28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fr-CA" dirty="0">
                <a:latin typeface="Overpass Light" panose="00000400000000000000" pitchFamily="2" charset="0"/>
              </a:rPr>
              <a:t>|</a:t>
            </a:r>
            <a:r>
              <a:rPr lang="fr-CA" dirty="0"/>
              <a:t>    </a:t>
            </a:r>
            <a:fld id="{F8964D57-84EC-48F1-B739-2C3A3FF1C9C0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004548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nd gris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DA5BDF88-640B-9945-80CA-AB7922D65B3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43000" y="304800"/>
            <a:ext cx="6858000" cy="45212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lnSpc>
                <a:spcPts val="5000"/>
              </a:lnSpc>
              <a:defRPr sz="5000" b="0" i="0" cap="all" baseline="0">
                <a:solidFill>
                  <a:schemeClr val="bg1"/>
                </a:solidFill>
                <a:latin typeface="Overpass" pitchFamily="2" charset="77"/>
              </a:defRPr>
            </a:lvl1pPr>
          </a:lstStyle>
          <a:p>
            <a:r>
              <a:rPr lang="fr-CA" dirty="0"/>
              <a:t>AJOUTER LE Titre </a:t>
            </a:r>
            <a:br>
              <a:rPr lang="fr-CA" dirty="0"/>
            </a:br>
            <a:r>
              <a:rPr lang="fr-CA" dirty="0"/>
              <a:t>de la section</a:t>
            </a:r>
            <a:endParaRPr lang="en-US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91EB056-04A3-472D-A9A5-539FA3D2536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fr-CA" dirty="0"/>
              <a:t>Bibliothèque de l'Université Laval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AF7D4B2-3AB9-4EAC-8E1C-4F5613361CE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CA" dirty="0">
                <a:latin typeface="Overpass Light" panose="00000400000000000000" pitchFamily="2" charset="0"/>
              </a:rPr>
              <a:t>|</a:t>
            </a:r>
            <a:r>
              <a:rPr lang="fr-CA" dirty="0"/>
              <a:t>    </a:t>
            </a:r>
            <a:fld id="{F8964D57-84EC-48F1-B739-2C3A3FF1C9C0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073018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ond jaun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DA5BDF88-640B-9945-80CA-AB7922D65B3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43000" y="304800"/>
            <a:ext cx="6858000" cy="45212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lnSpc>
                <a:spcPts val="5000"/>
              </a:lnSpc>
              <a:defRPr sz="5000" b="0" i="0" cap="all" baseline="0">
                <a:solidFill>
                  <a:schemeClr val="tx2"/>
                </a:solidFill>
                <a:latin typeface="Overpass" pitchFamily="2" charset="77"/>
              </a:defRPr>
            </a:lvl1pPr>
          </a:lstStyle>
          <a:p>
            <a:r>
              <a:rPr lang="fr-CA" dirty="0"/>
              <a:t>AJOUTER LE Titre </a:t>
            </a:r>
            <a:br>
              <a:rPr lang="fr-CA" dirty="0"/>
            </a:br>
            <a:r>
              <a:rPr lang="fr-CA" dirty="0"/>
              <a:t>de la section</a:t>
            </a:r>
            <a:endParaRPr lang="en-US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3D1690A-9B13-425D-B785-87BFA811AF8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CA" dirty="0"/>
              <a:t>Bibliothèque de l'Université Laval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E53BFA9-E079-487A-BCCA-23CDEE7DA51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CA" dirty="0">
                <a:latin typeface="Overpass Light" panose="00000400000000000000" pitchFamily="2" charset="0"/>
              </a:rPr>
              <a:t>|</a:t>
            </a:r>
            <a:r>
              <a:rPr lang="fr-CA" dirty="0"/>
              <a:t>    </a:t>
            </a:r>
            <a:fld id="{F8964D57-84EC-48F1-B739-2C3A3FF1C9C0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09552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nd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88928B9E-E18F-5243-865D-D08488133E4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43000" y="304800"/>
            <a:ext cx="6858000" cy="45212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lnSpc>
                <a:spcPts val="5000"/>
              </a:lnSpc>
              <a:defRPr sz="5000" b="0" i="0" kern="1000" cap="all" baseline="0">
                <a:solidFill>
                  <a:schemeClr val="accent6"/>
                </a:solidFill>
                <a:latin typeface="Overpass" pitchFamily="2" charset="77"/>
              </a:defRPr>
            </a:lvl1pPr>
          </a:lstStyle>
          <a:p>
            <a:r>
              <a:rPr lang="fr-CA" dirty="0"/>
              <a:t>AJOUTER LE Titre </a:t>
            </a:r>
            <a:br>
              <a:rPr lang="fr-CA" dirty="0"/>
            </a:br>
            <a:r>
              <a:rPr lang="fr-CA" dirty="0"/>
              <a:t>de la section</a:t>
            </a:r>
            <a:endParaRPr lang="en-US" dirty="0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119691F0-B14C-475A-A545-3A635749608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040400" y="4767263"/>
            <a:ext cx="1872617" cy="27463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r>
              <a:rPr lang="fr-CA" sz="900" dirty="0">
                <a:latin typeface="Overpass Light" panose="00000400000000000000" pitchFamily="2" charset="0"/>
              </a:rPr>
              <a:t>Bibliothèque de l'Université Laval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4C8909C7-433A-4009-87B6-19BAB31CAA9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2849335" y="4767263"/>
            <a:ext cx="560071" cy="27463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r>
              <a:rPr lang="fr-CA" sz="900" dirty="0">
                <a:latin typeface="Overpass Light" panose="00000400000000000000" pitchFamily="2" charset="0"/>
              </a:rPr>
              <a:t>|</a:t>
            </a:r>
            <a:r>
              <a:rPr lang="fr-CA" sz="800" dirty="0"/>
              <a:t>    </a:t>
            </a:r>
            <a:fld id="{F8964D57-84EC-48F1-B739-2C3A3FF1C9C0}" type="slidenum">
              <a:rPr lang="fr-CA" sz="900" smtClean="0">
                <a:latin typeface="Overpass ExtraBold" panose="00000900000000000000" pitchFamily="2" charset="0"/>
              </a:rPr>
              <a:pPr>
                <a:defRPr/>
              </a:pPr>
              <a:t>‹N°›</a:t>
            </a:fld>
            <a:endParaRPr lang="fr-CA" sz="800" dirty="0">
              <a:latin typeface="Overpass ExtraBold" panose="000009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1207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emf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Relationship Id="rId14" Type="http://schemas.openxmlformats.org/officeDocument/2006/relationships/image" Target="../media/image2.emf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3.emf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2.emf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2.emf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2.emf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5CBBB9BF-5A45-F643-8A56-96581938007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4197191"/>
            <a:ext cx="9144000" cy="944880"/>
          </a:xfrm>
          <a:prstGeom prst="rect">
            <a:avLst/>
          </a:prstGeom>
        </p:spPr>
      </p:pic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170C7E85-48F3-46BC-8162-887CB9B5FC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40400" y="4767263"/>
            <a:ext cx="1882413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accent6">
                    <a:lumMod val="60000"/>
                    <a:lumOff val="40000"/>
                  </a:schemeClr>
                </a:solidFill>
                <a:latin typeface="Overpass Light" panose="00000400000000000000" pitchFamily="2" charset="0"/>
              </a:defRPr>
            </a:lvl1pPr>
          </a:lstStyle>
          <a:p>
            <a:r>
              <a:rPr lang="fr-CA" dirty="0"/>
              <a:t>Bibliothèque de l'Université Laval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50E3C59B-91A3-4E7C-8BF4-EDC3D9A1B3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849335" y="4767263"/>
            <a:ext cx="555172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accent6">
                    <a:lumMod val="60000"/>
                    <a:lumOff val="40000"/>
                  </a:schemeClr>
                </a:solidFill>
                <a:latin typeface="Overpass ExtraBold" panose="00000900000000000000" pitchFamily="2" charset="0"/>
              </a:defRPr>
            </a:lvl1pPr>
          </a:lstStyle>
          <a:p>
            <a:r>
              <a:rPr lang="fr-CA" dirty="0">
                <a:latin typeface="Overpass Light" panose="00000400000000000000" pitchFamily="2" charset="0"/>
              </a:rPr>
              <a:t>|</a:t>
            </a:r>
            <a:r>
              <a:rPr lang="fr-CA" dirty="0"/>
              <a:t>    </a:t>
            </a:r>
            <a:fld id="{F8964D57-84EC-48F1-B739-2C3A3FF1C9C0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525583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19" r:id="rId2"/>
    <p:sldLayoutId id="2147483673" r:id="rId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4E684F69-4C44-3C4C-B1AF-4AEE6FC3A5F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853664" y="4550568"/>
            <a:ext cx="1023854" cy="421024"/>
          </a:xfrm>
          <a:prstGeom prst="rect">
            <a:avLst/>
          </a:prstGeom>
        </p:spPr>
      </p:pic>
      <p:sp>
        <p:nvSpPr>
          <p:cNvPr id="7" name="Espace réservé du pied de page 1">
            <a:extLst>
              <a:ext uri="{FF2B5EF4-FFF2-40B4-BE49-F238E27FC236}">
                <a16:creationId xmlns:a16="http://schemas.microsoft.com/office/drawing/2014/main" id="{5F8132DC-61B5-49E5-9882-3E3AB3C3B1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40400" y="4767263"/>
            <a:ext cx="1882413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accent6">
                    <a:lumMod val="60000"/>
                    <a:lumOff val="40000"/>
                  </a:schemeClr>
                </a:solidFill>
                <a:latin typeface="Overpass Light" panose="00000400000000000000" pitchFamily="2" charset="0"/>
              </a:defRPr>
            </a:lvl1pPr>
          </a:lstStyle>
          <a:p>
            <a:r>
              <a:rPr lang="fr-CA" dirty="0"/>
              <a:t>Bibliothèque de l'Université Laval</a:t>
            </a:r>
          </a:p>
        </p:txBody>
      </p:sp>
      <p:sp>
        <p:nvSpPr>
          <p:cNvPr id="8" name="Espace réservé du numéro de diapositive 2">
            <a:extLst>
              <a:ext uri="{FF2B5EF4-FFF2-40B4-BE49-F238E27FC236}">
                <a16:creationId xmlns:a16="http://schemas.microsoft.com/office/drawing/2014/main" id="{ADD60AB4-8DA4-45C8-A3F9-D61CC72AE1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849335" y="4767263"/>
            <a:ext cx="555172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accent6">
                    <a:lumMod val="60000"/>
                    <a:lumOff val="40000"/>
                  </a:schemeClr>
                </a:solidFill>
                <a:latin typeface="Overpass ExtraBold" panose="00000900000000000000" pitchFamily="2" charset="0"/>
              </a:defRPr>
            </a:lvl1pPr>
          </a:lstStyle>
          <a:p>
            <a:r>
              <a:rPr lang="fr-CA" dirty="0">
                <a:latin typeface="Overpass Light" panose="00000400000000000000" pitchFamily="2" charset="0"/>
              </a:rPr>
              <a:t>|</a:t>
            </a:r>
            <a:r>
              <a:rPr lang="fr-CA" dirty="0"/>
              <a:t>    </a:t>
            </a:r>
            <a:fld id="{F8964D57-84EC-48F1-B739-2C3A3FF1C9C0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332489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46" r:id="rId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Espace réservé du pied de page 1">
            <a:extLst>
              <a:ext uri="{FF2B5EF4-FFF2-40B4-BE49-F238E27FC236}">
                <a16:creationId xmlns:a16="http://schemas.microsoft.com/office/drawing/2014/main" id="{5A4E5839-C0FE-4A55-84F0-CF2028597D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40400" y="4767263"/>
            <a:ext cx="1882413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accent6">
                    <a:lumMod val="60000"/>
                    <a:lumOff val="40000"/>
                  </a:schemeClr>
                </a:solidFill>
                <a:latin typeface="Overpass Light" panose="00000400000000000000" pitchFamily="2" charset="0"/>
              </a:defRPr>
            </a:lvl1pPr>
          </a:lstStyle>
          <a:p>
            <a:r>
              <a:rPr lang="fr-CA" dirty="0"/>
              <a:t>Bibliothèque de l'Université Laval</a:t>
            </a:r>
          </a:p>
        </p:txBody>
      </p:sp>
      <p:sp>
        <p:nvSpPr>
          <p:cNvPr id="19" name="Espace réservé du numéro de diapositive 2">
            <a:extLst>
              <a:ext uri="{FF2B5EF4-FFF2-40B4-BE49-F238E27FC236}">
                <a16:creationId xmlns:a16="http://schemas.microsoft.com/office/drawing/2014/main" id="{AE0575EC-CDD0-4FFC-B446-3C3715AC76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849335" y="4767263"/>
            <a:ext cx="555172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accent6">
                    <a:lumMod val="60000"/>
                    <a:lumOff val="40000"/>
                  </a:schemeClr>
                </a:solidFill>
                <a:latin typeface="Overpass ExtraBold" panose="00000900000000000000" pitchFamily="2" charset="0"/>
              </a:defRPr>
            </a:lvl1pPr>
          </a:lstStyle>
          <a:p>
            <a:r>
              <a:rPr lang="fr-CA" dirty="0">
                <a:latin typeface="Overpass Light" panose="00000400000000000000" pitchFamily="2" charset="0"/>
              </a:rPr>
              <a:t>|</a:t>
            </a:r>
            <a:r>
              <a:rPr lang="fr-CA" dirty="0"/>
              <a:t>    </a:t>
            </a:r>
            <a:fld id="{F8964D57-84EC-48F1-B739-2C3A3FF1C9C0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692333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70" r:id="rId3"/>
    <p:sldLayoutId id="2147483669" r:id="rId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BC5BDC02-56D1-464C-91DF-C4AD15324635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7853664" y="4550568"/>
            <a:ext cx="1023854" cy="421024"/>
          </a:xfrm>
          <a:prstGeom prst="rect">
            <a:avLst/>
          </a:prstGeom>
        </p:spPr>
      </p:pic>
      <p:sp>
        <p:nvSpPr>
          <p:cNvPr id="6" name="Espace réservé du pied de page 1">
            <a:extLst>
              <a:ext uri="{FF2B5EF4-FFF2-40B4-BE49-F238E27FC236}">
                <a16:creationId xmlns:a16="http://schemas.microsoft.com/office/drawing/2014/main" id="{6247B80C-53EC-437B-AA23-0FCBD7FB5E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40400" y="4767263"/>
            <a:ext cx="1882413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accent6">
                    <a:lumMod val="60000"/>
                    <a:lumOff val="40000"/>
                  </a:schemeClr>
                </a:solidFill>
                <a:latin typeface="Overpass Light" panose="00000400000000000000" pitchFamily="2" charset="0"/>
              </a:defRPr>
            </a:lvl1pPr>
          </a:lstStyle>
          <a:p>
            <a:r>
              <a:rPr lang="fr-CA" dirty="0"/>
              <a:t>Bibliothèque de l'Université Laval</a:t>
            </a:r>
          </a:p>
        </p:txBody>
      </p:sp>
      <p:sp>
        <p:nvSpPr>
          <p:cNvPr id="7" name="Espace réservé du numéro de diapositive 2">
            <a:extLst>
              <a:ext uri="{FF2B5EF4-FFF2-40B4-BE49-F238E27FC236}">
                <a16:creationId xmlns:a16="http://schemas.microsoft.com/office/drawing/2014/main" id="{5D426A86-F38A-4FAA-88E0-BA839D4A02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849335" y="4767263"/>
            <a:ext cx="555172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accent6">
                    <a:lumMod val="60000"/>
                    <a:lumOff val="40000"/>
                  </a:schemeClr>
                </a:solidFill>
                <a:latin typeface="Overpass ExtraBold" panose="00000900000000000000" pitchFamily="2" charset="0"/>
              </a:defRPr>
            </a:lvl1pPr>
          </a:lstStyle>
          <a:p>
            <a:r>
              <a:rPr lang="fr-CA" dirty="0">
                <a:latin typeface="Overpass Light" panose="00000400000000000000" pitchFamily="2" charset="0"/>
              </a:rPr>
              <a:t>|</a:t>
            </a:r>
            <a:r>
              <a:rPr lang="fr-CA" dirty="0"/>
              <a:t>    </a:t>
            </a:r>
            <a:fld id="{F8964D57-84EC-48F1-B739-2C3A3FF1C9C0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533234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42" r:id="rId2"/>
    <p:sldLayoutId id="2147483731" r:id="rId3"/>
    <p:sldLayoutId id="2147483744" r:id="rId4"/>
    <p:sldLayoutId id="2147483732" r:id="rId5"/>
    <p:sldLayoutId id="2147483741" r:id="rId6"/>
    <p:sldLayoutId id="2147483733" r:id="rId7"/>
    <p:sldLayoutId id="2147483743" r:id="rId8"/>
    <p:sldLayoutId id="2147483728" r:id="rId9"/>
    <p:sldLayoutId id="2147483739" r:id="rId10"/>
    <p:sldLayoutId id="2147483745" r:id="rId11"/>
    <p:sldLayoutId id="2147483729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64BCEBAA-5D4B-A349-A779-FFB07C5EB6B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848599" y="4548957"/>
            <a:ext cx="1032934" cy="424758"/>
          </a:xfrm>
          <a:prstGeom prst="rect">
            <a:avLst/>
          </a:prstGeom>
        </p:spPr>
      </p:pic>
      <p:sp>
        <p:nvSpPr>
          <p:cNvPr id="4" name="Espace réservé du pied de page 1">
            <a:extLst>
              <a:ext uri="{FF2B5EF4-FFF2-40B4-BE49-F238E27FC236}">
                <a16:creationId xmlns:a16="http://schemas.microsoft.com/office/drawing/2014/main" id="{4439B8B0-C85C-4F29-9D9A-E868653D50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40400" y="4767263"/>
            <a:ext cx="1882413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Overpass Light" panose="00000400000000000000" pitchFamily="2" charset="0"/>
              </a:defRPr>
            </a:lvl1pPr>
          </a:lstStyle>
          <a:p>
            <a:r>
              <a:rPr lang="fr-CA" dirty="0"/>
              <a:t>Bibliothèque de l'Université Laval</a:t>
            </a:r>
          </a:p>
        </p:txBody>
      </p:sp>
      <p:sp>
        <p:nvSpPr>
          <p:cNvPr id="5" name="Espace réservé du numéro de diapositive 2">
            <a:extLst>
              <a:ext uri="{FF2B5EF4-FFF2-40B4-BE49-F238E27FC236}">
                <a16:creationId xmlns:a16="http://schemas.microsoft.com/office/drawing/2014/main" id="{5EEF5D8A-1629-47C3-8EE9-54953B1675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849335" y="4767263"/>
            <a:ext cx="555172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Overpass ExtraBold" panose="00000900000000000000" pitchFamily="2" charset="0"/>
              </a:defRPr>
            </a:lvl1pPr>
          </a:lstStyle>
          <a:p>
            <a:r>
              <a:rPr lang="fr-CA" dirty="0">
                <a:latin typeface="Overpass Light" panose="00000400000000000000" pitchFamily="2" charset="0"/>
              </a:rPr>
              <a:t>|</a:t>
            </a:r>
            <a:r>
              <a:rPr lang="fr-CA" dirty="0"/>
              <a:t>    </a:t>
            </a:r>
            <a:fld id="{F8964D57-84EC-48F1-B739-2C3A3FF1C9C0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868873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3" r:id="rId2"/>
    <p:sldLayoutId id="2147483702" r:id="rId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C60C3DDD-971B-7340-822F-06C07A978D2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853664" y="4550568"/>
            <a:ext cx="1023854" cy="421024"/>
          </a:xfrm>
          <a:prstGeom prst="rect">
            <a:avLst/>
          </a:prstGeom>
        </p:spPr>
      </p:pic>
      <p:sp>
        <p:nvSpPr>
          <p:cNvPr id="4" name="Espace réservé du pied de page 1">
            <a:extLst>
              <a:ext uri="{FF2B5EF4-FFF2-40B4-BE49-F238E27FC236}">
                <a16:creationId xmlns:a16="http://schemas.microsoft.com/office/drawing/2014/main" id="{21A038E6-4F0A-45A4-84EE-B55A424970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40400" y="4767263"/>
            <a:ext cx="1882413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accent6">
                    <a:lumMod val="60000"/>
                    <a:lumOff val="40000"/>
                  </a:schemeClr>
                </a:solidFill>
                <a:latin typeface="Overpass Light" panose="00000400000000000000" pitchFamily="2" charset="0"/>
              </a:defRPr>
            </a:lvl1pPr>
          </a:lstStyle>
          <a:p>
            <a:r>
              <a:rPr lang="fr-CA" dirty="0"/>
              <a:t>Bibliothèque de l'Université Laval</a:t>
            </a:r>
          </a:p>
        </p:txBody>
      </p:sp>
      <p:sp>
        <p:nvSpPr>
          <p:cNvPr id="5" name="Espace réservé du numéro de diapositive 2">
            <a:extLst>
              <a:ext uri="{FF2B5EF4-FFF2-40B4-BE49-F238E27FC236}">
                <a16:creationId xmlns:a16="http://schemas.microsoft.com/office/drawing/2014/main" id="{CBCC20F3-1B82-42D6-8CD2-B685A5A08C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849335" y="4767263"/>
            <a:ext cx="555172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accent6">
                    <a:lumMod val="60000"/>
                    <a:lumOff val="40000"/>
                  </a:schemeClr>
                </a:solidFill>
                <a:latin typeface="Overpass ExtraBold" panose="00000900000000000000" pitchFamily="2" charset="0"/>
              </a:defRPr>
            </a:lvl1pPr>
          </a:lstStyle>
          <a:p>
            <a:r>
              <a:rPr lang="fr-CA" dirty="0">
                <a:latin typeface="Overpass Light" panose="00000400000000000000" pitchFamily="2" charset="0"/>
              </a:rPr>
              <a:t>|</a:t>
            </a:r>
            <a:r>
              <a:rPr lang="fr-CA" dirty="0"/>
              <a:t>    </a:t>
            </a:r>
            <a:fld id="{F8964D57-84EC-48F1-B739-2C3A3FF1C9C0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052206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25" r:id="rId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0FFD1499-EC6F-D348-9192-DFBE9C48591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853664" y="4550568"/>
            <a:ext cx="1023854" cy="421024"/>
          </a:xfrm>
          <a:prstGeom prst="rect">
            <a:avLst/>
          </a:prstGeom>
        </p:spPr>
      </p:pic>
      <p:sp>
        <p:nvSpPr>
          <p:cNvPr id="4" name="Espace réservé du pied de page 1">
            <a:extLst>
              <a:ext uri="{FF2B5EF4-FFF2-40B4-BE49-F238E27FC236}">
                <a16:creationId xmlns:a16="http://schemas.microsoft.com/office/drawing/2014/main" id="{97C6216A-AC38-44BE-A81D-E65F0FD6DE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40400" y="4767263"/>
            <a:ext cx="1882413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accent6">
                    <a:lumMod val="60000"/>
                    <a:lumOff val="40000"/>
                  </a:schemeClr>
                </a:solidFill>
                <a:latin typeface="Overpass Light" panose="00000400000000000000" pitchFamily="2" charset="0"/>
              </a:defRPr>
            </a:lvl1pPr>
          </a:lstStyle>
          <a:p>
            <a:r>
              <a:rPr lang="fr-CA" dirty="0"/>
              <a:t>Bibliothèque de l'Université Laval</a:t>
            </a:r>
          </a:p>
        </p:txBody>
      </p:sp>
      <p:sp>
        <p:nvSpPr>
          <p:cNvPr id="5" name="Espace réservé du numéro de diapositive 2">
            <a:extLst>
              <a:ext uri="{FF2B5EF4-FFF2-40B4-BE49-F238E27FC236}">
                <a16:creationId xmlns:a16="http://schemas.microsoft.com/office/drawing/2014/main" id="{BFD62F9D-9CDA-4D04-9F3B-E2A69EBE8D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849335" y="4767263"/>
            <a:ext cx="555172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accent6">
                    <a:lumMod val="60000"/>
                    <a:lumOff val="40000"/>
                  </a:schemeClr>
                </a:solidFill>
                <a:latin typeface="Overpass ExtraBold" panose="00000900000000000000" pitchFamily="2" charset="0"/>
              </a:defRPr>
            </a:lvl1pPr>
          </a:lstStyle>
          <a:p>
            <a:r>
              <a:rPr lang="fr-CA" dirty="0">
                <a:latin typeface="Overpass Light" panose="00000400000000000000" pitchFamily="2" charset="0"/>
              </a:rPr>
              <a:t>|</a:t>
            </a:r>
            <a:r>
              <a:rPr lang="fr-CA" dirty="0"/>
              <a:t>    </a:t>
            </a:r>
            <a:fld id="{F8964D57-84EC-48F1-B739-2C3A3FF1C9C0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804106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579D7A5B-19E9-41CF-8524-E8BBBE4A510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853664" y="4550568"/>
            <a:ext cx="1023854" cy="421024"/>
          </a:xfrm>
          <a:prstGeom prst="rect">
            <a:avLst/>
          </a:prstGeom>
        </p:spPr>
      </p:pic>
      <p:sp>
        <p:nvSpPr>
          <p:cNvPr id="3" name="Espace réservé du pied de page 1">
            <a:extLst>
              <a:ext uri="{FF2B5EF4-FFF2-40B4-BE49-F238E27FC236}">
                <a16:creationId xmlns:a16="http://schemas.microsoft.com/office/drawing/2014/main" id="{13A204FF-D947-45ED-B10C-9A91A66A0B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40400" y="4767263"/>
            <a:ext cx="1882413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accent6">
                    <a:lumMod val="60000"/>
                    <a:lumOff val="40000"/>
                  </a:schemeClr>
                </a:solidFill>
                <a:latin typeface="Overpass Light" panose="00000400000000000000" pitchFamily="2" charset="0"/>
              </a:defRPr>
            </a:lvl1pPr>
          </a:lstStyle>
          <a:p>
            <a:r>
              <a:rPr lang="fr-CA" dirty="0"/>
              <a:t>Bibliothèque de l'Université Laval</a:t>
            </a:r>
          </a:p>
        </p:txBody>
      </p:sp>
      <p:sp>
        <p:nvSpPr>
          <p:cNvPr id="4" name="Espace réservé du numéro de diapositive 2">
            <a:extLst>
              <a:ext uri="{FF2B5EF4-FFF2-40B4-BE49-F238E27FC236}">
                <a16:creationId xmlns:a16="http://schemas.microsoft.com/office/drawing/2014/main" id="{7444A664-ACE8-4035-8C0F-0502BC108A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849335" y="4767263"/>
            <a:ext cx="555172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accent6">
                    <a:lumMod val="60000"/>
                    <a:lumOff val="40000"/>
                  </a:schemeClr>
                </a:solidFill>
                <a:latin typeface="Overpass ExtraBold" panose="00000900000000000000" pitchFamily="2" charset="0"/>
              </a:defRPr>
            </a:lvl1pPr>
          </a:lstStyle>
          <a:p>
            <a:r>
              <a:rPr lang="fr-CA" dirty="0">
                <a:latin typeface="Overpass Light" panose="00000400000000000000" pitchFamily="2" charset="0"/>
              </a:rPr>
              <a:t>|</a:t>
            </a:r>
            <a:r>
              <a:rPr lang="fr-CA" dirty="0"/>
              <a:t>    </a:t>
            </a:r>
            <a:fld id="{F8964D57-84EC-48F1-B739-2C3A3FF1C9C0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062913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694" r:id="rId2"/>
    <p:sldLayoutId id="2147483680" r:id="rId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E6EC8250-ECE1-6841-8CAB-A730E73D14E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4197191"/>
            <a:ext cx="9144000" cy="944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751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lyrasis.org/display/DSPACE/2024-10-17+DSpace+Developers+Meeting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DSpace/DSpace/issues/5565" TargetMode="External"/><Relationship Id="rId2" Type="http://schemas.openxmlformats.org/officeDocument/2006/relationships/hyperlink" Target="https://github.com/DSpace/DSpace/issues/7055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github.com/DSpace/DSpace/pull/1006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support.datacite.org/docs/best-practices-for-datacite-members#:~:text=Displaying%20DOIs&amp;text=DataCite%20DOIs%20should%20be%20displayed,on%20their%20Repository%20landing%20pages" TargetMode="External"/><Relationship Id="rId2" Type="http://schemas.openxmlformats.org/officeDocument/2006/relationships/hyperlink" Target="https://www.crossref.org/display-guidelines/" TargetMode="Externa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" TargetMode="Externa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" TargetMode="Externa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" TargetMode="Externa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4" Type="http://schemas.openxmlformats.org/officeDocument/2006/relationships/slideLayout" Target="../slideLayouts/slideLayout3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0998FBDA-E52E-4E0E-8E3C-72910EC97BE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A" dirty="0" err="1">
                <a:latin typeface="Aptos" panose="020B0004020202020204" pitchFamily="34" charset="0"/>
              </a:rPr>
              <a:t>DSPace</a:t>
            </a:r>
            <a:r>
              <a:rPr lang="fr-CA" dirty="0">
                <a:latin typeface="Aptos" panose="020B0004020202020204" pitchFamily="34" charset="0"/>
              </a:rPr>
              <a:t> GENERATED IDENTIFIERS</a:t>
            </a:r>
          </a:p>
        </p:txBody>
      </p:sp>
      <p:sp>
        <p:nvSpPr>
          <p:cNvPr id="10" name="Sous-titre 9">
            <a:extLst>
              <a:ext uri="{FF2B5EF4-FFF2-40B4-BE49-F238E27FC236}">
                <a16:creationId xmlns:a16="http://schemas.microsoft.com/office/drawing/2014/main" id="{0135C442-4805-46BD-BD29-80BAB82BFE3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 err="1">
                <a:latin typeface="Aptos" panose="020B0004020202020204" pitchFamily="34" charset="0"/>
              </a:rPr>
              <a:t>Some</a:t>
            </a:r>
            <a:r>
              <a:rPr lang="fr-CA" dirty="0">
                <a:latin typeface="Aptos" panose="020B0004020202020204" pitchFamily="34" charset="0"/>
              </a:rPr>
              <a:t> scenarios for discussions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61CF527-8984-4BA8-907C-E7C71855C55A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045030" y="3476736"/>
            <a:ext cx="3808324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950" b="1" dirty="0" err="1">
                <a:solidFill>
                  <a:schemeClr val="bg2"/>
                </a:solidFill>
                <a:latin typeface="Aptos" panose="020B0004020202020204" pitchFamily="34" charset="0"/>
              </a:rPr>
              <a:t>Prepared</a:t>
            </a:r>
            <a:r>
              <a:rPr lang="fr-CA" sz="950" b="1" dirty="0">
                <a:solidFill>
                  <a:schemeClr val="bg2"/>
                </a:solidFill>
                <a:latin typeface="Aptos" panose="020B0004020202020204" pitchFamily="34" charset="0"/>
              </a:rPr>
              <a:t> by Pierre Lasou, Université Laval</a:t>
            </a:r>
          </a:p>
          <a:p>
            <a:r>
              <a:rPr lang="fr-CA" sz="950" b="1" dirty="0">
                <a:solidFill>
                  <a:schemeClr val="bg2"/>
                </a:solidFill>
                <a:latin typeface="Aptos" panose="020B0004020202020204" pitchFamily="34" charset="0"/>
              </a:rPr>
              <a:t>For </a:t>
            </a:r>
            <a:r>
              <a:rPr lang="fr-CA" sz="950" b="1" dirty="0">
                <a:solidFill>
                  <a:schemeClr val="bg1"/>
                </a:solidFill>
                <a:latin typeface="Aptos" panose="020B00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Dspace </a:t>
            </a:r>
            <a:r>
              <a:rPr lang="fr-CA" sz="950" b="1" dirty="0" err="1">
                <a:solidFill>
                  <a:schemeClr val="bg1"/>
                </a:solidFill>
                <a:latin typeface="Aptos" panose="020B00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Developers</a:t>
            </a:r>
            <a:r>
              <a:rPr lang="fr-CA" sz="950" b="1" dirty="0">
                <a:solidFill>
                  <a:schemeClr val="bg1"/>
                </a:solidFill>
                <a:latin typeface="Aptos" panose="020B00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Meeting </a:t>
            </a:r>
            <a:r>
              <a:rPr lang="fr-CA" sz="950" b="1" dirty="0" err="1">
                <a:solidFill>
                  <a:schemeClr val="bg1"/>
                </a:solidFill>
                <a:latin typeface="Aptos" panose="020B00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October</a:t>
            </a:r>
            <a:r>
              <a:rPr lang="fr-CA" sz="950" b="1" dirty="0">
                <a:solidFill>
                  <a:schemeClr val="bg1"/>
                </a:solidFill>
                <a:latin typeface="Aptos" panose="020B00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17th</a:t>
            </a:r>
            <a:r>
              <a:rPr lang="fr-CA" sz="950" b="1" dirty="0">
                <a:solidFill>
                  <a:schemeClr val="bg1"/>
                </a:solidFill>
                <a:latin typeface="Aptos" panose="020B0004020202020204" pitchFamily="34" charset="0"/>
              </a:rPr>
              <a:t>, </a:t>
            </a:r>
            <a:r>
              <a:rPr lang="fr-CA" sz="950" b="1" dirty="0">
                <a:solidFill>
                  <a:schemeClr val="bg2"/>
                </a:solidFill>
                <a:latin typeface="Aptos" panose="020B0004020202020204" pitchFamily="34" charset="0"/>
              </a:rPr>
              <a:t>2024</a:t>
            </a:r>
          </a:p>
        </p:txBody>
      </p:sp>
    </p:spTree>
    <p:extLst>
      <p:ext uri="{BB962C8B-B14F-4D97-AF65-F5344CB8AC3E}">
        <p14:creationId xmlns:p14="http://schemas.microsoft.com/office/powerpoint/2010/main" val="28350263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E13308EF-C1E6-4F33-B9C6-31ED7397D61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040400" y="1207293"/>
            <a:ext cx="7410450" cy="3639027"/>
          </a:xfrm>
        </p:spPr>
        <p:txBody>
          <a:bodyPr/>
          <a:lstStyle/>
          <a:p>
            <a:r>
              <a:rPr lang="en-CA" sz="18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Current situation</a:t>
            </a:r>
          </a:p>
          <a:p>
            <a:r>
              <a:rPr lang="en-US" sz="18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Scenario 1: (short term) All </a:t>
            </a:r>
            <a:r>
              <a:rPr lang="en-US" sz="1800" kern="100" dirty="0" err="1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DSpace</a:t>
            </a:r>
            <a:r>
              <a:rPr lang="en-US" sz="18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generated identifiers in </a:t>
            </a:r>
            <a:r>
              <a:rPr lang="en-US" sz="1800" kern="100" dirty="0" err="1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dc.identifier.uri</a:t>
            </a:r>
            <a:endParaRPr lang="en-US" sz="1800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en-US" sz="18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Scenario 2: New (short term) </a:t>
            </a:r>
            <a:r>
              <a:rPr lang="en-US" sz="1800" kern="100" dirty="0" err="1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DSpace</a:t>
            </a:r>
            <a:r>
              <a:rPr lang="en-US" sz="18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generated identifiers in different metadata</a:t>
            </a:r>
          </a:p>
          <a:p>
            <a:r>
              <a:rPr lang="en-US" sz="18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Advanced scenario (long term): all identifiers in dedicated metadata with the ability to set a primary identifier</a:t>
            </a:r>
          </a:p>
          <a:p>
            <a:pPr marL="0" indent="0">
              <a:buNone/>
            </a:pPr>
            <a:endParaRPr lang="en-US" sz="1800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kern="100" dirty="0">
                <a:solidFill>
                  <a:srgbClr val="FF000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Presented during October 17</a:t>
            </a:r>
            <a:r>
              <a:rPr lang="en-US" sz="1800" kern="100" baseline="30000" dirty="0">
                <a:solidFill>
                  <a:srgbClr val="FF000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</a:t>
            </a:r>
            <a:r>
              <a:rPr lang="en-US" sz="1800" kern="100" dirty="0">
                <a:solidFill>
                  <a:srgbClr val="FF000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Developer Meetings. </a:t>
            </a:r>
          </a:p>
          <a:p>
            <a:pPr marL="0" indent="0">
              <a:buNone/>
            </a:pPr>
            <a:r>
              <a:rPr lang="en-US" sz="1800" kern="100" dirty="0">
                <a:solidFill>
                  <a:srgbClr val="FF000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Consensus reached on </a:t>
            </a:r>
            <a:r>
              <a:rPr lang="en-US" sz="1800" i="1" kern="100" dirty="0">
                <a:solidFill>
                  <a:srgbClr val="FF000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Scenario 2: New (short term) </a:t>
            </a:r>
            <a:r>
              <a:rPr lang="en-US" sz="1800" i="1" kern="100" dirty="0" err="1">
                <a:solidFill>
                  <a:srgbClr val="FF000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DSpace</a:t>
            </a:r>
            <a:r>
              <a:rPr lang="en-US" sz="1800" i="1" kern="100" dirty="0">
                <a:solidFill>
                  <a:srgbClr val="FF000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generated identifiers in different metadata </a:t>
            </a:r>
            <a:r>
              <a:rPr lang="en-US" sz="1800" kern="100" dirty="0">
                <a:solidFill>
                  <a:srgbClr val="FF000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for </a:t>
            </a:r>
            <a:r>
              <a:rPr lang="en-US" sz="1800" kern="100" dirty="0" err="1">
                <a:solidFill>
                  <a:srgbClr val="FF000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Dspace</a:t>
            </a:r>
            <a:r>
              <a:rPr lang="en-US" sz="1800" kern="100" dirty="0">
                <a:solidFill>
                  <a:srgbClr val="FF000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9</a:t>
            </a:r>
          </a:p>
          <a:p>
            <a:endParaRPr lang="en-CA" sz="1800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n-CA" sz="1800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808C5C3B-FF14-49FB-ABDA-CD44C9D7F1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A" dirty="0">
                <a:latin typeface="Aptos" panose="020B0004020202020204" pitchFamily="34" charset="0"/>
              </a:rPr>
              <a:t>Scenarios</a:t>
            </a:r>
          </a:p>
        </p:txBody>
      </p:sp>
    </p:spTree>
    <p:extLst>
      <p:ext uri="{BB962C8B-B14F-4D97-AF65-F5344CB8AC3E}">
        <p14:creationId xmlns:p14="http://schemas.microsoft.com/office/powerpoint/2010/main" val="618591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21BF3A-2911-7483-E08C-74F9E46A9D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DD5FEB25-A3AD-F623-B065-060EB856A1F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040400" y="1207293"/>
            <a:ext cx="7410450" cy="3639027"/>
          </a:xfrm>
        </p:spPr>
        <p:txBody>
          <a:bodyPr/>
          <a:lstStyle/>
          <a:p>
            <a:r>
              <a:rPr lang="en-CA" sz="18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Objectives : draft potential scenarios based on discussions so far</a:t>
            </a:r>
          </a:p>
          <a:p>
            <a:pPr lvl="1"/>
            <a:r>
              <a:rPr lang="en-CA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Main discussion on </a:t>
            </a:r>
            <a:r>
              <a:rPr lang="en-CA" sz="1600" u="sng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/>
              </a:rPr>
              <a:t>#7055</a:t>
            </a:r>
            <a:r>
              <a:rPr lang="en-CA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and also </a:t>
            </a:r>
            <a:r>
              <a:rPr lang="en-CA" sz="1600" u="sng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/>
              </a:rPr>
              <a:t>#5565</a:t>
            </a:r>
            <a:r>
              <a:rPr lang="en-CA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and pull request </a:t>
            </a:r>
            <a:r>
              <a:rPr lang="en-CA" sz="1600" u="sng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/>
              </a:rPr>
              <a:t>#1006</a:t>
            </a:r>
            <a:r>
              <a:rPr lang="en-CA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). Issues also refer to a discussion on Slack I was not able to retrieve.</a:t>
            </a:r>
            <a:endParaRPr lang="en-CA" sz="17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en-CA" sz="18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 scenarios apply only for items that contain document files (not metadata only records).</a:t>
            </a:r>
            <a:endParaRPr lang="en-CA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en-CA" sz="18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No pros/cons from each scenario yet.</a:t>
            </a:r>
          </a:p>
          <a:p>
            <a:r>
              <a:rPr lang="en-CA" sz="18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Impact on import and crosswalks will need to be considered</a:t>
            </a:r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D0D38B1D-69E6-D35F-16CC-54DAA670863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A" dirty="0" err="1">
                <a:latin typeface="Aptos" panose="020B0004020202020204" pitchFamily="34" charset="0"/>
              </a:rPr>
              <a:t>Context</a:t>
            </a:r>
            <a:endParaRPr lang="fr-CA" dirty="0"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57543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4AB3B1BF-AA79-43C2-8672-64D3B493C4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ptos" panose="020B0004020202020204" pitchFamily="34" charset="0"/>
              </a:rPr>
              <a:t>Some personal remarks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04E11712-0FA7-4545-83F7-B49D6C7B563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85305" y="1168393"/>
            <a:ext cx="7411048" cy="3396573"/>
          </a:xfrm>
        </p:spPr>
        <p:txBody>
          <a:bodyPr/>
          <a:lstStyle/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C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EZID, DOI and Handle are all unique persistent identifiers (PIDs). </a:t>
            </a:r>
          </a:p>
          <a:p>
            <a:pPr marL="563563" lvl="1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CA" sz="17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</a:t>
            </a:r>
            <a:r>
              <a:rPr lang="en-CA" sz="17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enerating more than one PID on the same publication is unnecessary and must be avoided whenever possible.</a:t>
            </a:r>
          </a:p>
          <a:p>
            <a:pPr marL="563563" lvl="1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CA" sz="17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However, more than one ID type can be generated in a repository</a:t>
            </a:r>
            <a:endParaRPr lang="fr-CA" sz="17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C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 UI, displaying IDs in their URL form is a recommended practice both but </a:t>
            </a:r>
            <a:r>
              <a:rPr lang="en-CA" sz="1800" u="sng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/>
              </a:rPr>
              <a:t>Crossref Guidelines</a:t>
            </a:r>
            <a:r>
              <a:rPr lang="en-C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and </a:t>
            </a:r>
            <a:r>
              <a:rPr lang="en-CA" sz="1800" u="sng" kern="100" dirty="0" err="1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/>
              </a:rPr>
              <a:t>Datacite</a:t>
            </a:r>
            <a:r>
              <a:rPr lang="en-CA" sz="1800" u="sng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/>
              </a:rPr>
              <a:t> Guidelines</a:t>
            </a:r>
            <a:r>
              <a:rPr lang="en-C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C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 manually added identifier should not be considered the registered ID for the copy of the submitted document.</a:t>
            </a:r>
          </a:p>
          <a:p>
            <a:pPr marL="563563" lvl="1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CA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 handling of manually added IDs must be guided by best practices from the community.</a:t>
            </a:r>
            <a:endParaRPr lang="fr-CA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fr-CA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73003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D91D4B-3690-BF21-F281-09BD0BE812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64D880-E2DC-2A8B-1AEE-C7DDAB75A7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483" y="460571"/>
            <a:ext cx="7411048" cy="374290"/>
          </a:xfrm>
        </p:spPr>
        <p:txBody>
          <a:bodyPr/>
          <a:lstStyle/>
          <a:p>
            <a:r>
              <a:rPr lang="fr-CA" dirty="0" err="1">
                <a:solidFill>
                  <a:schemeClr val="accent6"/>
                </a:solidFill>
                <a:latin typeface="Aptos" panose="020B0004020202020204" pitchFamily="34" charset="0"/>
              </a:rPr>
              <a:t>Current</a:t>
            </a:r>
            <a:r>
              <a:rPr lang="fr-CA" dirty="0">
                <a:solidFill>
                  <a:schemeClr val="accent6"/>
                </a:solidFill>
                <a:latin typeface="Aptos" panose="020B0004020202020204" pitchFamily="34" charset="0"/>
              </a:rPr>
              <a:t> situation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B438C85-E145-72BD-CDF0-6CF87A5B166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833445" y="1048745"/>
            <a:ext cx="4569941" cy="3395343"/>
          </a:xfrm>
        </p:spPr>
        <p:txBody>
          <a:bodyPr/>
          <a:lstStyle/>
          <a:p>
            <a:r>
              <a:rPr lang="en-US" dirty="0">
                <a:latin typeface="Aptos" panose="020B0004020202020204" pitchFamily="34" charset="0"/>
              </a:rPr>
              <a:t>Handle are strongly built-in</a:t>
            </a:r>
          </a:p>
          <a:p>
            <a:r>
              <a:rPr lang="en-US" dirty="0">
                <a:latin typeface="Aptos" panose="020B0004020202020204" pitchFamily="34" charset="0"/>
              </a:rPr>
              <a:t>Other DOIs (</a:t>
            </a:r>
            <a:r>
              <a:rPr lang="en-US" dirty="0" err="1">
                <a:latin typeface="Aptos" panose="020B0004020202020204" pitchFamily="34" charset="0"/>
              </a:rPr>
              <a:t>i.e</a:t>
            </a:r>
            <a:r>
              <a:rPr lang="en-US" dirty="0">
                <a:latin typeface="Aptos" panose="020B0004020202020204" pitchFamily="34" charset="0"/>
              </a:rPr>
              <a:t> Publisher DOI) are stored in </a:t>
            </a:r>
            <a:r>
              <a:rPr lang="en-US" dirty="0" err="1">
                <a:latin typeface="Aptos" panose="020B0004020202020204" pitchFamily="34" charset="0"/>
              </a:rPr>
              <a:t>dc.identifier.doi</a:t>
            </a:r>
            <a:r>
              <a:rPr lang="en-US" dirty="0">
                <a:latin typeface="Aptos" panose="020B0004020202020204" pitchFamily="34" charset="0"/>
              </a:rPr>
              <a:t>. </a:t>
            </a:r>
          </a:p>
          <a:p>
            <a:pPr lvl="1"/>
            <a:r>
              <a:rPr lang="en-US" dirty="0">
                <a:latin typeface="Aptos" panose="020B0004020202020204" pitchFamily="34" charset="0"/>
              </a:rPr>
              <a:t>However, IR managers may have used other elements. </a:t>
            </a:r>
          </a:p>
          <a:p>
            <a:r>
              <a:rPr lang="en-US" dirty="0">
                <a:latin typeface="Aptos" panose="020B0004020202020204" pitchFamily="34" charset="0"/>
              </a:rPr>
              <a:t>Deprecated DOI proxy dx.doi.org is used</a:t>
            </a:r>
          </a:p>
          <a:p>
            <a:r>
              <a:rPr lang="en-US" dirty="0">
                <a:latin typeface="Aptos" panose="020B0004020202020204" pitchFamily="34" charset="0"/>
              </a:rPr>
              <a:t>No configuration if multiple IDs are used in the same repository. </a:t>
            </a:r>
          </a:p>
          <a:p>
            <a:r>
              <a:rPr lang="en-US" dirty="0">
                <a:latin typeface="Aptos" panose="020B0004020202020204" pitchFamily="34" charset="0"/>
              </a:rPr>
              <a:t>Handle are generated for all items</a:t>
            </a:r>
          </a:p>
          <a:p>
            <a:r>
              <a:rPr lang="en-US" dirty="0">
                <a:latin typeface="Aptos" panose="020B0004020202020204" pitchFamily="34" charset="0"/>
              </a:rPr>
              <a:t>DOI can be generated to specific items according to specific criteria</a:t>
            </a:r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3BBE524B-7115-4F1E-5206-7D61803327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2976391"/>
              </p:ext>
            </p:extLst>
          </p:nvPr>
        </p:nvGraphicFramePr>
        <p:xfrm>
          <a:off x="356382" y="1020609"/>
          <a:ext cx="3273084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6542">
                  <a:extLst>
                    <a:ext uri="{9D8B030D-6E8A-4147-A177-3AD203B41FA5}">
                      <a16:colId xmlns:a16="http://schemas.microsoft.com/office/drawing/2014/main" val="752798699"/>
                    </a:ext>
                  </a:extLst>
                </a:gridCol>
                <a:gridCol w="1636542">
                  <a:extLst>
                    <a:ext uri="{9D8B030D-6E8A-4147-A177-3AD203B41FA5}">
                      <a16:colId xmlns:a16="http://schemas.microsoft.com/office/drawing/2014/main" val="39815158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A" dirty="0" err="1"/>
                        <a:t>DSpace</a:t>
                      </a:r>
                      <a:r>
                        <a:rPr lang="fr-CA" dirty="0"/>
                        <a:t> </a:t>
                      </a:r>
                      <a:r>
                        <a:rPr lang="fr-CA" dirty="0" err="1"/>
                        <a:t>Generated</a:t>
                      </a:r>
                      <a:r>
                        <a:rPr lang="fr-CA" dirty="0"/>
                        <a:t>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 err="1"/>
                        <a:t>Metadata</a:t>
                      </a:r>
                      <a:endParaRPr lang="fr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9519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A" dirty="0" err="1"/>
                        <a:t>Datacite</a:t>
                      </a:r>
                      <a:r>
                        <a:rPr lang="fr-CA" dirty="0"/>
                        <a:t> DOI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dc.identifier.uri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72058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Handle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dc.identifier.uri</a:t>
                      </a:r>
                      <a:endParaRPr lang="fr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73775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EZID (DOI)*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dc.identifier</a:t>
                      </a:r>
                      <a:endParaRPr lang="fr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0532419"/>
                  </a:ext>
                </a:extLst>
              </a:tr>
            </a:tbl>
          </a:graphicData>
        </a:graphic>
      </p:graphicFrame>
      <p:sp>
        <p:nvSpPr>
          <p:cNvPr id="7" name="ZoneTexte 6">
            <a:extLst>
              <a:ext uri="{FF2B5EF4-FFF2-40B4-BE49-F238E27FC236}">
                <a16:creationId xmlns:a16="http://schemas.microsoft.com/office/drawing/2014/main" id="{6913E91F-EA5F-A829-9739-D1E8A0487068}"/>
              </a:ext>
            </a:extLst>
          </p:cNvPr>
          <p:cNvSpPr txBox="1"/>
          <p:nvPr/>
        </p:nvSpPr>
        <p:spPr>
          <a:xfrm>
            <a:off x="328246" y="2908291"/>
            <a:ext cx="316054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* With EZID, both DOI and ARK identifier can be generated, I took for granted that EZID service through </a:t>
            </a:r>
            <a:r>
              <a:rPr lang="en-US" sz="1400" dirty="0" err="1"/>
              <a:t>DSpace</a:t>
            </a:r>
            <a:r>
              <a:rPr lang="en-US" sz="1400" dirty="0"/>
              <a:t> can only mint DOI)</a:t>
            </a:r>
          </a:p>
        </p:txBody>
      </p:sp>
    </p:spTree>
    <p:extLst>
      <p:ext uri="{BB962C8B-B14F-4D97-AF65-F5344CB8AC3E}">
        <p14:creationId xmlns:p14="http://schemas.microsoft.com/office/powerpoint/2010/main" val="425278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17541F-59A2-0CC3-031F-E48C100661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A59553-E718-C123-F6ED-C3B2E5E649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482" y="284125"/>
            <a:ext cx="8576603" cy="776769"/>
          </a:xfrm>
        </p:spPr>
        <p:txBody>
          <a:bodyPr/>
          <a:lstStyle/>
          <a:p>
            <a:r>
              <a:rPr lang="en-US" dirty="0">
                <a:solidFill>
                  <a:schemeClr val="accent6"/>
                </a:solidFill>
                <a:latin typeface="Aptos" panose="020B0004020202020204" pitchFamily="34" charset="0"/>
              </a:rPr>
              <a:t>Scenario 1 : (short term) All </a:t>
            </a:r>
            <a:r>
              <a:rPr lang="en-US" dirty="0" err="1">
                <a:solidFill>
                  <a:schemeClr val="accent6"/>
                </a:solidFill>
                <a:latin typeface="Aptos" panose="020B0004020202020204" pitchFamily="34" charset="0"/>
              </a:rPr>
              <a:t>DSpace</a:t>
            </a:r>
            <a:r>
              <a:rPr lang="en-US" dirty="0">
                <a:solidFill>
                  <a:schemeClr val="accent6"/>
                </a:solidFill>
                <a:latin typeface="Aptos" panose="020B0004020202020204" pitchFamily="34" charset="0"/>
              </a:rPr>
              <a:t> generated identifiers in </a:t>
            </a:r>
            <a:r>
              <a:rPr lang="en-US" dirty="0" err="1">
                <a:solidFill>
                  <a:schemeClr val="accent6"/>
                </a:solidFill>
                <a:latin typeface="Aptos" panose="020B0004020202020204" pitchFamily="34" charset="0"/>
              </a:rPr>
              <a:t>dc.identifier.uri</a:t>
            </a:r>
            <a:endParaRPr lang="fr-CA" dirty="0">
              <a:solidFill>
                <a:schemeClr val="accent6"/>
              </a:solidFill>
              <a:latin typeface="Aptos" panose="020B0004020202020204" pitchFamily="34" charset="0"/>
            </a:endParaRP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A6E5453-8190-59C2-FFCC-1CFD6B7EFA8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882681" y="1199899"/>
            <a:ext cx="4569941" cy="3659476"/>
          </a:xfrm>
        </p:spPr>
        <p:txBody>
          <a:bodyPr/>
          <a:lstStyle/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C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Other DOIs (</a:t>
            </a:r>
            <a:r>
              <a:rPr lang="en-C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i.e</a:t>
            </a:r>
            <a:r>
              <a:rPr lang="en-C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Publisher DOI) are </a:t>
            </a:r>
            <a:r>
              <a:rPr lang="en-CA" sz="18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recommended to be used in </a:t>
            </a:r>
            <a:r>
              <a:rPr lang="en-C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dc.identifier.doi</a:t>
            </a:r>
            <a:r>
              <a:rPr lang="en-C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 marL="563563" lvl="1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CA" sz="17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As suggested in one of the issues, it can be better to store </a:t>
            </a:r>
            <a:r>
              <a:rPr lang="en-CA" sz="17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doi</a:t>
            </a:r>
            <a:r>
              <a:rPr lang="en-CA" sz="17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from other versions in a </a:t>
            </a:r>
            <a:r>
              <a:rPr lang="en-CA" sz="17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dc.relation</a:t>
            </a:r>
            <a:r>
              <a:rPr lang="en-CA" sz="17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metadata element rather than use </a:t>
            </a:r>
            <a:r>
              <a:rPr lang="en-CA" sz="17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dc.identifier.doi</a:t>
            </a:r>
            <a:r>
              <a:rPr lang="en-CA" sz="17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fr-CA" sz="17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C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Recommended DOI proxy </a:t>
            </a:r>
            <a:r>
              <a:rPr lang="en-C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/>
              </a:rPr>
              <a:t>https://doi.org</a:t>
            </a:r>
            <a:r>
              <a:rPr lang="en-C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is used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latin typeface="Aptos" panose="020B0004020202020204" pitchFamily="34" charset="0"/>
              </a:rPr>
              <a:t>No configuration if multiple IDs are used in the same repository. </a:t>
            </a:r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FCAEEFCF-DAA8-4EF0-1BB6-64FD88889A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4726836"/>
              </p:ext>
            </p:extLst>
          </p:nvPr>
        </p:nvGraphicFramePr>
        <p:xfrm>
          <a:off x="405618" y="1177246"/>
          <a:ext cx="3273084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6542">
                  <a:extLst>
                    <a:ext uri="{9D8B030D-6E8A-4147-A177-3AD203B41FA5}">
                      <a16:colId xmlns:a16="http://schemas.microsoft.com/office/drawing/2014/main" val="752798699"/>
                    </a:ext>
                  </a:extLst>
                </a:gridCol>
                <a:gridCol w="1636542">
                  <a:extLst>
                    <a:ext uri="{9D8B030D-6E8A-4147-A177-3AD203B41FA5}">
                      <a16:colId xmlns:a16="http://schemas.microsoft.com/office/drawing/2014/main" val="39815158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A" dirty="0" err="1"/>
                        <a:t>DSpace</a:t>
                      </a:r>
                      <a:r>
                        <a:rPr lang="fr-CA" dirty="0"/>
                        <a:t> </a:t>
                      </a:r>
                      <a:r>
                        <a:rPr lang="fr-CA" dirty="0" err="1"/>
                        <a:t>Generated</a:t>
                      </a:r>
                      <a:r>
                        <a:rPr lang="fr-CA" dirty="0"/>
                        <a:t>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 err="1"/>
                        <a:t>Metadata</a:t>
                      </a:r>
                      <a:endParaRPr lang="fr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9519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A" dirty="0" err="1"/>
                        <a:t>Datacite</a:t>
                      </a:r>
                      <a:r>
                        <a:rPr lang="fr-CA" dirty="0"/>
                        <a:t> DOI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dc.identifier.uri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72058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Handle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dc.identifier.uri</a:t>
                      </a:r>
                      <a:endParaRPr lang="fr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73775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EZID (DOI)*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0" u="none" dirty="0" err="1">
                          <a:solidFill>
                            <a:srgbClr val="0070C0"/>
                          </a:solidFill>
                        </a:rPr>
                        <a:t>dc.identifier.uri</a:t>
                      </a:r>
                      <a:endParaRPr lang="fr-CA" i="0" u="none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0532419"/>
                  </a:ext>
                </a:extLst>
              </a:tr>
            </a:tbl>
          </a:graphicData>
        </a:graphic>
      </p:graphicFrame>
      <p:sp>
        <p:nvSpPr>
          <p:cNvPr id="7" name="ZoneTexte 6">
            <a:extLst>
              <a:ext uri="{FF2B5EF4-FFF2-40B4-BE49-F238E27FC236}">
                <a16:creationId xmlns:a16="http://schemas.microsoft.com/office/drawing/2014/main" id="{FFD946E6-CE95-A905-BECF-23F32593A6C7}"/>
              </a:ext>
            </a:extLst>
          </p:cNvPr>
          <p:cNvSpPr txBox="1"/>
          <p:nvPr/>
        </p:nvSpPr>
        <p:spPr>
          <a:xfrm>
            <a:off x="405618" y="3170436"/>
            <a:ext cx="3160542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* With EZID, both DOI and ARK identifier can be generated, I took for granted that EZID service through </a:t>
            </a:r>
            <a:r>
              <a:rPr lang="en-US" sz="1400" dirty="0" err="1"/>
              <a:t>DSpace</a:t>
            </a:r>
            <a:r>
              <a:rPr lang="en-US" sz="1400" dirty="0"/>
              <a:t> can only mint DOI)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r>
              <a:rPr lang="en-US" sz="1400" b="1" dirty="0">
                <a:solidFill>
                  <a:srgbClr val="0070C0"/>
                </a:solidFill>
              </a:rPr>
              <a:t>In blue </a:t>
            </a:r>
            <a:r>
              <a:rPr lang="en-US" sz="1400" dirty="0"/>
              <a:t>= changes from current situation</a:t>
            </a:r>
          </a:p>
        </p:txBody>
      </p:sp>
    </p:spTree>
    <p:extLst>
      <p:ext uri="{BB962C8B-B14F-4D97-AF65-F5344CB8AC3E}">
        <p14:creationId xmlns:p14="http://schemas.microsoft.com/office/powerpoint/2010/main" val="16225203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A4B634-413F-DF99-6318-4E5512C90B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C8CF77-B942-19AA-D5BE-23B8CFB92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482" y="284125"/>
            <a:ext cx="8576603" cy="776769"/>
          </a:xfrm>
        </p:spPr>
        <p:txBody>
          <a:bodyPr/>
          <a:lstStyle/>
          <a:p>
            <a:r>
              <a:rPr lang="en-US" dirty="0">
                <a:solidFill>
                  <a:schemeClr val="accent6"/>
                </a:solidFill>
                <a:latin typeface="Aptos" panose="020B0004020202020204" pitchFamily="34" charset="0"/>
              </a:rPr>
              <a:t>Scenario 2 : New (short term) </a:t>
            </a:r>
            <a:r>
              <a:rPr lang="en-US" dirty="0" err="1">
                <a:solidFill>
                  <a:schemeClr val="accent6"/>
                </a:solidFill>
                <a:latin typeface="Aptos" panose="020B0004020202020204" pitchFamily="34" charset="0"/>
              </a:rPr>
              <a:t>DSpace</a:t>
            </a:r>
            <a:r>
              <a:rPr lang="en-US" dirty="0">
                <a:solidFill>
                  <a:schemeClr val="accent6"/>
                </a:solidFill>
                <a:latin typeface="Aptos" panose="020B0004020202020204" pitchFamily="34" charset="0"/>
              </a:rPr>
              <a:t> generated identifiers in different metadata – </a:t>
            </a:r>
            <a:r>
              <a:rPr lang="en-US" dirty="0">
                <a:latin typeface="Aptos" panose="020B0004020202020204" pitchFamily="34" charset="0"/>
              </a:rPr>
              <a:t>Consensus on this scenario for 9.0</a:t>
            </a:r>
            <a:endParaRPr lang="fr-CA" dirty="0">
              <a:latin typeface="Aptos" panose="020B0004020202020204" pitchFamily="34" charset="0"/>
            </a:endParaRP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C5A3D67-2742-6B47-5471-5BE85B53B5E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882681" y="1199899"/>
            <a:ext cx="4569941" cy="3265377"/>
          </a:xfrm>
        </p:spPr>
        <p:txBody>
          <a:bodyPr/>
          <a:lstStyle/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C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 this scenario, </a:t>
            </a:r>
            <a:r>
              <a:rPr lang="en-C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dc.identifier.uri</a:t>
            </a:r>
            <a:r>
              <a:rPr lang="en-C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is used to store the Handle or the </a:t>
            </a:r>
            <a:r>
              <a:rPr lang="en-C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DSpace</a:t>
            </a:r>
            <a:r>
              <a:rPr lang="en-C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URL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C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Other DOIs (</a:t>
            </a:r>
            <a:r>
              <a:rPr lang="en-C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i.e</a:t>
            </a:r>
            <a:r>
              <a:rPr lang="en-C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Publisher DOI) should be stored in </a:t>
            </a:r>
            <a:r>
              <a:rPr lang="en-C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dc.relation.hasversion</a:t>
            </a:r>
            <a:r>
              <a:rPr lang="en-C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C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No configurations regarding metadata choice or primary identifiers</a:t>
            </a:r>
            <a:endParaRPr lang="fr-CA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C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Recommended DOI proxy </a:t>
            </a:r>
            <a:r>
              <a:rPr lang="en-C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/>
              </a:rPr>
              <a:t>https://doi.org</a:t>
            </a:r>
            <a:r>
              <a:rPr lang="en-C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 is used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C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Add script for manager to help with transition</a:t>
            </a:r>
            <a:endParaRPr lang="fr-CA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BBD7F5D1-21A3-E996-4CC7-EEB7AD303A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3535310"/>
              </p:ext>
            </p:extLst>
          </p:nvPr>
        </p:nvGraphicFramePr>
        <p:xfrm>
          <a:off x="405618" y="1186611"/>
          <a:ext cx="3364524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0554">
                  <a:extLst>
                    <a:ext uri="{9D8B030D-6E8A-4147-A177-3AD203B41FA5}">
                      <a16:colId xmlns:a16="http://schemas.microsoft.com/office/drawing/2014/main" val="752798699"/>
                    </a:ext>
                  </a:extLst>
                </a:gridCol>
                <a:gridCol w="1863970">
                  <a:extLst>
                    <a:ext uri="{9D8B030D-6E8A-4147-A177-3AD203B41FA5}">
                      <a16:colId xmlns:a16="http://schemas.microsoft.com/office/drawing/2014/main" val="39815158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A" dirty="0" err="1"/>
                        <a:t>DSpace</a:t>
                      </a:r>
                      <a:r>
                        <a:rPr lang="fr-CA" dirty="0"/>
                        <a:t> </a:t>
                      </a:r>
                      <a:r>
                        <a:rPr lang="fr-CA" dirty="0" err="1"/>
                        <a:t>Generated</a:t>
                      </a:r>
                      <a:r>
                        <a:rPr lang="fr-CA" dirty="0"/>
                        <a:t>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 err="1"/>
                        <a:t>Metadata</a:t>
                      </a:r>
                      <a:endParaRPr lang="fr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9519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8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Handle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800" kern="100" dirty="0" err="1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dc.identifier.uri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72058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A" dirty="0"/>
                        <a:t>DOI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 err="1">
                          <a:solidFill>
                            <a:srgbClr val="0070C0"/>
                          </a:solidFill>
                        </a:rPr>
                        <a:t>dc.identifier.doi</a:t>
                      </a:r>
                      <a:endParaRPr lang="fr-CA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73775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EZID (DOI)*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>
                          <a:solidFill>
                            <a:srgbClr val="0070C0"/>
                          </a:solidFill>
                        </a:rPr>
                        <a:t>dc.identifier.doi</a:t>
                      </a:r>
                      <a:endParaRPr lang="fr-CA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0532419"/>
                  </a:ext>
                </a:extLst>
              </a:tr>
            </a:tbl>
          </a:graphicData>
        </a:graphic>
      </p:graphicFrame>
      <p:sp>
        <p:nvSpPr>
          <p:cNvPr id="7" name="ZoneTexte 6">
            <a:extLst>
              <a:ext uri="{FF2B5EF4-FFF2-40B4-BE49-F238E27FC236}">
                <a16:creationId xmlns:a16="http://schemas.microsoft.com/office/drawing/2014/main" id="{39F11BD5-79EC-0629-4BA1-A647B90F84B9}"/>
              </a:ext>
            </a:extLst>
          </p:cNvPr>
          <p:cNvSpPr txBox="1"/>
          <p:nvPr/>
        </p:nvSpPr>
        <p:spPr>
          <a:xfrm>
            <a:off x="405618" y="3208451"/>
            <a:ext cx="3160542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* With EZID, both DOI and ARK identifier can be generated, I took for granted that EZID service through </a:t>
            </a:r>
            <a:r>
              <a:rPr lang="en-US" sz="1400" dirty="0" err="1"/>
              <a:t>DSpace</a:t>
            </a:r>
            <a:r>
              <a:rPr lang="en-US" sz="1400" dirty="0"/>
              <a:t> can only mint DOI)</a:t>
            </a:r>
          </a:p>
          <a:p>
            <a:endParaRPr lang="en-US" sz="1400" dirty="0"/>
          </a:p>
          <a:p>
            <a:r>
              <a:rPr lang="en-US" sz="1400" b="1" dirty="0">
                <a:solidFill>
                  <a:srgbClr val="0070C0"/>
                </a:solidFill>
              </a:rPr>
              <a:t>In blue </a:t>
            </a:r>
            <a:r>
              <a:rPr lang="en-US" sz="1400" dirty="0"/>
              <a:t>= changes from current situation</a:t>
            </a:r>
          </a:p>
        </p:txBody>
      </p:sp>
    </p:spTree>
    <p:extLst>
      <p:ext uri="{BB962C8B-B14F-4D97-AF65-F5344CB8AC3E}">
        <p14:creationId xmlns:p14="http://schemas.microsoft.com/office/powerpoint/2010/main" val="36986322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E1C3FF-C527-EA29-ED11-7F69DB5167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7D753ED-7DF0-514F-46FB-78ED4ACB27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482" y="284125"/>
            <a:ext cx="8576603" cy="776769"/>
          </a:xfrm>
        </p:spPr>
        <p:txBody>
          <a:bodyPr/>
          <a:lstStyle/>
          <a:p>
            <a:r>
              <a:rPr lang="en-US" dirty="0">
                <a:solidFill>
                  <a:schemeClr val="accent6"/>
                </a:solidFill>
                <a:latin typeface="Aptos" panose="020B0004020202020204" pitchFamily="34" charset="0"/>
              </a:rPr>
              <a:t>More advanced scenario (long term): all identifiers in dedicated metadata with the ability to set a primary </a:t>
            </a:r>
            <a:r>
              <a:rPr lang="en-US" dirty="0">
                <a:latin typeface="Aptos" panose="020B0004020202020204" pitchFamily="34" charset="0"/>
              </a:rPr>
              <a:t>identifier</a:t>
            </a:r>
            <a:endParaRPr lang="fr-CA" dirty="0">
              <a:latin typeface="Aptos" panose="020B0004020202020204" pitchFamily="34" charset="0"/>
            </a:endParaRP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3D4D0C2-92FB-88B7-6B45-101956D6C30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882681" y="1059219"/>
            <a:ext cx="4569941" cy="3864470"/>
          </a:xfrm>
        </p:spPr>
        <p:txBody>
          <a:bodyPr/>
          <a:lstStyle/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C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DSpace</a:t>
            </a:r>
            <a:r>
              <a:rPr lang="en-C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URL is stored in </a:t>
            </a:r>
            <a:r>
              <a:rPr lang="en-CA" sz="1800" kern="100" dirty="0">
                <a:solidFill>
                  <a:srgbClr val="0070C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dc.identifier</a:t>
            </a:r>
            <a:r>
              <a:rPr lang="en-CA" sz="1800" kern="100" dirty="0">
                <a:solidFill>
                  <a:srgbClr val="0070C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.url (NEW)</a:t>
            </a:r>
            <a:endParaRPr lang="en-CA" sz="1800" kern="100" dirty="0">
              <a:solidFill>
                <a:srgbClr val="0070C0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C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Other DOIs (</a:t>
            </a:r>
            <a:r>
              <a:rPr lang="en-C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i.e</a:t>
            </a:r>
            <a:r>
              <a:rPr lang="en-C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Publisher DOI) should be stored in </a:t>
            </a:r>
            <a:r>
              <a:rPr lang="en-C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dc.relation.hasversion</a:t>
            </a:r>
            <a:r>
              <a:rPr lang="en-C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C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Recommended DOI proxy </a:t>
            </a:r>
            <a:r>
              <a:rPr lang="en-C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/>
              </a:rPr>
              <a:t>https://doi.org</a:t>
            </a:r>
            <a:r>
              <a:rPr lang="en-C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is used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IR manager can configure which </a:t>
            </a:r>
            <a:r>
              <a:rPr lang="en-US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DSpace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generated identifier </a:t>
            </a:r>
            <a:r>
              <a:rPr lang="en-US" sz="18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as primary status.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563563" lvl="1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7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Generic configuration or more granular?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C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Primary </a:t>
            </a:r>
            <a:r>
              <a:rPr lang="en-CA" sz="18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IDs can be stored in its URL form in </a:t>
            </a:r>
            <a:r>
              <a:rPr lang="en-CA" sz="1800" kern="100" dirty="0" err="1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dc.identifier.uri</a:t>
            </a:r>
            <a:endParaRPr lang="fr-CA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1ED09412-DB85-E545-6479-D7DF302D81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6302926"/>
              </p:ext>
            </p:extLst>
          </p:nvPr>
        </p:nvGraphicFramePr>
        <p:xfrm>
          <a:off x="405618" y="1060894"/>
          <a:ext cx="3477063" cy="256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5725">
                  <a:extLst>
                    <a:ext uri="{9D8B030D-6E8A-4147-A177-3AD203B41FA5}">
                      <a16:colId xmlns:a16="http://schemas.microsoft.com/office/drawing/2014/main" val="752798699"/>
                    </a:ext>
                  </a:extLst>
                </a:gridCol>
                <a:gridCol w="1941338">
                  <a:extLst>
                    <a:ext uri="{9D8B030D-6E8A-4147-A177-3AD203B41FA5}">
                      <a16:colId xmlns:a16="http://schemas.microsoft.com/office/drawing/2014/main" val="39815158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A" dirty="0" err="1"/>
                        <a:t>DSpace</a:t>
                      </a:r>
                      <a:r>
                        <a:rPr lang="fr-CA" dirty="0"/>
                        <a:t> </a:t>
                      </a:r>
                      <a:r>
                        <a:rPr lang="fr-CA" dirty="0" err="1"/>
                        <a:t>Generated</a:t>
                      </a:r>
                      <a:r>
                        <a:rPr lang="fr-CA" dirty="0"/>
                        <a:t>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 err="1"/>
                        <a:t>Metadata</a:t>
                      </a:r>
                      <a:endParaRPr lang="fr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9519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8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Handle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800" kern="100" dirty="0" err="1">
                          <a:solidFill>
                            <a:srgbClr val="0070C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dc.identifier.handle</a:t>
                      </a:r>
                      <a:r>
                        <a:rPr lang="en-CA" sz="1800" kern="100" dirty="0">
                          <a:solidFill>
                            <a:srgbClr val="0070C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dirty="0">
                          <a:solidFill>
                            <a:srgbClr val="0070C0"/>
                          </a:solidFill>
                        </a:rPr>
                        <a:t>(NEW metadata)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72058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A" dirty="0"/>
                        <a:t>DOI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 err="1">
                          <a:solidFill>
                            <a:srgbClr val="0070C0"/>
                          </a:solidFill>
                        </a:rPr>
                        <a:t>dc.identifier.doi</a:t>
                      </a:r>
                      <a:endParaRPr lang="fr-CA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73775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EZID (DOI)*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>
                          <a:solidFill>
                            <a:srgbClr val="0070C0"/>
                          </a:solidFill>
                        </a:rPr>
                        <a:t>dc.identifier.ezid</a:t>
                      </a:r>
                      <a:r>
                        <a:rPr lang="en-US" dirty="0">
                          <a:solidFill>
                            <a:srgbClr val="0070C0"/>
                          </a:solidFill>
                        </a:rPr>
                        <a:t> (NEW metadata)</a:t>
                      </a:r>
                      <a:endParaRPr lang="fr-CA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0532419"/>
                  </a:ext>
                </a:extLst>
              </a:tr>
            </a:tbl>
          </a:graphicData>
        </a:graphic>
      </p:graphicFrame>
      <p:sp>
        <p:nvSpPr>
          <p:cNvPr id="7" name="ZoneTexte 6">
            <a:extLst>
              <a:ext uri="{FF2B5EF4-FFF2-40B4-BE49-F238E27FC236}">
                <a16:creationId xmlns:a16="http://schemas.microsoft.com/office/drawing/2014/main" id="{0FF7652C-D3AE-5845-4BBF-9631EBA43B58}"/>
              </a:ext>
            </a:extLst>
          </p:cNvPr>
          <p:cNvSpPr txBox="1"/>
          <p:nvPr/>
        </p:nvSpPr>
        <p:spPr>
          <a:xfrm>
            <a:off x="405618" y="3580828"/>
            <a:ext cx="3160542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* With EZID, both DOI and ARK identifier can be generated, I took for granted that EZID service through </a:t>
            </a:r>
            <a:r>
              <a:rPr lang="en-US" sz="1400" dirty="0" err="1"/>
              <a:t>DSpace</a:t>
            </a:r>
            <a:r>
              <a:rPr lang="en-US" sz="1400" dirty="0"/>
              <a:t> can only mint DOI)</a:t>
            </a:r>
          </a:p>
          <a:p>
            <a:endParaRPr lang="en-US" sz="1400" dirty="0"/>
          </a:p>
          <a:p>
            <a:r>
              <a:rPr lang="en-US" sz="1400" b="1" dirty="0">
                <a:solidFill>
                  <a:srgbClr val="0070C0"/>
                </a:solidFill>
              </a:rPr>
              <a:t>In blue </a:t>
            </a:r>
            <a:r>
              <a:rPr lang="en-US" sz="1400" dirty="0"/>
              <a:t>= changes from current situation</a:t>
            </a:r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7746286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>
            <a:extLst>
              <a:ext uri="{FF2B5EF4-FFF2-40B4-BE49-F238E27FC236}">
                <a16:creationId xmlns:a16="http://schemas.microsoft.com/office/drawing/2014/main" id="{9E35564A-87AB-F244-AD07-F755AA6FBC2A}"/>
              </a:ext>
            </a:extLst>
          </p:cNvPr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FR" dirty="0">
                <a:latin typeface="Aptos" panose="020B0004020202020204" pitchFamily="34" charset="0"/>
              </a:rPr>
              <a:t>Merci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D72DA51-B66E-1E46-AF45-BE4BE7F667F4}"/>
              </a:ext>
            </a:extLst>
          </p:cNvPr>
          <p:cNvSpPr>
            <a:spLocks noGrp="1"/>
          </p:cNvSpPr>
          <p:nvPr>
            <p:ph type="body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F63BD30-3667-6546-895A-95C20115AFD8}"/>
              </a:ext>
            </a:extLst>
          </p:cNvPr>
          <p:cNvSpPr>
            <a:spLocks noGrp="1"/>
          </p:cNvSpPr>
          <p:nvPr>
            <p:ph type="body" sz="quarter" idx="12"/>
            <p:custDataLst>
              <p:tags r:id="rId3"/>
            </p:custDataLst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394371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heme/theme1.xml><?xml version="1.0" encoding="utf-8"?>
<a:theme xmlns:a="http://schemas.openxmlformats.org/drawingml/2006/main" name="Ouverture">
  <a:themeElements>
    <a:clrScheme name="Personnalisé 6">
      <a:dk1>
        <a:srgbClr val="000000"/>
      </a:dk1>
      <a:lt1>
        <a:srgbClr val="FFFFFF"/>
      </a:lt1>
      <a:dk2>
        <a:srgbClr val="000000"/>
      </a:dk2>
      <a:lt2>
        <a:srgbClr val="F8F8F8"/>
      </a:lt2>
      <a:accent1>
        <a:srgbClr val="E30513"/>
      </a:accent1>
      <a:accent2>
        <a:srgbClr val="FFC103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0645AD"/>
      </a:hlink>
      <a:folHlink>
        <a:srgbClr val="043079"/>
      </a:folHlink>
    </a:clrScheme>
    <a:fontScheme name="Personnalisé 1">
      <a:majorFont>
        <a:latin typeface="Overpass"/>
        <a:ea typeface=""/>
        <a:cs typeface=""/>
      </a:majorFont>
      <a:minorFont>
        <a:latin typeface="Overpass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able des matières">
  <a:themeElements>
    <a:clrScheme name="Personnalisé 1">
      <a:dk1>
        <a:srgbClr val="000000"/>
      </a:dk1>
      <a:lt1>
        <a:srgbClr val="FFFFFF"/>
      </a:lt1>
      <a:dk2>
        <a:srgbClr val="000000"/>
      </a:dk2>
      <a:lt2>
        <a:srgbClr val="F8F8F8"/>
      </a:lt2>
      <a:accent1>
        <a:srgbClr val="E30513"/>
      </a:accent1>
      <a:accent2>
        <a:srgbClr val="FFC103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0645AD"/>
      </a:hlink>
      <a:folHlink>
        <a:srgbClr val="043079"/>
      </a:folHlink>
    </a:clrScheme>
    <a:fontScheme name="Bureau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Intercalaires">
  <a:themeElements>
    <a:clrScheme name="Personnalisé 3">
      <a:dk1>
        <a:srgbClr val="000000"/>
      </a:dk1>
      <a:lt1>
        <a:srgbClr val="FFFFFF"/>
      </a:lt1>
      <a:dk2>
        <a:srgbClr val="000000"/>
      </a:dk2>
      <a:lt2>
        <a:srgbClr val="F8F8F8"/>
      </a:lt2>
      <a:accent1>
        <a:srgbClr val="E30513"/>
      </a:accent1>
      <a:accent2>
        <a:srgbClr val="FFC103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0645AD"/>
      </a:hlink>
      <a:folHlink>
        <a:srgbClr val="043079"/>
      </a:folHlink>
    </a:clrScheme>
    <a:fontScheme name="Bureau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ontenu - fond blanc">
  <a:themeElements>
    <a:clrScheme name="Personnalisé 4">
      <a:dk1>
        <a:srgbClr val="000000"/>
      </a:dk1>
      <a:lt1>
        <a:srgbClr val="FFFFFF"/>
      </a:lt1>
      <a:dk2>
        <a:srgbClr val="000000"/>
      </a:dk2>
      <a:lt2>
        <a:srgbClr val="F8F8F8"/>
      </a:lt2>
      <a:accent1>
        <a:srgbClr val="E30513"/>
      </a:accent1>
      <a:accent2>
        <a:srgbClr val="FFC103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0645AD"/>
      </a:hlink>
      <a:folHlink>
        <a:srgbClr val="043079"/>
      </a:folHlink>
    </a:clrScheme>
    <a:fontScheme name="Bureau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sz="1700" dirty="0" err="1" smtClean="0">
            <a:solidFill>
              <a:schemeClr val="accent6"/>
            </a:solidFill>
            <a:latin typeface="Overpass Light" pitchFamily="2" charset="77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Contenu - fond gris">
  <a:themeElements>
    <a:clrScheme name="Personnalisé 7">
      <a:dk1>
        <a:srgbClr val="000000"/>
      </a:dk1>
      <a:lt1>
        <a:srgbClr val="FFFFFF"/>
      </a:lt1>
      <a:dk2>
        <a:srgbClr val="000000"/>
      </a:dk2>
      <a:lt2>
        <a:srgbClr val="F8F8F8"/>
      </a:lt2>
      <a:accent1>
        <a:srgbClr val="E30513"/>
      </a:accent1>
      <a:accent2>
        <a:srgbClr val="FFC103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0645AD"/>
      </a:hlink>
      <a:folHlink>
        <a:srgbClr val="043079"/>
      </a:folHlink>
    </a:clrScheme>
    <a:fontScheme name="Bureau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Graphiques et tableaux">
  <a:themeElements>
    <a:clrScheme name="Personnalisé 5">
      <a:dk1>
        <a:srgbClr val="000000"/>
      </a:dk1>
      <a:lt1>
        <a:srgbClr val="FFFFFF"/>
      </a:lt1>
      <a:dk2>
        <a:srgbClr val="000000"/>
      </a:dk2>
      <a:lt2>
        <a:srgbClr val="F8F8F8"/>
      </a:lt2>
      <a:accent1>
        <a:srgbClr val="E30513"/>
      </a:accent1>
      <a:accent2>
        <a:srgbClr val="FFC103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0645AD"/>
      </a:hlink>
      <a:folHlink>
        <a:srgbClr val="043079"/>
      </a:folHlink>
    </a:clrScheme>
    <a:fontScheme name="Personnalisé 1">
      <a:majorFont>
        <a:latin typeface="Overpass"/>
        <a:ea typeface=""/>
        <a:cs typeface=""/>
      </a:majorFont>
      <a:minorFont>
        <a:latin typeface="Overpass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Mosaïque de photos">
  <a:themeElements>
    <a:clrScheme name="Personnalisé 8">
      <a:dk1>
        <a:srgbClr val="000000"/>
      </a:dk1>
      <a:lt1>
        <a:srgbClr val="FFFFFF"/>
      </a:lt1>
      <a:dk2>
        <a:srgbClr val="000000"/>
      </a:dk2>
      <a:lt2>
        <a:srgbClr val="F8F8F8"/>
      </a:lt2>
      <a:accent1>
        <a:srgbClr val="E30513"/>
      </a:accent1>
      <a:accent2>
        <a:srgbClr val="FFC103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0645AD"/>
      </a:hlink>
      <a:folHlink>
        <a:srgbClr val="043079"/>
      </a:folHlink>
    </a:clrScheme>
    <a:fontScheme name="Bureau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Autres modèles">
  <a:themeElements>
    <a:clrScheme name="Personnalisé 9">
      <a:dk1>
        <a:srgbClr val="000000"/>
      </a:dk1>
      <a:lt1>
        <a:srgbClr val="FFFFFF"/>
      </a:lt1>
      <a:dk2>
        <a:srgbClr val="000000"/>
      </a:dk2>
      <a:lt2>
        <a:srgbClr val="F8F8F8"/>
      </a:lt2>
      <a:accent1>
        <a:srgbClr val="E30513"/>
      </a:accent1>
      <a:accent2>
        <a:srgbClr val="FFC103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0645AD"/>
      </a:hlink>
      <a:folHlink>
        <a:srgbClr val="043079"/>
      </a:folHlink>
    </a:clrScheme>
    <a:fontScheme name="Bureau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Clôture">
  <a:themeElements>
    <a:clrScheme name="Personnalisé 10">
      <a:dk1>
        <a:srgbClr val="000000"/>
      </a:dk1>
      <a:lt1>
        <a:srgbClr val="FFFFFF"/>
      </a:lt1>
      <a:dk2>
        <a:srgbClr val="000000"/>
      </a:dk2>
      <a:lt2>
        <a:srgbClr val="F8F8F8"/>
      </a:lt2>
      <a:accent1>
        <a:srgbClr val="E30513"/>
      </a:accent1>
      <a:accent2>
        <a:srgbClr val="FFC103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0645AD"/>
      </a:hlink>
      <a:folHlink>
        <a:srgbClr val="043079"/>
      </a:folHlink>
    </a:clrScheme>
    <a:fontScheme name="Bureau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4CCE005B27F3746B7B0BA93CC8C6A5E" ma:contentTypeVersion="2" ma:contentTypeDescription="Crée un document." ma:contentTypeScope="" ma:versionID="495c879fab634b8d902c71db701e6d8b">
  <xsd:schema xmlns:xsd="http://www.w3.org/2001/XMLSchema" xmlns:xs="http://www.w3.org/2001/XMLSchema" xmlns:p="http://schemas.microsoft.com/office/2006/metadata/properties" xmlns:ns2="d2185bbe-f1ce-45d8-8cc8-eda72c2d8af7" targetNamespace="http://schemas.microsoft.com/office/2006/metadata/properties" ma:root="true" ma:fieldsID="46a099b5e023f72484af6b46beedbdd5" ns2:_="">
    <xsd:import namespace="d2185bbe-f1ce-45d8-8cc8-eda72c2d8af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2185bbe-f1ce-45d8-8cc8-eda72c2d8a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28D76DC-2940-4CD6-B0A1-983B15B6C02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2185bbe-f1ce-45d8-8cc8-eda72c2d8af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810F585-D536-47AC-8690-18887C5CCC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3F987D9-7A08-40A3-91F2-F7881A00EA47}">
  <ds:schemaRefs>
    <ds:schemaRef ds:uri="http://www.w3.org/XML/1998/namespace"/>
    <ds:schemaRef ds:uri="http://purl.org/dc/dcmitype/"/>
    <ds:schemaRef ds:uri="http://schemas.openxmlformats.org/package/2006/metadata/core-properties"/>
    <ds:schemaRef ds:uri="d2185bbe-f1ce-45d8-8cc8-eda72c2d8af7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8402</TotalTime>
  <Words>865</Words>
  <Application>Microsoft Office PowerPoint</Application>
  <PresentationFormat>Affichage à l'écran (16:9)</PresentationFormat>
  <Paragraphs>94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9</vt:i4>
      </vt:variant>
      <vt:variant>
        <vt:lpstr>Titres des diapositives</vt:lpstr>
      </vt:variant>
      <vt:variant>
        <vt:i4>9</vt:i4>
      </vt:variant>
    </vt:vector>
  </HeadingPairs>
  <TitlesOfParts>
    <vt:vector size="25" baseType="lpstr">
      <vt:lpstr>Symbol</vt:lpstr>
      <vt:lpstr>Overpass Light</vt:lpstr>
      <vt:lpstr>Arial</vt:lpstr>
      <vt:lpstr>Overpass ExtraBold</vt:lpstr>
      <vt:lpstr>Calibri</vt:lpstr>
      <vt:lpstr>Aptos</vt:lpstr>
      <vt:lpstr>Overpass</vt:lpstr>
      <vt:lpstr>Ouverture</vt:lpstr>
      <vt:lpstr>Table des matières</vt:lpstr>
      <vt:lpstr>Intercalaires</vt:lpstr>
      <vt:lpstr>Contenu - fond blanc</vt:lpstr>
      <vt:lpstr>Contenu - fond gris</vt:lpstr>
      <vt:lpstr>Graphiques et tableaux</vt:lpstr>
      <vt:lpstr>Mosaïque de photos</vt:lpstr>
      <vt:lpstr>Autres modèles</vt:lpstr>
      <vt:lpstr>Clôture</vt:lpstr>
      <vt:lpstr>DSPace GENERATED IDENTIFIERS</vt:lpstr>
      <vt:lpstr>Scenarios</vt:lpstr>
      <vt:lpstr>Context</vt:lpstr>
      <vt:lpstr>Some personal remarks</vt:lpstr>
      <vt:lpstr>Current situation</vt:lpstr>
      <vt:lpstr>Scenario 1 : (short term) All DSpace generated identifiers in dc.identifier.uri</vt:lpstr>
      <vt:lpstr>Scenario 2 : New (short term) DSpace generated identifiers in different metadata – Consensus on this scenario for 9.0</vt:lpstr>
      <vt:lpstr>More advanced scenario (long term): all identifiers in dedicated metadata with the ability to set a primary identifier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Microsoft Office User</dc:creator>
  <cp:lastModifiedBy>Pierre Lasou</cp:lastModifiedBy>
  <cp:revision>271</cp:revision>
  <dcterms:created xsi:type="dcterms:W3CDTF">2020-03-26T00:52:12Z</dcterms:created>
  <dcterms:modified xsi:type="dcterms:W3CDTF">2024-10-17T15:29:37Z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0x01010024CCE005B27F3746B7B0BA93CC8C6A5E</vt:lpwstr>
  </property>
</Properties>
</file>