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EF6E5-1CF2-4496-AC28-880EB9666B3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1A829-26F4-4F8D-8E41-0EE753D9A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heritage.stsci.edu/2005/12b/big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3505200" cy="2914651"/>
          </a:xfrm>
        </p:spPr>
        <p:txBody>
          <a:bodyPr>
            <a:normAutofit/>
          </a:bodyPr>
          <a:lstStyle/>
          <a:p>
            <a:r>
              <a:rPr lang="en-US" b="1" dirty="0" smtClean="0"/>
              <a:t>Data Model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3657600" cy="2895600"/>
          </a:xfrm>
        </p:spPr>
        <p:txBody>
          <a:bodyPr>
            <a:normAutofit/>
          </a:bodyPr>
          <a:lstStyle/>
          <a:p>
            <a:r>
              <a:rPr lang="en-US" b="1" dirty="0" smtClean="0"/>
              <a:t>DC-IRD Y3 Kickoff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July 19-20, 2011 </a:t>
            </a:r>
            <a:endParaRPr lang="en-US" dirty="0"/>
          </a:p>
        </p:txBody>
      </p:sp>
      <p:pic>
        <p:nvPicPr>
          <p:cNvPr id="4" name="Picture 5" descr="p0512b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685800"/>
            <a:ext cx="45720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Deconflate</a:t>
            </a:r>
            <a:r>
              <a:rPr lang="en-US" dirty="0" smtClean="0"/>
              <a:t> the data model</a:t>
            </a:r>
          </a:p>
          <a:p>
            <a:pPr lvl="1"/>
            <a:r>
              <a:rPr lang="en-US" dirty="0" smtClean="0"/>
              <a:t>Provide a separation of concerns</a:t>
            </a:r>
          </a:p>
          <a:p>
            <a:pPr lvl="1"/>
            <a:r>
              <a:rPr lang="en-US" dirty="0" smtClean="0"/>
              <a:t>Bring DCS concepts to the front</a:t>
            </a:r>
          </a:p>
          <a:p>
            <a:pPr lvl="1"/>
            <a:r>
              <a:rPr lang="en-US" dirty="0" smtClean="0"/>
              <a:t>Initially:</a:t>
            </a:r>
          </a:p>
          <a:p>
            <a:pPr lvl="2"/>
            <a:r>
              <a:rPr lang="en-US" dirty="0" smtClean="0"/>
              <a:t>Containable Model</a:t>
            </a:r>
          </a:p>
          <a:p>
            <a:pPr lvl="2"/>
            <a:r>
              <a:rPr lang="en-US" dirty="0" smtClean="0"/>
              <a:t>Deliverable Model</a:t>
            </a:r>
          </a:p>
          <a:p>
            <a:pPr lvl="2"/>
            <a:r>
              <a:rPr lang="en-US" dirty="0" smtClean="0"/>
              <a:t>Technical Registry Model (In work – Elliot)</a:t>
            </a:r>
          </a:p>
          <a:p>
            <a:pPr lvl="2"/>
            <a:r>
              <a:rPr lang="en-US" dirty="0" err="1" smtClean="0"/>
              <a:t>Preservable</a:t>
            </a:r>
            <a:r>
              <a:rPr lang="en-US" dirty="0" smtClean="0"/>
              <a:t> Model (In work – </a:t>
            </a:r>
            <a:r>
              <a:rPr lang="en-US" dirty="0" err="1" smtClean="0"/>
              <a:t>Timmo</a:t>
            </a:r>
            <a:r>
              <a:rPr lang="en-US" dirty="0" smtClean="0"/>
              <a:t> )</a:t>
            </a:r>
          </a:p>
          <a:p>
            <a:pPr lvl="2"/>
            <a:r>
              <a:rPr lang="en-US" dirty="0" smtClean="0"/>
              <a:t>Other Business Objects Model (In work)</a:t>
            </a:r>
          </a:p>
          <a:p>
            <a:pPr lvl="2"/>
            <a:r>
              <a:rPr lang="en-US" dirty="0" smtClean="0"/>
              <a:t>General Query Model and Spatial Query Model</a:t>
            </a:r>
          </a:p>
          <a:p>
            <a:pPr lvl="2"/>
            <a:r>
              <a:rPr lang="en-US" dirty="0" err="1" smtClean="0"/>
              <a:t>Disseminable</a:t>
            </a:r>
            <a:r>
              <a:rPr lang="en-US" dirty="0" smtClean="0"/>
              <a:t> Model (TBD – late Y3 proposed)</a:t>
            </a:r>
          </a:p>
          <a:p>
            <a:r>
              <a:rPr lang="en-US" dirty="0" smtClean="0"/>
              <a:t>Paradigm: The DCS is “</a:t>
            </a:r>
            <a:r>
              <a:rPr lang="en-US" dirty="0" err="1" smtClean="0"/>
              <a:t>bytestream</a:t>
            </a:r>
            <a:r>
              <a:rPr lang="en-US" dirty="0" smtClean="0"/>
              <a:t> oriented” but can store and deliver structured data for processing</a:t>
            </a:r>
          </a:p>
          <a:p>
            <a:r>
              <a:rPr lang="en-US" dirty="0" smtClean="0"/>
              <a:t>Enables OAIS processing but other parts of the information lifecycle too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Containable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2493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Persistence is provided as </a:t>
            </a:r>
            <a:r>
              <a:rPr lang="en-US" dirty="0" err="1" smtClean="0"/>
              <a:t>ByteStreams</a:t>
            </a:r>
            <a:endParaRPr lang="en-US" dirty="0" smtClean="0"/>
          </a:p>
          <a:p>
            <a:r>
              <a:rPr lang="en-US" dirty="0" smtClean="0"/>
              <a:t>Any entity can be serialized (circularity)</a:t>
            </a:r>
          </a:p>
          <a:p>
            <a:r>
              <a:rPr lang="en-US" dirty="0" smtClean="0"/>
              <a:t>Independent of the information contained (stands alone and support rebuilding)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019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 Model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95400"/>
            <a:ext cx="5013960" cy="241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114800"/>
            <a:ext cx="8229600" cy="2011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/>
              <a:t>Models fixed (bit) content aspect of DCS (see </a:t>
            </a:r>
            <a:r>
              <a:rPr lang="en-US" sz="3200" noProof="0" dirty="0" err="1" smtClean="0"/>
              <a:t>Disseminable</a:t>
            </a:r>
            <a:r>
              <a:rPr lang="en-US" sz="3200" noProof="0" dirty="0" smtClean="0"/>
              <a:t>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Information objects in terms of any </a:t>
            </a:r>
            <a:r>
              <a:rPr lang="en-US" sz="3200" dirty="0" err="1" smtClean="0"/>
              <a:t>DeliverableResource</a:t>
            </a:r>
            <a:r>
              <a:rPr lang="en-US" sz="3200" dirty="0" smtClean="0"/>
              <a:t> but usually </a:t>
            </a:r>
            <a:r>
              <a:rPr lang="en-US" sz="3200" dirty="0" err="1" smtClean="0"/>
              <a:t>DataStreams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Represents the atomic granularity in the DCS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Primarily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represents a whole/part relation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Deliverable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554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Describe method returns a graph</a:t>
            </a:r>
          </a:p>
          <a:p>
            <a:r>
              <a:rPr lang="en-US" dirty="0" smtClean="0"/>
              <a:t>Get methods return parts of the graph</a:t>
            </a:r>
          </a:p>
          <a:p>
            <a:r>
              <a:rPr lang="en-US" dirty="0" smtClean="0"/>
              <a:t>May have one or more </a:t>
            </a:r>
            <a:r>
              <a:rPr lang="en-US" dirty="0" err="1" smtClean="0"/>
              <a:t>DeliverableResources</a:t>
            </a:r>
            <a:r>
              <a:rPr lang="en-US" dirty="0" smtClean="0"/>
              <a:t> </a:t>
            </a:r>
            <a:r>
              <a:rPr lang="en-US" dirty="0" err="1" smtClean="0"/>
              <a:t>proxied</a:t>
            </a:r>
            <a:r>
              <a:rPr lang="en-US" dirty="0" smtClean="0"/>
              <a:t> by </a:t>
            </a:r>
            <a:r>
              <a:rPr lang="en-US" dirty="0" err="1" smtClean="0"/>
              <a:t>ManifestationResource</a:t>
            </a:r>
            <a:r>
              <a:rPr lang="en-US" dirty="0" smtClean="0"/>
              <a:t> (to avoid ownership)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219200"/>
            <a:ext cx="36195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Format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257800"/>
            <a:ext cx="8229600" cy="1325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Significant properties are preserved</a:t>
            </a:r>
          </a:p>
          <a:p>
            <a:r>
              <a:rPr lang="en-US" dirty="0" smtClean="0"/>
              <a:t>Not all </a:t>
            </a:r>
            <a:r>
              <a:rPr lang="en-US" dirty="0" err="1" smtClean="0"/>
              <a:t>DeliverableResources</a:t>
            </a:r>
            <a:r>
              <a:rPr lang="en-US" dirty="0" smtClean="0"/>
              <a:t> are necessarily migrated at the same time</a:t>
            </a:r>
          </a:p>
          <a:p>
            <a:r>
              <a:rPr lang="en-US" dirty="0" smtClean="0"/>
              <a:t>Keeps history as a relation and Event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66960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Assemblies (with Versioning)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2192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Assemblies serve multiple-uses (e.g. Archival Information Collection and Versioning)</a:t>
            </a:r>
          </a:p>
          <a:p>
            <a:r>
              <a:rPr lang="en-US" dirty="0" smtClean="0"/>
              <a:t>DU is still atomic</a:t>
            </a:r>
          </a:p>
          <a:p>
            <a:r>
              <a:rPr lang="en-US" dirty="0" smtClean="0"/>
              <a:t>Version creates new DU and significant properties change (relation and Event)</a:t>
            </a:r>
          </a:p>
          <a:p>
            <a:r>
              <a:rPr lang="en-US" dirty="0" smtClean="0"/>
              <a:t>AIC is a DU so it can act like one in all ways (preservation)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53435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Disseminable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Content Placeholder 3" descr="DCSDisseminable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600200"/>
            <a:ext cx="5726017" cy="2514600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4648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Delivers both</a:t>
            </a:r>
            <a:r>
              <a:rPr lang="en-US" sz="3200" noProof="0" dirty="0" smtClean="0"/>
              <a:t> fixed and dynamic representations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Supports deliveries for more complex preservation-related representations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Can engage FEF to deliver transformed representations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/>
              <a:t>Should be model driven to make practical for the long run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Still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work in progress since it is dependent on many parts of the DCS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316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Data Model </vt:lpstr>
      <vt:lpstr>Goal</vt:lpstr>
      <vt:lpstr>Containable Model</vt:lpstr>
      <vt:lpstr>Deliverable Model</vt:lpstr>
      <vt:lpstr>Example Deliverable Unit</vt:lpstr>
      <vt:lpstr>Example Format Migration</vt:lpstr>
      <vt:lpstr>Assemblies (with Versioning)</vt:lpstr>
      <vt:lpstr>Disseminable Model</vt:lpstr>
    </vt:vector>
  </TitlesOfParts>
  <Company>Cornell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Model</dc:title>
  <dc:creator>Daniel Davis</dc:creator>
  <cp:lastModifiedBy>Dan</cp:lastModifiedBy>
  <cp:revision>23</cp:revision>
  <dcterms:created xsi:type="dcterms:W3CDTF">2011-07-17T17:56:54Z</dcterms:created>
  <dcterms:modified xsi:type="dcterms:W3CDTF">2011-09-15T20:28:49Z</dcterms:modified>
</cp:coreProperties>
</file>