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docProps/core.xml" ContentType="application/vnd.openxmlformats-package.core-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8"/>
  </p:notesMasterIdLst>
  <p:sldIdLst>
    <p:sldId id="269" r:id="rId2"/>
    <p:sldId id="256" r:id="rId3"/>
    <p:sldId id="257" r:id="rId4"/>
    <p:sldId id="260" r:id="rId5"/>
    <p:sldId id="258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885" autoAdjust="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CC9D10-F6E8-6F48-836D-1A6C1D0A32CF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247B81-13DF-374B-B2BC-E0A7F89BBF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809503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are gathered  to talk about </a:t>
            </a:r>
            <a:r>
              <a:rPr lang="en-US" dirty="0" err="1" smtClean="0"/>
              <a:t>DuraSpace</a:t>
            </a:r>
            <a:r>
              <a:rPr lang="en-US" dirty="0" smtClean="0"/>
              <a:t>—what it is, how it works, and the important roles it plays and the important roles you play in its future.</a:t>
            </a:r>
          </a:p>
          <a:p>
            <a:r>
              <a:rPr lang="en-US" dirty="0" smtClean="0"/>
              <a:t>Important moment in </a:t>
            </a:r>
            <a:r>
              <a:rPr lang="en-US" dirty="0" err="1" smtClean="0"/>
              <a:t>DuraSpace's</a:t>
            </a:r>
            <a:r>
              <a:rPr lang="en-US" dirty="0" smtClean="0"/>
              <a:t>( Fedora and </a:t>
            </a:r>
            <a:r>
              <a:rPr lang="en-US" dirty="0" err="1" smtClean="0"/>
              <a:t>DSpace</a:t>
            </a:r>
            <a:r>
              <a:rPr lang="en-US" dirty="0" smtClean="0"/>
              <a:t>) history and Libraries history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247B81-13DF-374B-B2BC-E0A7F89BBFD7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75661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238EE-73E6-D542-86B3-E71F55E926FA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44C0A-5F4F-7144-AA5C-D594A8A53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74058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238EE-73E6-D542-86B3-E71F55E926FA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44C0A-5F4F-7144-AA5C-D594A8A53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0541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238EE-73E6-D542-86B3-E71F55E926FA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44C0A-5F4F-7144-AA5C-D594A8A53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2140894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238EE-73E6-D542-86B3-E71F55E926FA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44C0A-5F4F-7144-AA5C-D594A8A53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69259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238EE-73E6-D542-86B3-E71F55E926FA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44C0A-5F4F-7144-AA5C-D594A8A53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7574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238EE-73E6-D542-86B3-E71F55E926FA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44C0A-5F4F-7144-AA5C-D594A8A53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66686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238EE-73E6-D542-86B3-E71F55E926FA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44C0A-5F4F-7144-AA5C-D594A8A53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06196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238EE-73E6-D542-86B3-E71F55E926FA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44C0A-5F4F-7144-AA5C-D594A8A53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21319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238EE-73E6-D542-86B3-E71F55E926FA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44C0A-5F4F-7144-AA5C-D594A8A53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72875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238EE-73E6-D542-86B3-E71F55E926FA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44C0A-5F4F-7144-AA5C-D594A8A53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01482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2238EE-73E6-D542-86B3-E71F55E926FA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444C0A-5F4F-7144-AA5C-D594A8A53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22730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238EE-73E6-D542-86B3-E71F55E926FA}" type="datetimeFigureOut">
              <a:rPr lang="en-US" smtClean="0"/>
              <a:pPr/>
              <a:t>9/23/13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444C0A-5F4F-7144-AA5C-D594A8A530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721828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244" y="1402721"/>
            <a:ext cx="8429512" cy="47848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751619" y="262717"/>
            <a:ext cx="534243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/>
              <a:t>Welcome</a:t>
            </a:r>
            <a:endParaRPr lang="en-US" sz="44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91976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476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Emerging Digital Stack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5494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Irods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9210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LOCKSS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2926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DSpace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388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Fedora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4200" y="5943600"/>
            <a:ext cx="665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9850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Etc.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37888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476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Emerging Digital Stack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5494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Irods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9210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LOCKSS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2926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DSpace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388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Fedora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4200" y="5943600"/>
            <a:ext cx="665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9850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778000" y="4724401"/>
            <a:ext cx="1092200" cy="431799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Dark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216400" y="4724400"/>
            <a:ext cx="1244600" cy="457201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562600" y="4724400"/>
            <a:ext cx="1244600" cy="457200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Audit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883400" y="4749800"/>
            <a:ext cx="1244600" cy="431800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Succession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06400" y="4572000"/>
            <a:ext cx="1102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DPN</a:t>
            </a:r>
          </a:p>
          <a:p>
            <a:pPr algn="ctr"/>
            <a:r>
              <a:rPr lang="en-US" dirty="0" smtClean="0"/>
              <a:t>Backbone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3022600" y="4724402"/>
            <a:ext cx="1092200" cy="431799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Diverse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40633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476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Emerging Digital Stack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5494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Irods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9210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LOCKSS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2926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DSpace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388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Fedora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4200" y="5943600"/>
            <a:ext cx="665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9850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778000" y="4724401"/>
            <a:ext cx="1092200" cy="431799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Dark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216400" y="4724400"/>
            <a:ext cx="1244600" cy="457201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562600" y="4724400"/>
            <a:ext cx="1244600" cy="457200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Audit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883400" y="4749800"/>
            <a:ext cx="1244600" cy="431800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Succession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06400" y="4572000"/>
            <a:ext cx="1102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DPN</a:t>
            </a:r>
          </a:p>
          <a:p>
            <a:pPr algn="ctr"/>
            <a:r>
              <a:rPr lang="en-US" dirty="0" smtClean="0"/>
              <a:t>Backbone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03200" y="3429000"/>
            <a:ext cx="1371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Preservation</a:t>
            </a:r>
          </a:p>
          <a:p>
            <a:r>
              <a:rPr lang="en-US" dirty="0" smtClean="0"/>
              <a:t>Repositories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879600" y="3175000"/>
            <a:ext cx="7874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TACC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229100" y="3175000"/>
            <a:ext cx="7874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410200" y="3175000"/>
            <a:ext cx="7874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Hathi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073400" y="3160931"/>
            <a:ext cx="7874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SDR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553200" y="3200400"/>
            <a:ext cx="10160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Chrono</a:t>
            </a:r>
            <a:r>
              <a:rPr lang="en-US" dirty="0"/>
              <a:t>.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022600" y="4724402"/>
            <a:ext cx="1092200" cy="431799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Diverse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300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476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Emerging Digital Stack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5494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Irods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9210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LOCKSS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2926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DSpace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388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Fedora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4200" y="5943600"/>
            <a:ext cx="665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9850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778000" y="4724401"/>
            <a:ext cx="1092200" cy="431799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Dark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216400" y="4724400"/>
            <a:ext cx="1244600" cy="457201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562600" y="4724400"/>
            <a:ext cx="1244600" cy="457200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Audit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883400" y="4749800"/>
            <a:ext cx="1244600" cy="431800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Succession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06400" y="4572000"/>
            <a:ext cx="1102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DPN</a:t>
            </a:r>
          </a:p>
          <a:p>
            <a:pPr algn="ctr"/>
            <a:r>
              <a:rPr lang="en-US" dirty="0" smtClean="0"/>
              <a:t>Backbone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03200" y="3429000"/>
            <a:ext cx="1371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Preservation</a:t>
            </a:r>
          </a:p>
          <a:p>
            <a:r>
              <a:rPr lang="en-US" dirty="0" smtClean="0"/>
              <a:t>Repositories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879600" y="3175000"/>
            <a:ext cx="7874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TACC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835900" y="2641600"/>
            <a:ext cx="1092200" cy="660400"/>
          </a:xfrm>
          <a:prstGeom prst="rect">
            <a:avLst/>
          </a:prstGeom>
          <a:solidFill>
            <a:srgbClr val="FF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CLOCKSS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229100" y="3175000"/>
            <a:ext cx="7874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410200" y="3175000"/>
            <a:ext cx="7874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Hathi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073400" y="3160931"/>
            <a:ext cx="7874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SDR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553200" y="3200400"/>
            <a:ext cx="10160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Chrono</a:t>
            </a:r>
            <a:r>
              <a:rPr lang="en-US" dirty="0"/>
              <a:t>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810500" y="3479800"/>
            <a:ext cx="1092200" cy="508000"/>
          </a:xfrm>
          <a:prstGeom prst="rect">
            <a:avLst/>
          </a:prstGeom>
          <a:solidFill>
            <a:srgbClr val="FF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Portico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785100" y="4140200"/>
            <a:ext cx="1092200" cy="508000"/>
          </a:xfrm>
          <a:prstGeom prst="rect">
            <a:avLst/>
          </a:prstGeom>
          <a:solidFill>
            <a:srgbClr val="FF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Meta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785100" y="1831538"/>
            <a:ext cx="1143000" cy="660400"/>
          </a:xfrm>
          <a:prstGeom prst="rect">
            <a:avLst/>
          </a:prstGeom>
          <a:solidFill>
            <a:srgbClr val="FF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Duracloud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3022600" y="4724402"/>
            <a:ext cx="1092200" cy="431799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Diverse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1889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4762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Emerging Digital Stack</a:t>
            </a:r>
            <a:br>
              <a:rPr lang="en-US" sz="2800" dirty="0" smtClean="0"/>
            </a:br>
            <a:r>
              <a:rPr lang="en-US" sz="2800" dirty="0" smtClean="0"/>
              <a:t>Investing in Capabilities</a:t>
            </a:r>
            <a:endParaRPr lang="en-US" sz="2800" dirty="0"/>
          </a:p>
        </p:txBody>
      </p:sp>
      <p:sp>
        <p:nvSpPr>
          <p:cNvPr id="6" name="Rectangle 5"/>
          <p:cNvSpPr/>
          <p:nvPr/>
        </p:nvSpPr>
        <p:spPr>
          <a:xfrm>
            <a:off x="15494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Irods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9210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LOCKSS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2926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DSpace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388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Fedora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4200" y="5943600"/>
            <a:ext cx="6656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Code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985000" y="5486400"/>
            <a:ext cx="1244600" cy="121920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Etc.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778000" y="4724401"/>
            <a:ext cx="1092200" cy="431799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Dark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4216400" y="4724400"/>
            <a:ext cx="1244600" cy="457201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Replication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5562600" y="4724400"/>
            <a:ext cx="1244600" cy="457200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Audit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883400" y="4749800"/>
            <a:ext cx="1244600" cy="431800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Succession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06400" y="4572000"/>
            <a:ext cx="11024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DPN</a:t>
            </a:r>
          </a:p>
          <a:p>
            <a:pPr algn="ctr"/>
            <a:r>
              <a:rPr lang="en-US" dirty="0" smtClean="0"/>
              <a:t>Backbone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03200" y="3429000"/>
            <a:ext cx="13712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Preservation</a:t>
            </a:r>
          </a:p>
          <a:p>
            <a:r>
              <a:rPr lang="en-US" dirty="0" smtClean="0"/>
              <a:t>Repositories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879600" y="3175000"/>
            <a:ext cx="7874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TACC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7835900" y="2641600"/>
            <a:ext cx="1092200" cy="660400"/>
          </a:xfrm>
          <a:prstGeom prst="rect">
            <a:avLst/>
          </a:prstGeom>
          <a:solidFill>
            <a:srgbClr val="FF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CLOCKSS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4229100" y="3175000"/>
            <a:ext cx="7874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APT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410200" y="3175000"/>
            <a:ext cx="7874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Hathi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3073400" y="3160931"/>
            <a:ext cx="7874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SDR</a:t>
            </a:r>
          </a:p>
        </p:txBody>
      </p:sp>
      <p:sp>
        <p:nvSpPr>
          <p:cNvPr id="24" name="Rectangle 23"/>
          <p:cNvSpPr/>
          <p:nvPr/>
        </p:nvSpPr>
        <p:spPr>
          <a:xfrm>
            <a:off x="6553200" y="3200400"/>
            <a:ext cx="1016000" cy="1219200"/>
          </a:xfrm>
          <a:prstGeom prst="rect">
            <a:avLst/>
          </a:prstGeom>
          <a:solidFill>
            <a:srgbClr val="0080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Chrono</a:t>
            </a:r>
            <a:r>
              <a:rPr lang="en-US" dirty="0"/>
              <a:t>.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810500" y="3479800"/>
            <a:ext cx="1092200" cy="508000"/>
          </a:xfrm>
          <a:prstGeom prst="rect">
            <a:avLst/>
          </a:prstGeom>
          <a:solidFill>
            <a:srgbClr val="FF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Portico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785100" y="4140200"/>
            <a:ext cx="1092200" cy="508000"/>
          </a:xfrm>
          <a:prstGeom prst="rect">
            <a:avLst/>
          </a:prstGeom>
          <a:solidFill>
            <a:srgbClr val="FF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Meta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08000" y="2161738"/>
            <a:ext cx="813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Access</a:t>
            </a:r>
          </a:p>
          <a:p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1854200" y="1676400"/>
            <a:ext cx="787400" cy="1219200"/>
          </a:xfrm>
          <a:prstGeom prst="rect">
            <a:avLst/>
          </a:prstGeom>
          <a:solidFill>
            <a:srgbClr val="66006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DPLA</a:t>
            </a:r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3022600" y="1701800"/>
            <a:ext cx="787400" cy="1219200"/>
          </a:xfrm>
          <a:prstGeom prst="rect">
            <a:avLst/>
          </a:prstGeom>
          <a:solidFill>
            <a:srgbClr val="66006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Sloan </a:t>
            </a:r>
          </a:p>
          <a:p>
            <a:pPr algn="ctr"/>
            <a:r>
              <a:rPr lang="en-US" dirty="0"/>
              <a:t>Dig</a:t>
            </a:r>
          </a:p>
          <a:p>
            <a:pPr algn="ctr"/>
            <a:r>
              <a:rPr lang="en-US" dirty="0"/>
              <a:t>Sky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178300" y="1676400"/>
            <a:ext cx="787400" cy="1219200"/>
          </a:xfrm>
          <a:prstGeom prst="rect">
            <a:avLst/>
          </a:prstGeom>
          <a:solidFill>
            <a:srgbClr val="66006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CRL</a:t>
            </a:r>
          </a:p>
        </p:txBody>
      </p:sp>
      <p:sp>
        <p:nvSpPr>
          <p:cNvPr id="32" name="Rectangle 31"/>
          <p:cNvSpPr/>
          <p:nvPr/>
        </p:nvSpPr>
        <p:spPr>
          <a:xfrm>
            <a:off x="5270500" y="1676400"/>
            <a:ext cx="787400" cy="1219200"/>
          </a:xfrm>
          <a:prstGeom prst="rect">
            <a:avLst/>
          </a:prstGeom>
          <a:solidFill>
            <a:srgbClr val="66006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Inst</a:t>
            </a:r>
            <a:endParaRPr lang="en-US" dirty="0"/>
          </a:p>
          <a:p>
            <a:pPr algn="ctr"/>
            <a:r>
              <a:rPr lang="en-US" dirty="0"/>
              <a:t>Repos</a:t>
            </a:r>
          </a:p>
        </p:txBody>
      </p:sp>
      <p:sp>
        <p:nvSpPr>
          <p:cNvPr id="33" name="Rectangle 32"/>
          <p:cNvSpPr/>
          <p:nvPr/>
        </p:nvSpPr>
        <p:spPr>
          <a:xfrm>
            <a:off x="7835900" y="1831538"/>
            <a:ext cx="1092200" cy="660400"/>
          </a:xfrm>
          <a:prstGeom prst="rect">
            <a:avLst/>
          </a:prstGeom>
          <a:solidFill>
            <a:srgbClr val="FF6600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Interntet</a:t>
            </a:r>
            <a:endParaRPr lang="en-US" dirty="0"/>
          </a:p>
        </p:txBody>
      </p:sp>
      <p:sp>
        <p:nvSpPr>
          <p:cNvPr id="34" name="Rectangle 33"/>
          <p:cNvSpPr/>
          <p:nvPr/>
        </p:nvSpPr>
        <p:spPr>
          <a:xfrm>
            <a:off x="6324600" y="1701800"/>
            <a:ext cx="1193800" cy="1219200"/>
          </a:xfrm>
          <a:prstGeom prst="rect">
            <a:avLst/>
          </a:prstGeom>
          <a:solidFill>
            <a:srgbClr val="66006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Publishers</a:t>
            </a:r>
          </a:p>
        </p:txBody>
      </p:sp>
      <p:sp>
        <p:nvSpPr>
          <p:cNvPr id="35" name="Rectangle 34"/>
          <p:cNvSpPr/>
          <p:nvPr/>
        </p:nvSpPr>
        <p:spPr>
          <a:xfrm>
            <a:off x="3022600" y="4724402"/>
            <a:ext cx="1092200" cy="431799"/>
          </a:xfrm>
          <a:prstGeom prst="rect">
            <a:avLst/>
          </a:prstGeom>
          <a:solidFill>
            <a:srgbClr val="0000FF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Diverse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0540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1987</TotalTime>
  <Words>175</Words>
  <Application>Microsoft Macintosh PowerPoint</Application>
  <PresentationFormat>On-screen Show (4:3)</PresentationFormat>
  <Paragraphs>105</Paragraphs>
  <Slides>6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The Emerging Digital Stack</vt:lpstr>
      <vt:lpstr>The Emerging Digital Stack</vt:lpstr>
      <vt:lpstr>The Emerging Digital Stack</vt:lpstr>
      <vt:lpstr>The Emerging Digital Stack</vt:lpstr>
      <vt:lpstr>The Emerging Digital Stack Investing in Capabilities</vt:lpstr>
    </vt:vector>
  </TitlesOfParts>
  <Company>University of Virginia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Digital Stack</dc:title>
  <dc:creator>james hilton</dc:creator>
  <cp:lastModifiedBy>Michele Kimpton</cp:lastModifiedBy>
  <cp:revision>27</cp:revision>
  <dcterms:created xsi:type="dcterms:W3CDTF">2013-09-23T12:33:13Z</dcterms:created>
  <dcterms:modified xsi:type="dcterms:W3CDTF">2013-09-23T12:43:15Z</dcterms:modified>
</cp:coreProperties>
</file>