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0"/>
  </p:notesMasterIdLst>
  <p:sldIdLst>
    <p:sldId id="1136" r:id="rId2"/>
    <p:sldId id="438" r:id="rId3"/>
    <p:sldId id="1179" r:id="rId4"/>
    <p:sldId id="1138" r:id="rId5"/>
    <p:sldId id="440" r:id="rId6"/>
    <p:sldId id="1140" r:id="rId7"/>
    <p:sldId id="1162" r:id="rId8"/>
    <p:sldId id="1165" r:id="rId9"/>
    <p:sldId id="1164" r:id="rId10"/>
    <p:sldId id="1166" r:id="rId11"/>
    <p:sldId id="1163" r:id="rId12"/>
    <p:sldId id="1148" r:id="rId13"/>
    <p:sldId id="1167" r:id="rId14"/>
    <p:sldId id="1168" r:id="rId15"/>
    <p:sldId id="1173" r:id="rId16"/>
    <p:sldId id="1174" r:id="rId17"/>
    <p:sldId id="1169" r:id="rId18"/>
    <p:sldId id="1172" r:id="rId19"/>
    <p:sldId id="1171" r:id="rId20"/>
    <p:sldId id="1150" r:id="rId21"/>
    <p:sldId id="1152" r:id="rId22"/>
    <p:sldId id="1153" r:id="rId23"/>
    <p:sldId id="1178" r:id="rId24"/>
    <p:sldId id="1155" r:id="rId25"/>
    <p:sldId id="1176" r:id="rId26"/>
    <p:sldId id="1177" r:id="rId27"/>
    <p:sldId id="1154" r:id="rId28"/>
    <p:sldId id="300" r:id="rId29"/>
    <p:sldId id="357" r:id="rId30"/>
    <p:sldId id="316" r:id="rId31"/>
    <p:sldId id="1160" r:id="rId32"/>
    <p:sldId id="315" r:id="rId33"/>
    <p:sldId id="320" r:id="rId34"/>
    <p:sldId id="323" r:id="rId35"/>
    <p:sldId id="345" r:id="rId36"/>
    <p:sldId id="343" r:id="rId37"/>
    <p:sldId id="341" r:id="rId38"/>
    <p:sldId id="294" r:id="rId39"/>
  </p:sldIdLst>
  <p:sldSz cx="12192000" cy="6858000"/>
  <p:notesSz cx="6858000" cy="9144000"/>
  <p:embeddedFontLst>
    <p:embeddedFont>
      <p:font typeface="Calibri" panose="020F0502020204030204" pitchFamily="34" charset="0"/>
      <p:regular r:id="rId41"/>
      <p:bold r:id="rId42"/>
      <p:italic r:id="rId43"/>
      <p:boldItalic r:id="rId44"/>
    </p:embeddedFont>
    <p:embeddedFont>
      <p:font typeface="Calibri Light" panose="020F0302020204030204" pitchFamily="34" charset="0"/>
      <p:regular r:id="rId45"/>
      <p:italic r:id="rId46"/>
    </p:embeddedFont>
    <p:embeddedFont>
      <p:font typeface="Cambria" panose="02040503050406030204" pitchFamily="18" charset="0"/>
      <p:regular r:id="rId47"/>
      <p:bold r:id="rId48"/>
      <p:italic r:id="rId49"/>
      <p:boldItalic r:id="rId50"/>
    </p:embeddedFont>
    <p:embeddedFont>
      <p:font typeface="Open Sans ExtraBold" panose="020B0906030804020204" pitchFamily="34" charset="0"/>
      <p:bold r:id="rId51"/>
      <p:boldItalic r:id="rId52"/>
    </p:embeddedFont>
    <p:embeddedFont>
      <p:font typeface="Roboto" panose="02000000000000000000" pitchFamily="2" charset="0"/>
      <p:regular r:id="rId53"/>
      <p:bold r:id="rId54"/>
      <p:italic r:id="rId55"/>
      <p:boldItalic r:id="rId56"/>
    </p:embeddedFont>
    <p:embeddedFont>
      <p:font typeface="Roboto Slab" pitchFamily="2" charset="0"/>
      <p:regular r:id="rId57"/>
      <p:bold r:id="rId5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84" roundtripDataSignature="AMtx7mh0ooJPoI350meI2N/zOZtaTFdak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9900CC"/>
    <a:srgbClr val="4620D0"/>
    <a:srgbClr val="420BCB"/>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36" autoAdjust="0"/>
    <p:restoredTop sz="87402" autoAdjust="0"/>
  </p:normalViewPr>
  <p:slideViewPr>
    <p:cSldViewPr snapToGrid="0">
      <p:cViewPr varScale="1">
        <p:scale>
          <a:sx n="56" d="100"/>
          <a:sy n="56" d="100"/>
        </p:scale>
        <p:origin x="105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font" Target="fonts/font15.fntdata"/><Relationship Id="rId84" Type="http://customschemas.google.com/relationships/presentationmetadata" Target="metadata"/><Relationship Id="rId89"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font" Target="fonts/font13.fntdata"/><Relationship Id="rId58" Type="http://schemas.openxmlformats.org/officeDocument/2006/relationships/font" Target="fonts/font18.fntdata"/><Relationship Id="rId87"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font" Target="fonts/font11.fntdata"/><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54" Type="http://schemas.openxmlformats.org/officeDocument/2006/relationships/font" Target="fonts/font14.fntdata"/><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9.fntdata"/><Relationship Id="rId57" Type="http://schemas.openxmlformats.org/officeDocument/2006/relationships/font" Target="fonts/font17.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font" Target="fonts/font12.fntdata"/><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3d1d3b851dc1f61e" providerId="LiveId" clId="{1BF0D133-1AD9-4491-8CFF-6CAAD17CDED8}"/>
    <pc:docChg chg="undo custSel addSld delSld modSld">
      <pc:chgData name="" userId="3d1d3b851dc1f61e" providerId="LiveId" clId="{1BF0D133-1AD9-4491-8CFF-6CAAD17CDED8}" dt="2024-08-13T10:16:58.857" v="113" actId="2696"/>
      <pc:docMkLst>
        <pc:docMk/>
      </pc:docMkLst>
      <pc:sldChg chg="del">
        <pc:chgData name="" userId="3d1d3b851dc1f61e" providerId="LiveId" clId="{1BF0D133-1AD9-4491-8CFF-6CAAD17CDED8}" dt="2024-08-13T10:16:29.887" v="96" actId="2696"/>
        <pc:sldMkLst>
          <pc:docMk/>
          <pc:sldMk cId="2567478538" sldId="317"/>
        </pc:sldMkLst>
      </pc:sldChg>
      <pc:sldChg chg="del">
        <pc:chgData name="" userId="3d1d3b851dc1f61e" providerId="LiveId" clId="{1BF0D133-1AD9-4491-8CFF-6CAAD17CDED8}" dt="2024-08-13T10:15:58.753" v="90" actId="2696"/>
        <pc:sldMkLst>
          <pc:docMk/>
          <pc:sldMk cId="2084725023" sldId="319"/>
        </pc:sldMkLst>
      </pc:sldChg>
      <pc:sldChg chg="del">
        <pc:chgData name="" userId="3d1d3b851dc1f61e" providerId="LiveId" clId="{1BF0D133-1AD9-4491-8CFF-6CAAD17CDED8}" dt="2024-08-13T10:16:37.770" v="97" actId="2696"/>
        <pc:sldMkLst>
          <pc:docMk/>
          <pc:sldMk cId="1227616200" sldId="330"/>
        </pc:sldMkLst>
      </pc:sldChg>
      <pc:sldChg chg="del">
        <pc:chgData name="" userId="3d1d3b851dc1f61e" providerId="LiveId" clId="{1BF0D133-1AD9-4491-8CFF-6CAAD17CDED8}" dt="2024-08-13T10:16:39.198" v="98" actId="2696"/>
        <pc:sldMkLst>
          <pc:docMk/>
          <pc:sldMk cId="210703752" sldId="331"/>
        </pc:sldMkLst>
      </pc:sldChg>
      <pc:sldChg chg="del">
        <pc:chgData name="" userId="3d1d3b851dc1f61e" providerId="LiveId" clId="{1BF0D133-1AD9-4491-8CFF-6CAAD17CDED8}" dt="2024-08-13T10:16:40.279" v="99" actId="2696"/>
        <pc:sldMkLst>
          <pc:docMk/>
          <pc:sldMk cId="124102317" sldId="332"/>
        </pc:sldMkLst>
      </pc:sldChg>
      <pc:sldChg chg="del">
        <pc:chgData name="" userId="3d1d3b851dc1f61e" providerId="LiveId" clId="{1BF0D133-1AD9-4491-8CFF-6CAAD17CDED8}" dt="2024-08-13T10:16:41.101" v="100" actId="2696"/>
        <pc:sldMkLst>
          <pc:docMk/>
          <pc:sldMk cId="1800548661" sldId="333"/>
        </pc:sldMkLst>
      </pc:sldChg>
      <pc:sldChg chg="del">
        <pc:chgData name="" userId="3d1d3b851dc1f61e" providerId="LiveId" clId="{1BF0D133-1AD9-4491-8CFF-6CAAD17CDED8}" dt="2024-08-13T10:16:42.096" v="101" actId="2696"/>
        <pc:sldMkLst>
          <pc:docMk/>
          <pc:sldMk cId="278481803" sldId="334"/>
        </pc:sldMkLst>
      </pc:sldChg>
      <pc:sldChg chg="del">
        <pc:chgData name="" userId="3d1d3b851dc1f61e" providerId="LiveId" clId="{1BF0D133-1AD9-4491-8CFF-6CAAD17CDED8}" dt="2024-08-13T10:16:43.017" v="102" actId="2696"/>
        <pc:sldMkLst>
          <pc:docMk/>
          <pc:sldMk cId="3525745263" sldId="335"/>
        </pc:sldMkLst>
      </pc:sldChg>
      <pc:sldChg chg="del">
        <pc:chgData name="" userId="3d1d3b851dc1f61e" providerId="LiveId" clId="{1BF0D133-1AD9-4491-8CFF-6CAAD17CDED8}" dt="2024-08-13T10:16:49.773" v="103" actId="2696"/>
        <pc:sldMkLst>
          <pc:docMk/>
          <pc:sldMk cId="2663131274" sldId="1095"/>
        </pc:sldMkLst>
      </pc:sldChg>
      <pc:sldChg chg="del">
        <pc:chgData name="" userId="3d1d3b851dc1f61e" providerId="LiveId" clId="{1BF0D133-1AD9-4491-8CFF-6CAAD17CDED8}" dt="2024-08-13T10:16:55.409" v="109" actId="2696"/>
        <pc:sldMkLst>
          <pc:docMk/>
          <pc:sldMk cId="1540204129" sldId="1096"/>
        </pc:sldMkLst>
      </pc:sldChg>
      <pc:sldChg chg="del">
        <pc:chgData name="" userId="3d1d3b851dc1f61e" providerId="LiveId" clId="{1BF0D133-1AD9-4491-8CFF-6CAAD17CDED8}" dt="2024-08-13T10:16:57.038" v="111" actId="2696"/>
        <pc:sldMkLst>
          <pc:docMk/>
          <pc:sldMk cId="3703286130" sldId="1097"/>
        </pc:sldMkLst>
      </pc:sldChg>
      <pc:sldChg chg="del">
        <pc:chgData name="" userId="3d1d3b851dc1f61e" providerId="LiveId" clId="{1BF0D133-1AD9-4491-8CFF-6CAAD17CDED8}" dt="2024-08-13T10:16:52.870" v="105" actId="2696"/>
        <pc:sldMkLst>
          <pc:docMk/>
          <pc:sldMk cId="4227464558" sldId="1129"/>
        </pc:sldMkLst>
      </pc:sldChg>
      <pc:sldChg chg="del">
        <pc:chgData name="" userId="3d1d3b851dc1f61e" providerId="LiveId" clId="{1BF0D133-1AD9-4491-8CFF-6CAAD17CDED8}" dt="2024-08-13T10:16:54.768" v="108" actId="2696"/>
        <pc:sldMkLst>
          <pc:docMk/>
          <pc:sldMk cId="2251522961" sldId="1130"/>
        </pc:sldMkLst>
      </pc:sldChg>
      <pc:sldChg chg="del">
        <pc:chgData name="" userId="3d1d3b851dc1f61e" providerId="LiveId" clId="{1BF0D133-1AD9-4491-8CFF-6CAAD17CDED8}" dt="2024-08-13T10:16:54.112" v="107" actId="2696"/>
        <pc:sldMkLst>
          <pc:docMk/>
          <pc:sldMk cId="2733914509" sldId="1131"/>
        </pc:sldMkLst>
      </pc:sldChg>
      <pc:sldChg chg="del">
        <pc:chgData name="" userId="3d1d3b851dc1f61e" providerId="LiveId" clId="{1BF0D133-1AD9-4491-8CFF-6CAAD17CDED8}" dt="2024-08-13T10:16:55.981" v="110" actId="2696"/>
        <pc:sldMkLst>
          <pc:docMk/>
          <pc:sldMk cId="2133669432" sldId="1132"/>
        </pc:sldMkLst>
      </pc:sldChg>
      <pc:sldChg chg="del">
        <pc:chgData name="" userId="3d1d3b851dc1f61e" providerId="LiveId" clId="{1BF0D133-1AD9-4491-8CFF-6CAAD17CDED8}" dt="2024-08-13T10:16:53.534" v="106" actId="2696"/>
        <pc:sldMkLst>
          <pc:docMk/>
          <pc:sldMk cId="3045967160" sldId="1133"/>
        </pc:sldMkLst>
      </pc:sldChg>
      <pc:sldChg chg="del">
        <pc:chgData name="" userId="3d1d3b851dc1f61e" providerId="LiveId" clId="{1BF0D133-1AD9-4491-8CFF-6CAAD17CDED8}" dt="2024-08-13T10:16:58.857" v="113" actId="2696"/>
        <pc:sldMkLst>
          <pc:docMk/>
          <pc:sldMk cId="2160943119" sldId="1145"/>
        </pc:sldMkLst>
      </pc:sldChg>
      <pc:sldChg chg="add del">
        <pc:chgData name="" userId="3d1d3b851dc1f61e" providerId="LiveId" clId="{1BF0D133-1AD9-4491-8CFF-6CAAD17CDED8}" dt="2024-08-13T10:16:21.151" v="95" actId="2696"/>
        <pc:sldMkLst>
          <pc:docMk/>
          <pc:sldMk cId="453699634" sldId="1158"/>
        </pc:sldMkLst>
      </pc:sldChg>
      <pc:sldChg chg="add del">
        <pc:chgData name="" userId="3d1d3b851dc1f61e" providerId="LiveId" clId="{1BF0D133-1AD9-4491-8CFF-6CAAD17CDED8}" dt="2024-08-13T10:16:15.346" v="93" actId="2696"/>
        <pc:sldMkLst>
          <pc:docMk/>
          <pc:sldMk cId="1303472652" sldId="1160"/>
        </pc:sldMkLst>
      </pc:sldChg>
      <pc:sldChg chg="del">
        <pc:chgData name="" userId="3d1d3b851dc1f61e" providerId="LiveId" clId="{1BF0D133-1AD9-4491-8CFF-6CAAD17CDED8}" dt="2024-08-13T10:16:50.889" v="104" actId="2696"/>
        <pc:sldMkLst>
          <pc:docMk/>
          <pc:sldMk cId="3596172452" sldId="1161"/>
        </pc:sldMkLst>
      </pc:sldChg>
      <pc:sldChg chg="addSp delSp modSp add">
        <pc:chgData name="" userId="3d1d3b851dc1f61e" providerId="LiveId" clId="{1BF0D133-1AD9-4491-8CFF-6CAAD17CDED8}" dt="2024-08-13T10:14:51.153" v="89" actId="1076"/>
        <pc:sldMkLst>
          <pc:docMk/>
          <pc:sldMk cId="3382348982" sldId="1179"/>
        </pc:sldMkLst>
        <pc:spChg chg="add mod">
          <ac:chgData name="" userId="3d1d3b851dc1f61e" providerId="LiveId" clId="{1BF0D133-1AD9-4491-8CFF-6CAAD17CDED8}" dt="2024-08-13T10:06:05.581" v="16" actId="1076"/>
          <ac:spMkLst>
            <pc:docMk/>
            <pc:sldMk cId="3382348982" sldId="1179"/>
            <ac:spMk id="2" creationId="{836818FC-E3F9-4392-ADF1-5EDBD871F363}"/>
          </ac:spMkLst>
        </pc:spChg>
        <pc:spChg chg="add mod">
          <ac:chgData name="" userId="3d1d3b851dc1f61e" providerId="LiveId" clId="{1BF0D133-1AD9-4491-8CFF-6CAAD17CDED8}" dt="2024-08-13T10:13:46.821" v="84" actId="113"/>
          <ac:spMkLst>
            <pc:docMk/>
            <pc:sldMk cId="3382348982" sldId="1179"/>
            <ac:spMk id="4" creationId="{253B05A6-0434-4DC7-986A-C1F77FAAA1F1}"/>
          </ac:spMkLst>
        </pc:spChg>
        <pc:picChg chg="add mod">
          <ac:chgData name="" userId="3d1d3b851dc1f61e" providerId="LiveId" clId="{1BF0D133-1AD9-4491-8CFF-6CAAD17CDED8}" dt="2024-08-13T10:06:20.387" v="18" actId="1076"/>
          <ac:picMkLst>
            <pc:docMk/>
            <pc:sldMk cId="3382348982" sldId="1179"/>
            <ac:picMk id="3" creationId="{F0417255-0DB8-4B51-9784-E837C5AB3D3A}"/>
          </ac:picMkLst>
        </pc:picChg>
        <pc:picChg chg="add del mod">
          <ac:chgData name="" userId="3d1d3b851dc1f61e" providerId="LiveId" clId="{1BF0D133-1AD9-4491-8CFF-6CAAD17CDED8}" dt="2024-08-13T10:14:45.600" v="85" actId="478"/>
          <ac:picMkLst>
            <pc:docMk/>
            <pc:sldMk cId="3382348982" sldId="1179"/>
            <ac:picMk id="5" creationId="{8EEFCD14-352A-46E8-87C3-0AC50E95EFE3}"/>
          </ac:picMkLst>
        </pc:picChg>
        <pc:picChg chg="add mod">
          <ac:chgData name="" userId="3d1d3b851dc1f61e" providerId="LiveId" clId="{1BF0D133-1AD9-4491-8CFF-6CAAD17CDED8}" dt="2024-08-13T10:14:51.153" v="89" actId="1076"/>
          <ac:picMkLst>
            <pc:docMk/>
            <pc:sldMk cId="3382348982" sldId="1179"/>
            <ac:picMk id="6" creationId="{11DFED71-F799-4D0C-8CBD-CAC52DA00F5F}"/>
          </ac:picMkLst>
        </pc:picChg>
      </pc:sldChg>
      <pc:sldMasterChg chg="delSldLayout">
        <pc:chgData name="" userId="3d1d3b851dc1f61e" providerId="LiveId" clId="{1BF0D133-1AD9-4491-8CFF-6CAAD17CDED8}" dt="2024-08-13T10:16:57.043" v="112" actId="2696"/>
        <pc:sldMasterMkLst>
          <pc:docMk/>
          <pc:sldMasterMk cId="0" sldId="2147483648"/>
        </pc:sldMasterMkLst>
        <pc:sldLayoutChg chg="del">
          <pc:chgData name="" userId="3d1d3b851dc1f61e" providerId="LiveId" clId="{1BF0D133-1AD9-4491-8CFF-6CAAD17CDED8}" dt="2024-08-13T10:16:57.043" v="112" actId="2696"/>
          <pc:sldLayoutMkLst>
            <pc:docMk/>
            <pc:sldMasterMk cId="0" sldId="2147483648"/>
            <pc:sldLayoutMk cId="2850535664" sldId="2147483705"/>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D6CCCE-C13A-4DC1-B4BF-FADBB67660C2}" type="doc">
      <dgm:prSet loTypeId="urn:microsoft.com/office/officeart/2005/8/layout/chevron1" loCatId="process" qsTypeId="urn:microsoft.com/office/officeart/2005/8/quickstyle/simple1" qsCatId="simple" csTypeId="urn:microsoft.com/office/officeart/2005/8/colors/colorful2" csCatId="colorful" phldr="1"/>
      <dgm:spPr/>
      <dgm:t>
        <a:bodyPr/>
        <a:lstStyle/>
        <a:p>
          <a:endParaRPr lang="en-US"/>
        </a:p>
      </dgm:t>
    </dgm:pt>
    <dgm:pt modelId="{C5DA1E2E-21C5-47DE-A34B-DC64C40A9DA0}" type="pres">
      <dgm:prSet presAssocID="{72D6CCCE-C13A-4DC1-B4BF-FADBB67660C2}" presName="Name0" presStyleCnt="0">
        <dgm:presLayoutVars>
          <dgm:dir/>
          <dgm:animLvl val="lvl"/>
          <dgm:resizeHandles val="exact"/>
        </dgm:presLayoutVars>
      </dgm:prSet>
      <dgm:spPr/>
    </dgm:pt>
  </dgm:ptLst>
  <dgm:cxnLst>
    <dgm:cxn modelId="{BE7C13DB-D2C2-4433-967B-46131836023A}" type="presOf" srcId="{72D6CCCE-C13A-4DC1-B4BF-FADBB67660C2}" destId="{C5DA1E2E-21C5-47DE-A34B-DC64C40A9DA0}"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36C157-86D4-4AC8-AADF-4D4836E1F6AE}" type="doc">
      <dgm:prSet loTypeId="urn:microsoft.com/office/officeart/2005/8/layout/process1" loCatId="process" qsTypeId="urn:microsoft.com/office/officeart/2005/8/quickstyle/simple1" qsCatId="simple" csTypeId="urn:microsoft.com/office/officeart/2005/8/colors/accent1_2" csCatId="accent1" phldr="1"/>
      <dgm:spPr/>
    </dgm:pt>
    <dgm:pt modelId="{8D076D89-33BE-4678-9141-D7652353EA3F}">
      <dgm:prSet phldrT="[Text]" custT="1"/>
      <dgm:spPr/>
      <dgm:t>
        <a:bodyPr/>
        <a:lstStyle/>
        <a:p>
          <a:r>
            <a:rPr lang="en-US" sz="3600">
              <a:latin typeface="Roboto" panose="02000000000000000000" pitchFamily="2" charset="0"/>
              <a:ea typeface="Roboto" panose="02000000000000000000" pitchFamily="2" charset="0"/>
              <a:cs typeface="Roboto" panose="02000000000000000000" pitchFamily="2" charset="0"/>
            </a:rPr>
            <a:t>Tạo đơn vị</a:t>
          </a:r>
        </a:p>
      </dgm:t>
    </dgm:pt>
    <dgm:pt modelId="{E9A17B5D-5344-4895-B770-1E689C619F54}" type="parTrans" cxnId="{9A945BDF-0426-4090-AC21-A75301F322F1}">
      <dgm:prSet/>
      <dgm:spPr/>
      <dgm:t>
        <a:bodyPr/>
        <a:lstStyle/>
        <a:p>
          <a:endParaRPr lang="en-US"/>
        </a:p>
      </dgm:t>
    </dgm:pt>
    <dgm:pt modelId="{8FD75AA6-6822-44DD-A46D-1255D120F32F}" type="sibTrans" cxnId="{9A945BDF-0426-4090-AC21-A75301F322F1}">
      <dgm:prSet/>
      <dgm:spPr/>
      <dgm:t>
        <a:bodyPr/>
        <a:lstStyle/>
        <a:p>
          <a:endParaRPr lang="en-US"/>
        </a:p>
      </dgm:t>
    </dgm:pt>
    <dgm:pt modelId="{9CAF12F6-0F60-4AE4-A479-45F7900994B1}">
      <dgm:prSet phldrT="[Text]" custT="1"/>
      <dgm:spPr/>
      <dgm:t>
        <a:bodyPr/>
        <a:lstStyle/>
        <a:p>
          <a:r>
            <a:rPr lang="en-US" sz="3600">
              <a:latin typeface="Roboto" panose="02000000000000000000" pitchFamily="2" charset="0"/>
              <a:ea typeface="Roboto" panose="02000000000000000000" pitchFamily="2" charset="0"/>
              <a:cs typeface="Roboto" panose="02000000000000000000" pitchFamily="2" charset="0"/>
            </a:rPr>
            <a:t>Tạo đơn vị con </a:t>
          </a:r>
        </a:p>
      </dgm:t>
    </dgm:pt>
    <dgm:pt modelId="{220CF41A-38A1-4792-9A28-CC2629980E79}" type="parTrans" cxnId="{B48003E1-4C41-437A-A9C2-E70FD19D20BB}">
      <dgm:prSet/>
      <dgm:spPr/>
      <dgm:t>
        <a:bodyPr/>
        <a:lstStyle/>
        <a:p>
          <a:endParaRPr lang="en-US"/>
        </a:p>
      </dgm:t>
    </dgm:pt>
    <dgm:pt modelId="{931AAB55-AFF9-497D-8AE2-87783399ACA2}" type="sibTrans" cxnId="{B48003E1-4C41-437A-A9C2-E70FD19D20BB}">
      <dgm:prSet/>
      <dgm:spPr/>
      <dgm:t>
        <a:bodyPr/>
        <a:lstStyle/>
        <a:p>
          <a:endParaRPr lang="en-US"/>
        </a:p>
      </dgm:t>
    </dgm:pt>
    <dgm:pt modelId="{88433777-1EBC-4BD9-812B-C41D1E6C45F4}">
      <dgm:prSet phldrT="[Text]" custT="1"/>
      <dgm:spPr/>
      <dgm:t>
        <a:bodyPr/>
        <a:lstStyle/>
        <a:p>
          <a:r>
            <a:rPr lang="en-US" sz="3600">
              <a:latin typeface="Roboto" panose="02000000000000000000" pitchFamily="2" charset="0"/>
              <a:ea typeface="Roboto" panose="02000000000000000000" pitchFamily="2" charset="0"/>
              <a:cs typeface="Roboto" panose="02000000000000000000" pitchFamily="2" charset="0"/>
            </a:rPr>
            <a:t>Tạo bộ sưu tập</a:t>
          </a:r>
        </a:p>
      </dgm:t>
    </dgm:pt>
    <dgm:pt modelId="{FB476E72-CD64-4C1D-95EB-1CE7653171F8}" type="parTrans" cxnId="{3BD19474-0C77-47D2-96EC-2914292FBB68}">
      <dgm:prSet/>
      <dgm:spPr/>
      <dgm:t>
        <a:bodyPr/>
        <a:lstStyle/>
        <a:p>
          <a:endParaRPr lang="en-US"/>
        </a:p>
      </dgm:t>
    </dgm:pt>
    <dgm:pt modelId="{44B388EB-5AE3-45FC-82B1-5B1E36367407}" type="sibTrans" cxnId="{3BD19474-0C77-47D2-96EC-2914292FBB68}">
      <dgm:prSet/>
      <dgm:spPr/>
      <dgm:t>
        <a:bodyPr/>
        <a:lstStyle/>
        <a:p>
          <a:endParaRPr lang="en-US"/>
        </a:p>
      </dgm:t>
    </dgm:pt>
    <dgm:pt modelId="{D696EE2C-7531-4126-B1D8-A8CE9B74C42B}" type="pres">
      <dgm:prSet presAssocID="{C936C157-86D4-4AC8-AADF-4D4836E1F6AE}" presName="Name0" presStyleCnt="0">
        <dgm:presLayoutVars>
          <dgm:dir/>
          <dgm:resizeHandles val="exact"/>
        </dgm:presLayoutVars>
      </dgm:prSet>
      <dgm:spPr/>
    </dgm:pt>
    <dgm:pt modelId="{5B2D7680-7DA7-4D78-A69E-929B7676685A}" type="pres">
      <dgm:prSet presAssocID="{8D076D89-33BE-4678-9141-D7652353EA3F}" presName="node" presStyleLbl="node1" presStyleIdx="0" presStyleCnt="3">
        <dgm:presLayoutVars>
          <dgm:bulletEnabled val="1"/>
        </dgm:presLayoutVars>
      </dgm:prSet>
      <dgm:spPr/>
    </dgm:pt>
    <dgm:pt modelId="{2757DC16-93BC-4A43-ACBB-D5E94C978180}" type="pres">
      <dgm:prSet presAssocID="{8FD75AA6-6822-44DD-A46D-1255D120F32F}" presName="sibTrans" presStyleLbl="sibTrans2D1" presStyleIdx="0" presStyleCnt="2"/>
      <dgm:spPr/>
    </dgm:pt>
    <dgm:pt modelId="{7D3BA46E-0C70-44A3-9D09-3DC07653441B}" type="pres">
      <dgm:prSet presAssocID="{8FD75AA6-6822-44DD-A46D-1255D120F32F}" presName="connectorText" presStyleLbl="sibTrans2D1" presStyleIdx="0" presStyleCnt="2"/>
      <dgm:spPr/>
    </dgm:pt>
    <dgm:pt modelId="{DB7E9986-3E33-43E3-AFC9-F0BA9680AB40}" type="pres">
      <dgm:prSet presAssocID="{9CAF12F6-0F60-4AE4-A479-45F7900994B1}" presName="node" presStyleLbl="node1" presStyleIdx="1" presStyleCnt="3">
        <dgm:presLayoutVars>
          <dgm:bulletEnabled val="1"/>
        </dgm:presLayoutVars>
      </dgm:prSet>
      <dgm:spPr/>
    </dgm:pt>
    <dgm:pt modelId="{ED1CAE00-D8AC-447F-840B-A9E65EBCAFD3}" type="pres">
      <dgm:prSet presAssocID="{931AAB55-AFF9-497D-8AE2-87783399ACA2}" presName="sibTrans" presStyleLbl="sibTrans2D1" presStyleIdx="1" presStyleCnt="2"/>
      <dgm:spPr/>
    </dgm:pt>
    <dgm:pt modelId="{A084F243-EDDE-4A0D-8912-63A66545DEA6}" type="pres">
      <dgm:prSet presAssocID="{931AAB55-AFF9-497D-8AE2-87783399ACA2}" presName="connectorText" presStyleLbl="sibTrans2D1" presStyleIdx="1" presStyleCnt="2"/>
      <dgm:spPr/>
    </dgm:pt>
    <dgm:pt modelId="{4785C6A3-E1E6-4304-8B99-532D17054D6A}" type="pres">
      <dgm:prSet presAssocID="{88433777-1EBC-4BD9-812B-C41D1E6C45F4}" presName="node" presStyleLbl="node1" presStyleIdx="2" presStyleCnt="3">
        <dgm:presLayoutVars>
          <dgm:bulletEnabled val="1"/>
        </dgm:presLayoutVars>
      </dgm:prSet>
      <dgm:spPr/>
    </dgm:pt>
  </dgm:ptLst>
  <dgm:cxnLst>
    <dgm:cxn modelId="{45C6335E-3753-47F2-A6ED-D62BE5AACCC1}" type="presOf" srcId="{88433777-1EBC-4BD9-812B-C41D1E6C45F4}" destId="{4785C6A3-E1E6-4304-8B99-532D17054D6A}" srcOrd="0" destOrd="0" presId="urn:microsoft.com/office/officeart/2005/8/layout/process1"/>
    <dgm:cxn modelId="{79E30E54-96BB-4765-9F18-AE1D0A62F4CC}" type="presOf" srcId="{C936C157-86D4-4AC8-AADF-4D4836E1F6AE}" destId="{D696EE2C-7531-4126-B1D8-A8CE9B74C42B}" srcOrd="0" destOrd="0" presId="urn:microsoft.com/office/officeart/2005/8/layout/process1"/>
    <dgm:cxn modelId="{3BD19474-0C77-47D2-96EC-2914292FBB68}" srcId="{C936C157-86D4-4AC8-AADF-4D4836E1F6AE}" destId="{88433777-1EBC-4BD9-812B-C41D1E6C45F4}" srcOrd="2" destOrd="0" parTransId="{FB476E72-CD64-4C1D-95EB-1CE7653171F8}" sibTransId="{44B388EB-5AE3-45FC-82B1-5B1E36367407}"/>
    <dgm:cxn modelId="{A775F754-7381-46C2-B66B-95D88D85FD4F}" type="presOf" srcId="{9CAF12F6-0F60-4AE4-A479-45F7900994B1}" destId="{DB7E9986-3E33-43E3-AFC9-F0BA9680AB40}" srcOrd="0" destOrd="0" presId="urn:microsoft.com/office/officeart/2005/8/layout/process1"/>
    <dgm:cxn modelId="{7B0B9A8D-70BC-4E0E-8A05-0AF9C949D962}" type="presOf" srcId="{8FD75AA6-6822-44DD-A46D-1255D120F32F}" destId="{2757DC16-93BC-4A43-ACBB-D5E94C978180}" srcOrd="0" destOrd="0" presId="urn:microsoft.com/office/officeart/2005/8/layout/process1"/>
    <dgm:cxn modelId="{3ADF0FC2-6698-4AA7-B760-A79846FD74AF}" type="presOf" srcId="{8FD75AA6-6822-44DD-A46D-1255D120F32F}" destId="{7D3BA46E-0C70-44A3-9D09-3DC07653441B}" srcOrd="1" destOrd="0" presId="urn:microsoft.com/office/officeart/2005/8/layout/process1"/>
    <dgm:cxn modelId="{E2E910DB-33E0-44E6-9A9B-118D48D64F90}" type="presOf" srcId="{931AAB55-AFF9-497D-8AE2-87783399ACA2}" destId="{A084F243-EDDE-4A0D-8912-63A66545DEA6}" srcOrd="1" destOrd="0" presId="urn:microsoft.com/office/officeart/2005/8/layout/process1"/>
    <dgm:cxn modelId="{9A945BDF-0426-4090-AC21-A75301F322F1}" srcId="{C936C157-86D4-4AC8-AADF-4D4836E1F6AE}" destId="{8D076D89-33BE-4678-9141-D7652353EA3F}" srcOrd="0" destOrd="0" parTransId="{E9A17B5D-5344-4895-B770-1E689C619F54}" sibTransId="{8FD75AA6-6822-44DD-A46D-1255D120F32F}"/>
    <dgm:cxn modelId="{B48003E1-4C41-437A-A9C2-E70FD19D20BB}" srcId="{C936C157-86D4-4AC8-AADF-4D4836E1F6AE}" destId="{9CAF12F6-0F60-4AE4-A479-45F7900994B1}" srcOrd="1" destOrd="0" parTransId="{220CF41A-38A1-4792-9A28-CC2629980E79}" sibTransId="{931AAB55-AFF9-497D-8AE2-87783399ACA2}"/>
    <dgm:cxn modelId="{BB8F04F2-4133-426A-A0B1-AB7CFB61A990}" type="presOf" srcId="{931AAB55-AFF9-497D-8AE2-87783399ACA2}" destId="{ED1CAE00-D8AC-447F-840B-A9E65EBCAFD3}" srcOrd="0" destOrd="0" presId="urn:microsoft.com/office/officeart/2005/8/layout/process1"/>
    <dgm:cxn modelId="{77067EF5-0A72-440B-8265-FF7E3E7E957F}" type="presOf" srcId="{8D076D89-33BE-4678-9141-D7652353EA3F}" destId="{5B2D7680-7DA7-4D78-A69E-929B7676685A}" srcOrd="0" destOrd="0" presId="urn:microsoft.com/office/officeart/2005/8/layout/process1"/>
    <dgm:cxn modelId="{51102BEE-8E76-478F-8B45-E1ED9B9833CB}" type="presParOf" srcId="{D696EE2C-7531-4126-B1D8-A8CE9B74C42B}" destId="{5B2D7680-7DA7-4D78-A69E-929B7676685A}" srcOrd="0" destOrd="0" presId="urn:microsoft.com/office/officeart/2005/8/layout/process1"/>
    <dgm:cxn modelId="{5EADE05C-3331-43F2-B81C-4631C7990E24}" type="presParOf" srcId="{D696EE2C-7531-4126-B1D8-A8CE9B74C42B}" destId="{2757DC16-93BC-4A43-ACBB-D5E94C978180}" srcOrd="1" destOrd="0" presId="urn:microsoft.com/office/officeart/2005/8/layout/process1"/>
    <dgm:cxn modelId="{F919E8F9-A130-485C-A8B4-A0D3DB9B20BB}" type="presParOf" srcId="{2757DC16-93BC-4A43-ACBB-D5E94C978180}" destId="{7D3BA46E-0C70-44A3-9D09-3DC07653441B}" srcOrd="0" destOrd="0" presId="urn:microsoft.com/office/officeart/2005/8/layout/process1"/>
    <dgm:cxn modelId="{2A32CBAD-F308-4D58-A838-7B39D60EB345}" type="presParOf" srcId="{D696EE2C-7531-4126-B1D8-A8CE9B74C42B}" destId="{DB7E9986-3E33-43E3-AFC9-F0BA9680AB40}" srcOrd="2" destOrd="0" presId="urn:microsoft.com/office/officeart/2005/8/layout/process1"/>
    <dgm:cxn modelId="{B3F7ADA2-6E7C-4DA8-97C3-2A81CBDEA602}" type="presParOf" srcId="{D696EE2C-7531-4126-B1D8-A8CE9B74C42B}" destId="{ED1CAE00-D8AC-447F-840B-A9E65EBCAFD3}" srcOrd="3" destOrd="0" presId="urn:microsoft.com/office/officeart/2005/8/layout/process1"/>
    <dgm:cxn modelId="{21DD655E-8EEB-4A68-B7B1-33844F0BD6E9}" type="presParOf" srcId="{ED1CAE00-D8AC-447F-840B-A9E65EBCAFD3}" destId="{A084F243-EDDE-4A0D-8912-63A66545DEA6}" srcOrd="0" destOrd="0" presId="urn:microsoft.com/office/officeart/2005/8/layout/process1"/>
    <dgm:cxn modelId="{D3486651-4ED0-4337-B2D9-576E70E4D3C4}" type="presParOf" srcId="{D696EE2C-7531-4126-B1D8-A8CE9B74C42B}" destId="{4785C6A3-E1E6-4304-8B99-532D17054D6A}" srcOrd="4" destOrd="0" presId="urn:microsoft.com/office/officeart/2005/8/layout/process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D6CCCE-C13A-4DC1-B4BF-FADBB67660C2}" type="doc">
      <dgm:prSet loTypeId="urn:microsoft.com/office/officeart/2005/8/layout/chevron1" loCatId="process" qsTypeId="urn:microsoft.com/office/officeart/2005/8/quickstyle/simple1" qsCatId="simple" csTypeId="urn:microsoft.com/office/officeart/2005/8/colors/colorful2" csCatId="colorful" phldr="1"/>
      <dgm:spPr/>
      <dgm:t>
        <a:bodyPr/>
        <a:lstStyle/>
        <a:p>
          <a:endParaRPr lang="en-US"/>
        </a:p>
      </dgm:t>
    </dgm:pt>
    <dgm:pt modelId="{C5DA1E2E-21C5-47DE-A34B-DC64C40A9DA0}" type="pres">
      <dgm:prSet presAssocID="{72D6CCCE-C13A-4DC1-B4BF-FADBB67660C2}" presName="Name0" presStyleCnt="0">
        <dgm:presLayoutVars>
          <dgm:dir/>
          <dgm:animLvl val="lvl"/>
          <dgm:resizeHandles val="exact"/>
        </dgm:presLayoutVars>
      </dgm:prSet>
      <dgm:spPr/>
    </dgm:pt>
  </dgm:ptLst>
  <dgm:cxnLst>
    <dgm:cxn modelId="{BE7C13DB-D2C2-4433-967B-46131836023A}" type="presOf" srcId="{72D6CCCE-C13A-4DC1-B4BF-FADBB67660C2}" destId="{C5DA1E2E-21C5-47DE-A34B-DC64C40A9DA0}"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D6CCCE-C13A-4DC1-B4BF-FADBB67660C2}" type="doc">
      <dgm:prSet loTypeId="urn:microsoft.com/office/officeart/2005/8/layout/chevron1" loCatId="process" qsTypeId="urn:microsoft.com/office/officeart/2005/8/quickstyle/simple1" qsCatId="simple" csTypeId="urn:microsoft.com/office/officeart/2005/8/colors/colorful2" csCatId="colorful" phldr="1"/>
      <dgm:spPr/>
      <dgm:t>
        <a:bodyPr/>
        <a:lstStyle/>
        <a:p>
          <a:endParaRPr lang="en-US"/>
        </a:p>
      </dgm:t>
    </dgm:pt>
    <dgm:pt modelId="{C5DA1E2E-21C5-47DE-A34B-DC64C40A9DA0}" type="pres">
      <dgm:prSet presAssocID="{72D6CCCE-C13A-4DC1-B4BF-FADBB67660C2}" presName="Name0" presStyleCnt="0">
        <dgm:presLayoutVars>
          <dgm:dir/>
          <dgm:animLvl val="lvl"/>
          <dgm:resizeHandles val="exact"/>
        </dgm:presLayoutVars>
      </dgm:prSet>
      <dgm:spPr/>
    </dgm:pt>
  </dgm:ptLst>
  <dgm:cxnLst>
    <dgm:cxn modelId="{BE7C13DB-D2C2-4433-967B-46131836023A}" type="presOf" srcId="{72D6CCCE-C13A-4DC1-B4BF-FADBB67660C2}" destId="{C5DA1E2E-21C5-47DE-A34B-DC64C40A9DA0}"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D6CCCE-C13A-4DC1-B4BF-FADBB67660C2}" type="doc">
      <dgm:prSet loTypeId="urn:microsoft.com/office/officeart/2005/8/layout/chevron1" loCatId="process" qsTypeId="urn:microsoft.com/office/officeart/2005/8/quickstyle/simple1" qsCatId="simple" csTypeId="urn:microsoft.com/office/officeart/2005/8/colors/colorful2" csCatId="colorful" phldr="1"/>
      <dgm:spPr/>
      <dgm:t>
        <a:bodyPr/>
        <a:lstStyle/>
        <a:p>
          <a:endParaRPr lang="en-US"/>
        </a:p>
      </dgm:t>
    </dgm:pt>
    <dgm:pt modelId="{C5DA1E2E-21C5-47DE-A34B-DC64C40A9DA0}" type="pres">
      <dgm:prSet presAssocID="{72D6CCCE-C13A-4DC1-B4BF-FADBB67660C2}" presName="Name0" presStyleCnt="0">
        <dgm:presLayoutVars>
          <dgm:dir/>
          <dgm:animLvl val="lvl"/>
          <dgm:resizeHandles val="exact"/>
        </dgm:presLayoutVars>
      </dgm:prSet>
      <dgm:spPr/>
    </dgm:pt>
  </dgm:ptLst>
  <dgm:cxnLst>
    <dgm:cxn modelId="{BE7C13DB-D2C2-4433-967B-46131836023A}" type="presOf" srcId="{72D6CCCE-C13A-4DC1-B4BF-FADBB67660C2}" destId="{C5DA1E2E-21C5-47DE-A34B-DC64C40A9DA0}"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8750A15-8B0D-4DDA-89F7-E48963CF854F}"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6A1375BC-37A5-42D0-8A8B-CD365B06A00E}">
      <dgm:prSet phldrT="[Text]" custT="1"/>
      <dgm:spPr/>
      <dgm:t>
        <a:bodyPr/>
        <a:lstStyle/>
        <a:p>
          <a:r>
            <a:rPr lang="en-US" sz="2400">
              <a:latin typeface="Roboto" panose="020B0604020202020204" charset="0"/>
              <a:ea typeface="Cambria" panose="02040503050406030204" pitchFamily="18" charset="0"/>
              <a:cs typeface="Roboto" panose="020B0604020202020204" charset="0"/>
            </a:rPr>
            <a:t>Xem trực tuyến tài liệu</a:t>
          </a:r>
          <a:endParaRPr lang="en-US" sz="2400" dirty="0">
            <a:latin typeface="Roboto" panose="020B0604020202020204" charset="0"/>
            <a:ea typeface="Cambria" panose="02040503050406030204" pitchFamily="18" charset="0"/>
            <a:cs typeface="Roboto" panose="020B0604020202020204" charset="0"/>
          </a:endParaRPr>
        </a:p>
      </dgm:t>
    </dgm:pt>
    <dgm:pt modelId="{E83BECE8-895E-45EB-BACF-3F50E1BFE34D}" type="parTrans" cxnId="{4881FDA4-5ABA-4EF9-B12D-438535F66856}">
      <dgm:prSet/>
      <dgm:spPr/>
      <dgm:t>
        <a:bodyPr/>
        <a:lstStyle/>
        <a:p>
          <a:endParaRPr lang="en-US"/>
        </a:p>
      </dgm:t>
    </dgm:pt>
    <dgm:pt modelId="{FB2B2572-C545-4969-90FB-680C0141249A}" type="sibTrans" cxnId="{4881FDA4-5ABA-4EF9-B12D-438535F66856}">
      <dgm:prSet/>
      <dgm:spPr/>
      <dgm:t>
        <a:bodyPr/>
        <a:lstStyle/>
        <a:p>
          <a:endParaRPr lang="en-US"/>
        </a:p>
      </dgm:t>
    </dgm:pt>
    <dgm:pt modelId="{27CB9D4C-0093-4FC0-8CE5-18D7D781EFB1}">
      <dgm:prSet phldrT="[Text]" custT="1"/>
      <dgm:spPr/>
      <dgm:t>
        <a:bodyPr/>
        <a:lstStyle/>
        <a:p>
          <a:r>
            <a:rPr lang="en-US" sz="2400">
              <a:latin typeface="Roboto" panose="020B0604020202020204" charset="0"/>
              <a:ea typeface="Cambria" panose="02040503050406030204" pitchFamily="18" charset="0"/>
              <a:cs typeface="Roboto" panose="020B0604020202020204" charset="0"/>
            </a:rPr>
            <a:t>Tải tài liệu</a:t>
          </a:r>
          <a:endParaRPr lang="en-US" sz="2400" dirty="0">
            <a:latin typeface="Roboto" panose="020B0604020202020204" charset="0"/>
            <a:ea typeface="Cambria" panose="02040503050406030204" pitchFamily="18" charset="0"/>
            <a:cs typeface="Roboto" panose="020B0604020202020204" charset="0"/>
          </a:endParaRPr>
        </a:p>
      </dgm:t>
    </dgm:pt>
    <dgm:pt modelId="{7BCF9564-7B66-4568-818E-9ED79BF10EE4}" type="parTrans" cxnId="{86C4372A-8E2F-40FC-8A22-CE34B1691E64}">
      <dgm:prSet/>
      <dgm:spPr/>
      <dgm:t>
        <a:bodyPr/>
        <a:lstStyle/>
        <a:p>
          <a:endParaRPr lang="en-US"/>
        </a:p>
      </dgm:t>
    </dgm:pt>
    <dgm:pt modelId="{B7D65D23-08BF-4823-8DC0-78C381A6C451}" type="sibTrans" cxnId="{86C4372A-8E2F-40FC-8A22-CE34B1691E64}">
      <dgm:prSet/>
      <dgm:spPr/>
      <dgm:t>
        <a:bodyPr/>
        <a:lstStyle/>
        <a:p>
          <a:endParaRPr lang="en-US"/>
        </a:p>
      </dgm:t>
    </dgm:pt>
    <dgm:pt modelId="{F7871143-3704-4F95-A0F0-2CA870479B78}">
      <dgm:prSet phldrT="[Text]" custT="1"/>
      <dgm:spPr/>
      <dgm:t>
        <a:bodyPr/>
        <a:lstStyle/>
        <a:p>
          <a:r>
            <a:rPr lang="en-US" sz="2400">
              <a:latin typeface="Roboto" panose="020B0604020202020204" charset="0"/>
              <a:ea typeface="Cambria" panose="02040503050406030204" pitchFamily="18" charset="0"/>
              <a:cs typeface="Roboto" panose="020B0604020202020204" charset="0"/>
            </a:rPr>
            <a:t>Mượn tài liệu số</a:t>
          </a:r>
          <a:endParaRPr lang="en-US" sz="2400" dirty="0">
            <a:latin typeface="Roboto" panose="020B0604020202020204" charset="0"/>
            <a:ea typeface="Cambria" panose="02040503050406030204" pitchFamily="18" charset="0"/>
            <a:cs typeface="Roboto" panose="020B0604020202020204" charset="0"/>
          </a:endParaRPr>
        </a:p>
      </dgm:t>
    </dgm:pt>
    <dgm:pt modelId="{EE4BE008-A365-4674-8AB4-40A5351723B7}" type="parTrans" cxnId="{CECBDDD0-5A39-47E9-8E13-37D5F0261876}">
      <dgm:prSet/>
      <dgm:spPr/>
      <dgm:t>
        <a:bodyPr/>
        <a:lstStyle/>
        <a:p>
          <a:endParaRPr lang="en-US"/>
        </a:p>
      </dgm:t>
    </dgm:pt>
    <dgm:pt modelId="{816B2C04-E0AA-4D65-8618-31F61B3EA35D}" type="sibTrans" cxnId="{CECBDDD0-5A39-47E9-8E13-37D5F0261876}">
      <dgm:prSet/>
      <dgm:spPr/>
      <dgm:t>
        <a:bodyPr/>
        <a:lstStyle/>
        <a:p>
          <a:endParaRPr lang="en-US"/>
        </a:p>
      </dgm:t>
    </dgm:pt>
    <dgm:pt modelId="{65087920-7B43-41AB-839C-1DECFD07AF18}">
      <dgm:prSet phldrT="[Text]" custT="1"/>
      <dgm:spPr/>
      <dgm:t>
        <a:bodyPr/>
        <a:lstStyle/>
        <a:p>
          <a:pPr>
            <a:lnSpc>
              <a:spcPct val="100000"/>
            </a:lnSpc>
          </a:pPr>
          <a:r>
            <a:rPr lang="en-US" sz="2400">
              <a:latin typeface="Roboto" panose="020B0604020202020204" charset="0"/>
              <a:ea typeface="Cambria" panose="02040503050406030204" pitchFamily="18" charset="0"/>
              <a:cs typeface="Roboto" panose="020B0604020202020204" charset="0"/>
            </a:rPr>
            <a:t>Xem thông tin mô tả tài liệu (Dublincore)</a:t>
          </a:r>
          <a:endParaRPr lang="en-US" sz="2400" dirty="0">
            <a:latin typeface="Roboto" panose="020B0604020202020204" charset="0"/>
            <a:ea typeface="Cambria" panose="02040503050406030204" pitchFamily="18" charset="0"/>
            <a:cs typeface="Roboto" panose="020B0604020202020204" charset="0"/>
          </a:endParaRPr>
        </a:p>
      </dgm:t>
    </dgm:pt>
    <dgm:pt modelId="{42835924-C58A-4E14-9EB4-5B764EA7E6F9}" type="parTrans" cxnId="{78B15FF3-7EE4-474C-B136-64D58D8F0071}">
      <dgm:prSet/>
      <dgm:spPr/>
      <dgm:t>
        <a:bodyPr/>
        <a:lstStyle/>
        <a:p>
          <a:endParaRPr lang="en-US"/>
        </a:p>
      </dgm:t>
    </dgm:pt>
    <dgm:pt modelId="{1A0EB66D-486D-41D8-9CAB-CF9D28CDEC2F}" type="sibTrans" cxnId="{78B15FF3-7EE4-474C-B136-64D58D8F0071}">
      <dgm:prSet/>
      <dgm:spPr/>
      <dgm:t>
        <a:bodyPr/>
        <a:lstStyle/>
        <a:p>
          <a:endParaRPr lang="en-US"/>
        </a:p>
      </dgm:t>
    </dgm:pt>
    <dgm:pt modelId="{EFC2D8FF-A7A2-40A0-B57D-EE9DE5D36052}" type="pres">
      <dgm:prSet presAssocID="{98750A15-8B0D-4DDA-89F7-E48963CF854F}" presName="diagram" presStyleCnt="0">
        <dgm:presLayoutVars>
          <dgm:dir/>
          <dgm:resizeHandles val="exact"/>
        </dgm:presLayoutVars>
      </dgm:prSet>
      <dgm:spPr/>
    </dgm:pt>
    <dgm:pt modelId="{6E8ACF18-6B35-429F-BC62-AC16A3A1E649}" type="pres">
      <dgm:prSet presAssocID="{65087920-7B43-41AB-839C-1DECFD07AF18}" presName="node" presStyleLbl="node1" presStyleIdx="0" presStyleCnt="4">
        <dgm:presLayoutVars>
          <dgm:bulletEnabled val="1"/>
        </dgm:presLayoutVars>
      </dgm:prSet>
      <dgm:spPr/>
    </dgm:pt>
    <dgm:pt modelId="{4A25AEEA-84B6-446F-88F3-E748B3326F61}" type="pres">
      <dgm:prSet presAssocID="{1A0EB66D-486D-41D8-9CAB-CF9D28CDEC2F}" presName="sibTrans" presStyleCnt="0"/>
      <dgm:spPr/>
    </dgm:pt>
    <dgm:pt modelId="{90EBDE2F-CC07-4506-9C9E-B325C8AE1D48}" type="pres">
      <dgm:prSet presAssocID="{6A1375BC-37A5-42D0-8A8B-CD365B06A00E}" presName="node" presStyleLbl="node1" presStyleIdx="1" presStyleCnt="4">
        <dgm:presLayoutVars>
          <dgm:bulletEnabled val="1"/>
        </dgm:presLayoutVars>
      </dgm:prSet>
      <dgm:spPr/>
    </dgm:pt>
    <dgm:pt modelId="{5D9076F8-C869-4C37-9846-16FB6EBF7426}" type="pres">
      <dgm:prSet presAssocID="{FB2B2572-C545-4969-90FB-680C0141249A}" presName="sibTrans" presStyleCnt="0"/>
      <dgm:spPr/>
    </dgm:pt>
    <dgm:pt modelId="{F881536C-B3FC-4149-B5D3-DAD085108A7E}" type="pres">
      <dgm:prSet presAssocID="{27CB9D4C-0093-4FC0-8CE5-18D7D781EFB1}" presName="node" presStyleLbl="node1" presStyleIdx="2" presStyleCnt="4" custLinFactX="10377" custLinFactNeighborX="100000" custLinFactNeighborY="-3520">
        <dgm:presLayoutVars>
          <dgm:bulletEnabled val="1"/>
        </dgm:presLayoutVars>
      </dgm:prSet>
      <dgm:spPr/>
    </dgm:pt>
    <dgm:pt modelId="{A4A84269-D908-4C2C-B5DF-C2477170DCB7}" type="pres">
      <dgm:prSet presAssocID="{B7D65D23-08BF-4823-8DC0-78C381A6C451}" presName="sibTrans" presStyleCnt="0"/>
      <dgm:spPr/>
    </dgm:pt>
    <dgm:pt modelId="{BF304AD3-0AB9-408B-A61A-EB9D5A043B8D}" type="pres">
      <dgm:prSet presAssocID="{F7871143-3704-4F95-A0F0-2CA870479B78}" presName="node" presStyleLbl="node1" presStyleIdx="3" presStyleCnt="4" custLinFactX="-8983" custLinFactNeighborX="-100000" custLinFactNeighborY="-1162">
        <dgm:presLayoutVars>
          <dgm:bulletEnabled val="1"/>
        </dgm:presLayoutVars>
      </dgm:prSet>
      <dgm:spPr/>
    </dgm:pt>
  </dgm:ptLst>
  <dgm:cxnLst>
    <dgm:cxn modelId="{95A9D905-AD92-4DEB-8C0D-EA6AD754160C}" type="presOf" srcId="{98750A15-8B0D-4DDA-89F7-E48963CF854F}" destId="{EFC2D8FF-A7A2-40A0-B57D-EE9DE5D36052}" srcOrd="0" destOrd="0" presId="urn:microsoft.com/office/officeart/2005/8/layout/default"/>
    <dgm:cxn modelId="{86C4372A-8E2F-40FC-8A22-CE34B1691E64}" srcId="{98750A15-8B0D-4DDA-89F7-E48963CF854F}" destId="{27CB9D4C-0093-4FC0-8CE5-18D7D781EFB1}" srcOrd="2" destOrd="0" parTransId="{7BCF9564-7B66-4568-818E-9ED79BF10EE4}" sibTransId="{B7D65D23-08BF-4823-8DC0-78C381A6C451}"/>
    <dgm:cxn modelId="{0A72D28A-3912-43C7-8268-D64F3AEE8454}" type="presOf" srcId="{F7871143-3704-4F95-A0F0-2CA870479B78}" destId="{BF304AD3-0AB9-408B-A61A-EB9D5A043B8D}" srcOrd="0" destOrd="0" presId="urn:microsoft.com/office/officeart/2005/8/layout/default"/>
    <dgm:cxn modelId="{4881FDA4-5ABA-4EF9-B12D-438535F66856}" srcId="{98750A15-8B0D-4DDA-89F7-E48963CF854F}" destId="{6A1375BC-37A5-42D0-8A8B-CD365B06A00E}" srcOrd="1" destOrd="0" parTransId="{E83BECE8-895E-45EB-BACF-3F50E1BFE34D}" sibTransId="{FB2B2572-C545-4969-90FB-680C0141249A}"/>
    <dgm:cxn modelId="{CECBDDD0-5A39-47E9-8E13-37D5F0261876}" srcId="{98750A15-8B0D-4DDA-89F7-E48963CF854F}" destId="{F7871143-3704-4F95-A0F0-2CA870479B78}" srcOrd="3" destOrd="0" parTransId="{EE4BE008-A365-4674-8AB4-40A5351723B7}" sibTransId="{816B2C04-E0AA-4D65-8618-31F61B3EA35D}"/>
    <dgm:cxn modelId="{5D6D52E0-18A6-49D6-A9D4-3243FD92ABA2}" type="presOf" srcId="{65087920-7B43-41AB-839C-1DECFD07AF18}" destId="{6E8ACF18-6B35-429F-BC62-AC16A3A1E649}" srcOrd="0" destOrd="0" presId="urn:microsoft.com/office/officeart/2005/8/layout/default"/>
    <dgm:cxn modelId="{3146CFE2-5C6B-4477-87B7-0E0901D71A4D}" type="presOf" srcId="{27CB9D4C-0093-4FC0-8CE5-18D7D781EFB1}" destId="{F881536C-B3FC-4149-B5D3-DAD085108A7E}" srcOrd="0" destOrd="0" presId="urn:microsoft.com/office/officeart/2005/8/layout/default"/>
    <dgm:cxn modelId="{72C4BAEB-5E91-4994-9409-F10106E4C592}" type="presOf" srcId="{6A1375BC-37A5-42D0-8A8B-CD365B06A00E}" destId="{90EBDE2F-CC07-4506-9C9E-B325C8AE1D48}" srcOrd="0" destOrd="0" presId="urn:microsoft.com/office/officeart/2005/8/layout/default"/>
    <dgm:cxn modelId="{78B15FF3-7EE4-474C-B136-64D58D8F0071}" srcId="{98750A15-8B0D-4DDA-89F7-E48963CF854F}" destId="{65087920-7B43-41AB-839C-1DECFD07AF18}" srcOrd="0" destOrd="0" parTransId="{42835924-C58A-4E14-9EB4-5B764EA7E6F9}" sibTransId="{1A0EB66D-486D-41D8-9CAB-CF9D28CDEC2F}"/>
    <dgm:cxn modelId="{9E24E8F3-6672-47E5-8B84-8AE865D8BBEC}" type="presParOf" srcId="{EFC2D8FF-A7A2-40A0-B57D-EE9DE5D36052}" destId="{6E8ACF18-6B35-429F-BC62-AC16A3A1E649}" srcOrd="0" destOrd="0" presId="urn:microsoft.com/office/officeart/2005/8/layout/default"/>
    <dgm:cxn modelId="{F85E16D2-8787-4B0B-9400-141A47C85524}" type="presParOf" srcId="{EFC2D8FF-A7A2-40A0-B57D-EE9DE5D36052}" destId="{4A25AEEA-84B6-446F-88F3-E748B3326F61}" srcOrd="1" destOrd="0" presId="urn:microsoft.com/office/officeart/2005/8/layout/default"/>
    <dgm:cxn modelId="{781E3108-F3F1-4169-959E-81C69CB8AAA7}" type="presParOf" srcId="{EFC2D8FF-A7A2-40A0-B57D-EE9DE5D36052}" destId="{90EBDE2F-CC07-4506-9C9E-B325C8AE1D48}" srcOrd="2" destOrd="0" presId="urn:microsoft.com/office/officeart/2005/8/layout/default"/>
    <dgm:cxn modelId="{0BC7C3BD-15AE-4FEB-B671-2926E8A64A0F}" type="presParOf" srcId="{EFC2D8FF-A7A2-40A0-B57D-EE9DE5D36052}" destId="{5D9076F8-C869-4C37-9846-16FB6EBF7426}" srcOrd="3" destOrd="0" presId="urn:microsoft.com/office/officeart/2005/8/layout/default"/>
    <dgm:cxn modelId="{BECCC078-E84D-4407-9A6D-9C09F6659F05}" type="presParOf" srcId="{EFC2D8FF-A7A2-40A0-B57D-EE9DE5D36052}" destId="{F881536C-B3FC-4149-B5D3-DAD085108A7E}" srcOrd="4" destOrd="0" presId="urn:microsoft.com/office/officeart/2005/8/layout/default"/>
    <dgm:cxn modelId="{E5ABE501-A330-46A6-A812-FFFB5664DD8F}" type="presParOf" srcId="{EFC2D8FF-A7A2-40A0-B57D-EE9DE5D36052}" destId="{A4A84269-D908-4C2C-B5DF-C2477170DCB7}" srcOrd="5" destOrd="0" presId="urn:microsoft.com/office/officeart/2005/8/layout/default"/>
    <dgm:cxn modelId="{9D677EEA-3972-4D65-886B-3D4495B86331}" type="presParOf" srcId="{EFC2D8FF-A7A2-40A0-B57D-EE9DE5D36052}" destId="{BF304AD3-0AB9-408B-A61A-EB9D5A043B8D}"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2D7680-7DA7-4D78-A69E-929B7676685A}">
      <dsp:nvSpPr>
        <dsp:cNvPr id="0" name=""/>
        <dsp:cNvSpPr/>
      </dsp:nvSpPr>
      <dsp:spPr>
        <a:xfrm>
          <a:off x="8638" y="1934738"/>
          <a:ext cx="2581983" cy="15491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latin typeface="Roboto" panose="02000000000000000000" pitchFamily="2" charset="0"/>
              <a:ea typeface="Roboto" panose="02000000000000000000" pitchFamily="2" charset="0"/>
              <a:cs typeface="Roboto" panose="02000000000000000000" pitchFamily="2" charset="0"/>
            </a:rPr>
            <a:t>Tạo đơn vị</a:t>
          </a:r>
        </a:p>
      </dsp:txBody>
      <dsp:txXfrm>
        <a:off x="54012" y="1980112"/>
        <a:ext cx="2491235" cy="1458442"/>
      </dsp:txXfrm>
    </dsp:sp>
    <dsp:sp modelId="{2757DC16-93BC-4A43-ACBB-D5E94C978180}">
      <dsp:nvSpPr>
        <dsp:cNvPr id="0" name=""/>
        <dsp:cNvSpPr/>
      </dsp:nvSpPr>
      <dsp:spPr>
        <a:xfrm>
          <a:off x="2848820" y="2389167"/>
          <a:ext cx="547380" cy="6403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2848820" y="2517233"/>
        <a:ext cx="383166" cy="384199"/>
      </dsp:txXfrm>
    </dsp:sp>
    <dsp:sp modelId="{DB7E9986-3E33-43E3-AFC9-F0BA9680AB40}">
      <dsp:nvSpPr>
        <dsp:cNvPr id="0" name=""/>
        <dsp:cNvSpPr/>
      </dsp:nvSpPr>
      <dsp:spPr>
        <a:xfrm>
          <a:off x="3623415" y="1934738"/>
          <a:ext cx="2581983" cy="15491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latin typeface="Roboto" panose="02000000000000000000" pitchFamily="2" charset="0"/>
              <a:ea typeface="Roboto" panose="02000000000000000000" pitchFamily="2" charset="0"/>
              <a:cs typeface="Roboto" panose="02000000000000000000" pitchFamily="2" charset="0"/>
            </a:rPr>
            <a:t>Tạo đơn vị con </a:t>
          </a:r>
        </a:p>
      </dsp:txBody>
      <dsp:txXfrm>
        <a:off x="3668789" y="1980112"/>
        <a:ext cx="2491235" cy="1458442"/>
      </dsp:txXfrm>
    </dsp:sp>
    <dsp:sp modelId="{ED1CAE00-D8AC-447F-840B-A9E65EBCAFD3}">
      <dsp:nvSpPr>
        <dsp:cNvPr id="0" name=""/>
        <dsp:cNvSpPr/>
      </dsp:nvSpPr>
      <dsp:spPr>
        <a:xfrm>
          <a:off x="6463597" y="2389167"/>
          <a:ext cx="547380" cy="6403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6463597" y="2517233"/>
        <a:ext cx="383166" cy="384199"/>
      </dsp:txXfrm>
    </dsp:sp>
    <dsp:sp modelId="{4785C6A3-E1E6-4304-8B99-532D17054D6A}">
      <dsp:nvSpPr>
        <dsp:cNvPr id="0" name=""/>
        <dsp:cNvSpPr/>
      </dsp:nvSpPr>
      <dsp:spPr>
        <a:xfrm>
          <a:off x="7238192" y="1934738"/>
          <a:ext cx="2581983" cy="15491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a:latin typeface="Roboto" panose="02000000000000000000" pitchFamily="2" charset="0"/>
              <a:ea typeface="Roboto" panose="02000000000000000000" pitchFamily="2" charset="0"/>
              <a:cs typeface="Roboto" panose="02000000000000000000" pitchFamily="2" charset="0"/>
            </a:rPr>
            <a:t>Tạo bộ sưu tập</a:t>
          </a:r>
        </a:p>
      </dsp:txBody>
      <dsp:txXfrm>
        <a:off x="7283566" y="1980112"/>
        <a:ext cx="2491235" cy="14584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8ACF18-6B35-429F-BC62-AC16A3A1E649}">
      <dsp:nvSpPr>
        <dsp:cNvPr id="0" name=""/>
        <dsp:cNvSpPr/>
      </dsp:nvSpPr>
      <dsp:spPr>
        <a:xfrm>
          <a:off x="81835" y="1545"/>
          <a:ext cx="3192922" cy="1915753"/>
        </a:xfrm>
        <a:prstGeom prst="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100000"/>
            </a:lnSpc>
            <a:spcBef>
              <a:spcPct val="0"/>
            </a:spcBef>
            <a:spcAft>
              <a:spcPct val="35000"/>
            </a:spcAft>
            <a:buNone/>
          </a:pPr>
          <a:r>
            <a:rPr lang="en-US" sz="2400" kern="1200">
              <a:latin typeface="Roboto" panose="020B0604020202020204" charset="0"/>
              <a:ea typeface="Cambria" panose="02040503050406030204" pitchFamily="18" charset="0"/>
              <a:cs typeface="Roboto" panose="020B0604020202020204" charset="0"/>
            </a:rPr>
            <a:t>Xem thông tin mô tả tài liệu (Dublincore)</a:t>
          </a:r>
          <a:endParaRPr lang="en-US" sz="2400" kern="1200" dirty="0">
            <a:latin typeface="Roboto" panose="020B0604020202020204" charset="0"/>
            <a:ea typeface="Cambria" panose="02040503050406030204" pitchFamily="18" charset="0"/>
            <a:cs typeface="Roboto" panose="020B0604020202020204" charset="0"/>
          </a:endParaRPr>
        </a:p>
      </dsp:txBody>
      <dsp:txXfrm>
        <a:off x="81835" y="1545"/>
        <a:ext cx="3192922" cy="1915753"/>
      </dsp:txXfrm>
    </dsp:sp>
    <dsp:sp modelId="{90EBDE2F-CC07-4506-9C9E-B325C8AE1D48}">
      <dsp:nvSpPr>
        <dsp:cNvPr id="0" name=""/>
        <dsp:cNvSpPr/>
      </dsp:nvSpPr>
      <dsp:spPr>
        <a:xfrm>
          <a:off x="3594050" y="1545"/>
          <a:ext cx="3192922" cy="1915753"/>
        </a:xfrm>
        <a:prstGeom prst="rect">
          <a:avLst/>
        </a:prstGeom>
        <a:solidFill>
          <a:schemeClr val="accent2">
            <a:hueOff val="-2990309"/>
            <a:satOff val="-10960"/>
            <a:lumOff val="346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latin typeface="Roboto" panose="020B0604020202020204" charset="0"/>
              <a:ea typeface="Cambria" panose="02040503050406030204" pitchFamily="18" charset="0"/>
              <a:cs typeface="Roboto" panose="020B0604020202020204" charset="0"/>
            </a:rPr>
            <a:t>Xem trực tuyến tài liệu</a:t>
          </a:r>
          <a:endParaRPr lang="en-US" sz="2400" kern="1200" dirty="0">
            <a:latin typeface="Roboto" panose="020B0604020202020204" charset="0"/>
            <a:ea typeface="Cambria" panose="02040503050406030204" pitchFamily="18" charset="0"/>
            <a:cs typeface="Roboto" panose="020B0604020202020204" charset="0"/>
          </a:endParaRPr>
        </a:p>
      </dsp:txBody>
      <dsp:txXfrm>
        <a:off x="3594050" y="1545"/>
        <a:ext cx="3192922" cy="1915753"/>
      </dsp:txXfrm>
    </dsp:sp>
    <dsp:sp modelId="{F881536C-B3FC-4149-B5D3-DAD085108A7E}">
      <dsp:nvSpPr>
        <dsp:cNvPr id="0" name=""/>
        <dsp:cNvSpPr/>
      </dsp:nvSpPr>
      <dsp:spPr>
        <a:xfrm>
          <a:off x="3606087" y="2169157"/>
          <a:ext cx="3192922" cy="1915753"/>
        </a:xfrm>
        <a:prstGeom prst="rect">
          <a:avLst/>
        </a:prstGeom>
        <a:solidFill>
          <a:schemeClr val="accent2">
            <a:hueOff val="-5980618"/>
            <a:satOff val="-21919"/>
            <a:lumOff val="69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latin typeface="Roboto" panose="020B0604020202020204" charset="0"/>
              <a:ea typeface="Cambria" panose="02040503050406030204" pitchFamily="18" charset="0"/>
              <a:cs typeface="Roboto" panose="020B0604020202020204" charset="0"/>
            </a:rPr>
            <a:t>Tải tài liệu</a:t>
          </a:r>
          <a:endParaRPr lang="en-US" sz="2400" kern="1200" dirty="0">
            <a:latin typeface="Roboto" panose="020B0604020202020204" charset="0"/>
            <a:ea typeface="Cambria" panose="02040503050406030204" pitchFamily="18" charset="0"/>
            <a:cs typeface="Roboto" panose="020B0604020202020204" charset="0"/>
          </a:endParaRPr>
        </a:p>
      </dsp:txBody>
      <dsp:txXfrm>
        <a:off x="3606087" y="2169157"/>
        <a:ext cx="3192922" cy="1915753"/>
      </dsp:txXfrm>
    </dsp:sp>
    <dsp:sp modelId="{BF304AD3-0AB9-408B-A61A-EB9D5A043B8D}">
      <dsp:nvSpPr>
        <dsp:cNvPr id="0" name=""/>
        <dsp:cNvSpPr/>
      </dsp:nvSpPr>
      <dsp:spPr>
        <a:xfrm>
          <a:off x="114307" y="2214330"/>
          <a:ext cx="3192922" cy="1915753"/>
        </a:xfrm>
        <a:prstGeom prst="rect">
          <a:avLst/>
        </a:prstGeom>
        <a:solidFill>
          <a:schemeClr val="accent2">
            <a:hueOff val="-8970927"/>
            <a:satOff val="-32879"/>
            <a:lumOff val="10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a:latin typeface="Roboto" panose="020B0604020202020204" charset="0"/>
              <a:ea typeface="Cambria" panose="02040503050406030204" pitchFamily="18" charset="0"/>
              <a:cs typeface="Roboto" panose="020B0604020202020204" charset="0"/>
            </a:rPr>
            <a:t>Mượn tài liệu số</a:t>
          </a:r>
          <a:endParaRPr lang="en-US" sz="2400" kern="1200" dirty="0">
            <a:latin typeface="Roboto" panose="020B0604020202020204" charset="0"/>
            <a:ea typeface="Cambria" panose="02040503050406030204" pitchFamily="18" charset="0"/>
            <a:cs typeface="Roboto" panose="020B0604020202020204" charset="0"/>
          </a:endParaRPr>
        </a:p>
      </dsp:txBody>
      <dsp:txXfrm>
        <a:off x="114307" y="2214330"/>
        <a:ext cx="3192922" cy="191575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2:notes"/>
          <p:cNvSpPr txBox="1">
            <a:spLocks noGrp="1"/>
          </p:cNvSpPr>
          <p:nvPr>
            <p:ph type="body" idx="1"/>
          </p:nvPr>
        </p:nvSpPr>
        <p:spPr>
          <a:xfrm>
            <a:off x="731520" y="4620580"/>
            <a:ext cx="5852160" cy="3780473"/>
          </a:xfrm>
          <a:prstGeom prst="rect">
            <a:avLst/>
          </a:prstGeom>
        </p:spPr>
        <p:txBody>
          <a:bodyPr spcFirstLastPara="1" wrap="square" lIns="92440" tIns="46208" rIns="92440" bIns="46208" anchor="t" anchorCtr="0">
            <a:noAutofit/>
          </a:bodyPr>
          <a:lstStyle/>
          <a:p>
            <a:pPr marL="0" indent="0"/>
            <a:endParaRPr dirty="0"/>
          </a:p>
        </p:txBody>
      </p:sp>
      <p:sp>
        <p:nvSpPr>
          <p:cNvPr id="219" name="Google Shape;219;p2:notes"/>
          <p:cNvSpPr>
            <a:spLocks noGrp="1" noRot="1" noChangeAspect="1"/>
          </p:cNvSpPr>
          <p:nvPr>
            <p:ph type="sldImg" idx="2"/>
          </p:nvPr>
        </p:nvSpPr>
        <p:spPr>
          <a:xfrm>
            <a:off x="776288" y="1200150"/>
            <a:ext cx="5762625" cy="32416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 name="Date Placeholder 6">
            <a:extLst>
              <a:ext uri="{FF2B5EF4-FFF2-40B4-BE49-F238E27FC236}">
                <a16:creationId xmlns:a16="http://schemas.microsoft.com/office/drawing/2014/main" id="{26BFCE6A-C40C-8633-27C2-55592086F3C8}"/>
              </a:ext>
            </a:extLst>
          </p:cNvPr>
          <p:cNvSpPr>
            <a:spLocks noGrp="1"/>
          </p:cNvSpPr>
          <p:nvPr>
            <p:ph type="dt" idx="10"/>
          </p:nvPr>
        </p:nvSpPr>
        <p:spPr/>
        <p:txBody>
          <a:bodyPr/>
          <a:lstStyle/>
          <a:p>
            <a:endParaRPr lang="en-US"/>
          </a:p>
        </p:txBody>
      </p:sp>
    </p:spTree>
    <p:extLst>
      <p:ext uri="{BB962C8B-B14F-4D97-AF65-F5344CB8AC3E}">
        <p14:creationId xmlns:p14="http://schemas.microsoft.com/office/powerpoint/2010/main" val="3680432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Tx/>
              <a:buChar char="-"/>
            </a:pPr>
            <a:r>
              <a:rPr lang="vi-VN" sz="1200">
                <a:effectLst/>
                <a:latin typeface="Cambria" panose="02040503050406030204" pitchFamily="18" charset="0"/>
                <a:ea typeface="Cambria" panose="02040503050406030204" pitchFamily="18" charset="0"/>
                <a:cs typeface="Times New Roman" panose="02020603050405020304" pitchFamily="18" charset="0"/>
              </a:rPr>
              <a:t>Dspace hỗ trợ hoàn toàn DublinCore. </a:t>
            </a:r>
            <a:endParaRPr lang="en-US" sz="1200">
              <a:effectLst/>
              <a:latin typeface="Cambria" panose="02040503050406030204" pitchFamily="18" charset="0"/>
              <a:ea typeface="Cambria" panose="02040503050406030204" pitchFamily="18" charset="0"/>
              <a:cs typeface="Times New Roman" panose="02020603050405020304" pitchFamily="18" charset="0"/>
            </a:endParaRPr>
          </a:p>
          <a:p>
            <a:pPr marL="285750" indent="-285750">
              <a:buFontTx/>
              <a:buChar char="-"/>
            </a:pPr>
            <a:r>
              <a:rPr lang="en-US" sz="1200">
                <a:effectLst/>
                <a:latin typeface="Cambria" panose="02040503050406030204" pitchFamily="18" charset="0"/>
                <a:ea typeface="Cambria" panose="02040503050406030204" pitchFamily="18" charset="0"/>
                <a:cs typeface="Times New Roman" panose="02020603050405020304" pitchFamily="18" charset="0"/>
              </a:rPr>
              <a:t>Hỗ trợ nhiều hình th</a:t>
            </a:r>
            <a:r>
              <a:rPr lang="en-US" sz="1200">
                <a:latin typeface="Cambria" panose="02040503050406030204" pitchFamily="18" charset="0"/>
                <a:ea typeface="Cambria" panose="02040503050406030204" pitchFamily="18" charset="0"/>
                <a:cs typeface="Times New Roman" panose="02020603050405020304" pitchFamily="18" charset="0"/>
              </a:rPr>
              <a:t>ức nhập liệu khác nhau: nhập riêng lẻ hoặc nhập dữ liệu/ siêu dữ liệu theo lô</a:t>
            </a:r>
            <a:endParaRPr lang="en-US" sz="1200">
              <a:effectLst/>
              <a:latin typeface="Cambria" panose="02040503050406030204" pitchFamily="18" charset="0"/>
              <a:ea typeface="Cambria" panose="02040503050406030204" pitchFamily="18" charset="0"/>
              <a:cs typeface="Times New Roman" panose="02020603050405020304" pitchFamily="18" charset="0"/>
            </a:endParaRPr>
          </a:p>
          <a:p>
            <a:pPr marL="285750" indent="-285750">
              <a:buFontTx/>
              <a:buChar char="-"/>
            </a:pPr>
            <a:r>
              <a:rPr lang="en-US" sz="1200">
                <a:effectLst/>
                <a:latin typeface="Cambria" panose="02040503050406030204" pitchFamily="18" charset="0"/>
                <a:ea typeface="Cambria" panose="02040503050406030204" pitchFamily="18" charset="0"/>
                <a:cs typeface="Times New Roman" panose="02020603050405020304" pitchFamily="18" charset="0"/>
              </a:rPr>
              <a:t>Giao diện nhập liệu </a:t>
            </a:r>
            <a:r>
              <a:rPr lang="vi-VN" sz="1200">
                <a:effectLst/>
                <a:latin typeface="Cambria" panose="02040503050406030204" pitchFamily="18" charset="0"/>
                <a:ea typeface="Cambria" panose="02040503050406030204" pitchFamily="18" charset="0"/>
                <a:cs typeface="Times New Roman" panose="02020603050405020304" pitchFamily="18" charset="0"/>
              </a:rPr>
              <a:t>hoàn toàn trên giao diện </a:t>
            </a:r>
            <a:r>
              <a:rPr lang="en-US" sz="1200">
                <a:effectLst/>
                <a:latin typeface="Cambria" panose="02040503050406030204" pitchFamily="18" charset="0"/>
                <a:ea typeface="Cambria" panose="02040503050406030204" pitchFamily="18" charset="0"/>
                <a:cs typeface="Times New Roman" panose="02020603050405020304" pitchFamily="18" charset="0"/>
              </a:rPr>
              <a:t>Web</a:t>
            </a:r>
          </a:p>
          <a:p>
            <a:pPr marL="285750" indent="-285750">
              <a:buFontTx/>
              <a:buChar char="-"/>
            </a:pPr>
            <a:r>
              <a:rPr lang="en-US" sz="1200">
                <a:effectLst/>
                <a:latin typeface="Cambria" panose="02040503050406030204" pitchFamily="18" charset="0"/>
                <a:ea typeface="Cambria" panose="02040503050406030204" pitchFamily="18" charset="0"/>
                <a:cs typeface="Times New Roman" panose="02020603050405020304" pitchFamily="18" charset="0"/>
              </a:rPr>
              <a:t>Hỗ trợ xây dựng các khung mẫu nhập liệu theo các loại hình tài liệu khác nhau</a:t>
            </a:r>
          </a:p>
          <a:p>
            <a:pPr marL="285750" indent="-285750">
              <a:buFontTx/>
              <a:buChar char="-"/>
            </a:pPr>
            <a:r>
              <a:rPr lang="en-US" sz="1200">
                <a:effectLst/>
                <a:latin typeface="Cambria" panose="02040503050406030204" pitchFamily="18" charset="0"/>
                <a:ea typeface="Cambria" panose="02040503050406030204" pitchFamily="18" charset="0"/>
                <a:cs typeface="Times New Roman" panose="02020603050405020304" pitchFamily="18" charset="0"/>
              </a:rPr>
              <a:t>Hỗ trợ hơn 80 định dạng file số</a:t>
            </a:r>
          </a:p>
          <a:p>
            <a:endParaRPr lang="en-US"/>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4967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F6293C-5D79-51FD-A0AE-4362875321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B38A42-07A2-E57D-D6DC-AB4E0D5161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34F2C5-8E05-C636-8F94-A3BAE8844E8B}"/>
              </a:ext>
            </a:extLst>
          </p:cNvPr>
          <p:cNvSpPr>
            <a:spLocks noGrp="1"/>
          </p:cNvSpPr>
          <p:nvPr>
            <p:ph type="body" idx="1"/>
          </p:nvPr>
        </p:nvSpPr>
        <p:spPr/>
        <p:txBody>
          <a:bodyPr/>
          <a:lstStyle/>
          <a:p>
            <a:r>
              <a:rPr lang="en-US"/>
              <a:t>Các thông tin này được Thư viện cập nhật, nó sẽ được hiển thị trên giao diện để người dung nắm được thông tin chính xác nhận về tình trạng bản quyền của tài liệu</a:t>
            </a:r>
          </a:p>
        </p:txBody>
      </p:sp>
      <p:sp>
        <p:nvSpPr>
          <p:cNvPr id="4" name="Slide Number Placeholder 3">
            <a:extLst>
              <a:ext uri="{FF2B5EF4-FFF2-40B4-BE49-F238E27FC236}">
                <a16:creationId xmlns:a16="http://schemas.microsoft.com/office/drawing/2014/main" id="{57C78FA7-56B1-A459-D84C-CF199D38AFD8}"/>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126920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982095-AB54-7A5C-0985-461883D6F4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710601-1C37-F56B-0C4D-4160F3D691A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2BB201-52D6-C33E-CD67-7A084BAB535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358A5AF-BC0C-C2B4-B35A-7F0BA3A25A11}"/>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4600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D419FB-9870-421B-FE8E-5E137678F4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E106728-A8C0-DA1D-E7E2-B543E8BB175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53E7C1-2C59-2C7A-DAAB-65065450024B}"/>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E9867E0-45D9-A103-23C9-6BAE5DA09643}"/>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767222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9E26B8-AC5C-7B81-9890-A2D831EFBFE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1A9E8E-FF36-2501-2AD6-1B2F5F43E1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464C16-ED41-45EC-9DAD-6509FFDEF53F}"/>
              </a:ext>
            </a:extLst>
          </p:cNvPr>
          <p:cNvSpPr>
            <a:spLocks noGrp="1"/>
          </p:cNvSpPr>
          <p:nvPr>
            <p:ph type="body" idx="1"/>
          </p:nvPr>
        </p:nvSpPr>
        <p:spPr/>
        <p:txBody>
          <a:bodyPr/>
          <a:lstStyle/>
          <a:p>
            <a:r>
              <a:rPr lang="en-US"/>
              <a:t>DSpace hỗ trợ phân quyền chi tiết trên từng tài liệu, tệp tin số. Sử dụng tính năng này trong trường hợp tài liệu có chính sách khác với các tài liệu còn lại trên bộ sưu tập</a:t>
            </a:r>
          </a:p>
        </p:txBody>
      </p:sp>
      <p:sp>
        <p:nvSpPr>
          <p:cNvPr id="4" name="Slide Number Placeholder 3">
            <a:extLst>
              <a:ext uri="{FF2B5EF4-FFF2-40B4-BE49-F238E27FC236}">
                <a16:creationId xmlns:a16="http://schemas.microsoft.com/office/drawing/2014/main" id="{DB6D7F5A-1CA7-FEF3-CAC1-07258CE5C1C7}"/>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17</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84252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2081C-456E-14C4-6B1A-7251BD6682B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59EEDB0-4114-0C28-D2BC-8F739E70E97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6DEBFC-07B6-1272-ADB1-4503BE11320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976FD61D-6279-9E02-725E-924487196357}"/>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18</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347985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D7B09E-3018-DA26-FE0D-CFBCA595E9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514C86-2B5F-75D7-D2C0-E80BC81D3F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BD06C58-4EC8-96C4-9A43-A8CE286C56E7}"/>
              </a:ext>
            </a:extLst>
          </p:cNvPr>
          <p:cNvSpPr>
            <a:spLocks noGrp="1"/>
          </p:cNvSpPr>
          <p:nvPr>
            <p:ph type="body" idx="1"/>
          </p:nvPr>
        </p:nvSpPr>
        <p:spPr/>
        <p:txBody>
          <a:bodyPr/>
          <a:lstStyle/>
          <a:p>
            <a:pPr marL="285750" marR="0" lvl="0" indent="-285750" algn="just" rtl="0">
              <a:lnSpc>
                <a:spcPct val="100000"/>
              </a:lnSpc>
              <a:spcBef>
                <a:spcPts val="1000"/>
              </a:spcBef>
              <a:spcAft>
                <a:spcPts val="0"/>
              </a:spcAft>
              <a:buClr>
                <a:schemeClr val="dk1"/>
              </a:buClr>
              <a:buSzPts val="2000"/>
              <a:buFont typeface="Arial"/>
              <a:buChar char="-"/>
            </a:pPr>
            <a:r>
              <a:rPr lang="en-US" sz="1200" b="0" i="0">
                <a:solidFill>
                  <a:schemeClr val="dk1"/>
                </a:solidFill>
                <a:latin typeface="Cambria"/>
                <a:ea typeface="Cambria"/>
                <a:cs typeface="Cambria"/>
                <a:sym typeface="Cambria"/>
              </a:rPr>
              <a:t>Hỗ trợ nhiều phương thức tìm khác nhau, bao gồm cả tìm trong nội dung toàn văn của tài liệu</a:t>
            </a:r>
          </a:p>
          <a:p>
            <a:pPr marL="285750" marR="0" lvl="0" indent="-285750" algn="just" rtl="0">
              <a:lnSpc>
                <a:spcPct val="100000"/>
              </a:lnSpc>
              <a:spcBef>
                <a:spcPts val="1000"/>
              </a:spcBef>
              <a:spcAft>
                <a:spcPts val="0"/>
              </a:spcAft>
              <a:buClr>
                <a:schemeClr val="dk1"/>
              </a:buClr>
              <a:buSzPts val="2000"/>
              <a:buFont typeface="Arial"/>
              <a:buChar char="-"/>
            </a:pPr>
            <a:r>
              <a:rPr lang="en-US" sz="1200" b="0" i="0">
                <a:solidFill>
                  <a:schemeClr val="dk1"/>
                </a:solidFill>
                <a:latin typeface="Cambria"/>
                <a:ea typeface="Cambria"/>
                <a:cs typeface="Cambria"/>
                <a:sym typeface="Cambria"/>
              </a:rPr>
              <a:t>Tìm kiếm trên toàn bộ hệ thống hoặc trong các đơn vị/ bộ sưu tập</a:t>
            </a:r>
            <a:endParaRPr lang="en-US" sz="1200"/>
          </a:p>
          <a:p>
            <a:endParaRPr lang="en-US"/>
          </a:p>
        </p:txBody>
      </p:sp>
      <p:sp>
        <p:nvSpPr>
          <p:cNvPr id="4" name="Slide Number Placeholder 3">
            <a:extLst>
              <a:ext uri="{FF2B5EF4-FFF2-40B4-BE49-F238E27FC236}">
                <a16:creationId xmlns:a16="http://schemas.microsoft.com/office/drawing/2014/main" id="{AD273EE7-299F-A99D-B872-998B9123EC87}"/>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19</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900697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20</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019990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562041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B706F2-7D7D-2ADA-291E-8FFE037436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FB4ABAE-3EB6-65C2-0FD7-4764967DA4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8ABC9A3-BE6E-7CC3-808D-836C51265C8A}"/>
              </a:ext>
            </a:extLst>
          </p:cNvPr>
          <p:cNvSpPr>
            <a:spLocks noGrp="1"/>
          </p:cNvSpPr>
          <p:nvPr>
            <p:ph type="body" idx="1"/>
          </p:nvPr>
        </p:nvSpPr>
        <p:spPr/>
        <p:txBody>
          <a:bodyPr/>
          <a:lstStyle/>
          <a:p>
            <a:r>
              <a:rPr lang="en-US"/>
              <a:t>Giao diện chi tiết cung cấp đầy đủ các tùy chọn sử dụng tài liệu: Xem mô tả/ Xem trực tuyến/ Tải/ Mượn tài liệu số</a:t>
            </a:r>
          </a:p>
        </p:txBody>
      </p:sp>
      <p:sp>
        <p:nvSpPr>
          <p:cNvPr id="4" name="Slide Number Placeholder 3">
            <a:extLst>
              <a:ext uri="{FF2B5EF4-FFF2-40B4-BE49-F238E27FC236}">
                <a16:creationId xmlns:a16="http://schemas.microsoft.com/office/drawing/2014/main" id="{BF840F12-7612-BF36-1643-E282773A9A68}"/>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35912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1" name="Google Shape;28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a:p>
        </p:txBody>
      </p:sp>
      <p:sp>
        <p:nvSpPr>
          <p:cNvPr id="282" name="Google Shape;28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Hỗ trợ đọc trực tuyến tài liệu trên internet với nhiều định dạng khác nhau: PDF, Audio/Video, IMG/PNG…</a:t>
            </a:r>
          </a:p>
          <a:p>
            <a:pPr marL="0" indent="0" algn="just">
              <a:lnSpc>
                <a:spcPct val="150000"/>
              </a:lnSpc>
              <a:spcBef>
                <a:spcPts val="0"/>
              </a:spcBef>
              <a:buClr>
                <a:schemeClr val="dk1"/>
              </a:buClr>
              <a:buSzPts val="2000"/>
              <a:buFont typeface="Wingdings" panose="05000000000000000000" pitchFamily="2" charset="2"/>
              <a:buNone/>
            </a:pPr>
            <a:r>
              <a:rPr lang="en-US" b="0">
                <a:solidFill>
                  <a:schemeClr val="tx1"/>
                </a:solidFill>
                <a:latin typeface="Cambria" panose="02040503050406030204" pitchFamily="18" charset="0"/>
                <a:ea typeface="Cambria" panose="02040503050406030204" pitchFamily="18" charset="0"/>
                <a:cs typeface="Cambria"/>
                <a:sym typeface="Cambria"/>
              </a:rPr>
              <a:t>      Chặn khả năng tải tài liệu trái phép/ Chặn khả năng in ấn tài liệu trái phép</a:t>
            </a:r>
          </a:p>
          <a:p>
            <a:endParaRPr lang="en-US"/>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24</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44293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BECBB3-0EE6-D726-7104-622975A721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437070-8009-A0A5-60E0-CC2AF7C3F31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750FDB9-881D-44F9-D36E-0157EB10E172}"/>
              </a:ext>
            </a:extLst>
          </p:cNvPr>
          <p:cNvSpPr>
            <a:spLocks noGrp="1"/>
          </p:cNvSpPr>
          <p:nvPr>
            <p:ph type="body" idx="1"/>
          </p:nvPr>
        </p:nvSpPr>
        <p:spPr/>
        <p:txBody>
          <a:bodyPr/>
          <a:lstStyle/>
          <a:p>
            <a:r>
              <a:rPr lang="en-US"/>
              <a:t>Giao diện chi tiết cung cấp đầy đủ các tùy chọn sử dụng tài liệu: Xem mô tả/ Xem trực tuyến/ Tải/ Mượn tài liệu số</a:t>
            </a:r>
          </a:p>
        </p:txBody>
      </p:sp>
      <p:sp>
        <p:nvSpPr>
          <p:cNvPr id="4" name="Slide Number Placeholder 3">
            <a:extLst>
              <a:ext uri="{FF2B5EF4-FFF2-40B4-BE49-F238E27FC236}">
                <a16:creationId xmlns:a16="http://schemas.microsoft.com/office/drawing/2014/main" id="{35B9805A-A636-405F-A7D5-62538A6C3876}"/>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25</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629874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2A2320-7AC1-EDD0-D55C-4125CA16A7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A712B5-7624-6F21-855A-F86FE75DDCB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144954-FC17-DA2E-67A3-0B9B86E38EDC}"/>
              </a:ext>
            </a:extLst>
          </p:cNvPr>
          <p:cNvSpPr>
            <a:spLocks noGrp="1"/>
          </p:cNvSpPr>
          <p:nvPr>
            <p:ph type="body" idx="1"/>
          </p:nvPr>
        </p:nvSpPr>
        <p:spPr/>
        <p:txBody>
          <a:bodyPr/>
          <a:lstStyle/>
          <a:p>
            <a:r>
              <a:rPr lang="en-US"/>
              <a:t>Giao diện chi tiết cung cấp đầy đủ các tùy chọn sử dụng tài liệu: Xem mô tả/ Xem trực tuyến/ Tải/ Mượn tài liệu số</a:t>
            </a:r>
          </a:p>
        </p:txBody>
      </p:sp>
      <p:sp>
        <p:nvSpPr>
          <p:cNvPr id="4" name="Slide Number Placeholder 3">
            <a:extLst>
              <a:ext uri="{FF2B5EF4-FFF2-40B4-BE49-F238E27FC236}">
                <a16:creationId xmlns:a16="http://schemas.microsoft.com/office/drawing/2014/main" id="{2B893785-9C3D-781B-12B5-2E604B96171C}"/>
              </a:ext>
            </a:extLst>
          </p:cNvPr>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26</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744973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Google Shape;620;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1" name="Google Shape;621;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en-US"/>
              <a:t>- Báo cáo đa dạng, linh hoạt. Hỗ trợ nhiều loại báo cáo thống kê khác nhau nh</a:t>
            </a:r>
            <a:r>
              <a:rPr lang="vi-VN"/>
              <a:t>ư</a:t>
            </a:r>
            <a:r>
              <a:rPr lang="en-US"/>
              <a:t> báo cáo số liệu, báo cáo l</a:t>
            </a:r>
            <a:r>
              <a:rPr lang="vi-VN"/>
              <a:t>ư</a:t>
            </a:r>
            <a:r>
              <a:rPr lang="en-US"/>
              <a:t>ợt truy cập theo quốc gia/ tỉnh thành, báo cáo l</a:t>
            </a:r>
            <a:r>
              <a:rPr lang="vi-VN"/>
              <a:t>ư</a:t>
            </a:r>
            <a:r>
              <a:rPr lang="en-US"/>
              <a:t>ợt truy cập theo ngày, báo cáo xếp hạng, báo cáo tổng quan hệ thống</a:t>
            </a:r>
          </a:p>
          <a:p>
            <a:r>
              <a:rPr lang="en-US"/>
              <a:t>- Báo cáo lượt xem/ tải bộ sưu tập, tài liệu…</a:t>
            </a:r>
          </a:p>
          <a:p>
            <a:r>
              <a:rPr lang="en-US"/>
              <a:t>- Hỗ trợ xuất báo cáo dạng file ảnh nh</a:t>
            </a:r>
            <a:r>
              <a:rPr lang="vi-VN"/>
              <a:t>ư</a:t>
            </a:r>
            <a:r>
              <a:rPr lang="en-US"/>
              <a:t> PNG, JPG; dạng file PDF, dạng véc t</a:t>
            </a:r>
            <a:r>
              <a:rPr lang="vi-VN"/>
              <a:t>ơ</a:t>
            </a:r>
            <a:endParaRPr lang="en-US"/>
          </a:p>
        </p:txBody>
      </p:sp>
      <p:sp>
        <p:nvSpPr>
          <p:cNvPr id="622" name="Google Shape;622;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28</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a:latin typeface="Roboto" panose="020B0604020202020204" charset="0"/>
                <a:cs typeface="Roboto" panose="020B0604020202020204" charset="0"/>
              </a:rPr>
              <a:t>Kết nối giữa các thư viện quận, huyện</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a:latin typeface="Roboto" panose="020B0604020202020204" charset="0"/>
                <a:cs typeface="Roboto" panose="020B0604020202020204" charset="0"/>
              </a:rPr>
              <a:t>Giữa các thư viện tỉnh cùng liên hiệp, toàn quốc…</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a:latin typeface="Roboto" panose="020B0604020202020204" charset="0"/>
                <a:cs typeface="Roboto" panose="020B0604020202020204" charset="0"/>
              </a:rPr>
              <a:t>Giữa các cơ quan tổ chức trong và ngoài tỉnh</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a:latin typeface="Roboto" panose="020B0604020202020204" charset="0"/>
              <a:cs typeface="Roboto" panose="020B060402020202020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a:latin typeface="Roboto" panose="020B0604020202020204" charset="0"/>
              <a:cs typeface="Roboto" panose="020B0604020202020204" charset="0"/>
            </a:endParaRPr>
          </a:p>
          <a:p>
            <a:endParaRPr lang="en-US" b="0" dirty="0"/>
          </a:p>
        </p:txBody>
      </p:sp>
      <p:sp>
        <p:nvSpPr>
          <p:cNvPr id="4" name="Slide Number Placeholder 3"/>
          <p:cNvSpPr>
            <a:spLocks noGrp="1"/>
          </p:cNvSpPr>
          <p:nvPr>
            <p:ph type="sldNum" sz="quarter" idx="10"/>
          </p:nvPr>
        </p:nvSpPr>
        <p:spPr/>
        <p:txBody>
          <a:bodyPr/>
          <a:lstStyle/>
          <a:p>
            <a:fld id="{DE078EED-D37D-C841-BECF-7B1B8041AFBD}" type="slidenum">
              <a:rPr lang="en-US" smtClean="0"/>
              <a:t>29</a:t>
            </a:fld>
            <a:endParaRPr lang="en-US"/>
          </a:p>
        </p:txBody>
      </p:sp>
    </p:spTree>
    <p:extLst>
      <p:ext uri="{BB962C8B-B14F-4D97-AF65-F5344CB8AC3E}">
        <p14:creationId xmlns:p14="http://schemas.microsoft.com/office/powerpoint/2010/main" val="20907020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440" name="Google Shape;44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51296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solidFill>
                  <a:schemeClr val="dk1"/>
                </a:solidFill>
                <a:latin typeface="Roboto" panose="02000000000000000000" pitchFamily="2" charset="0"/>
                <a:ea typeface="Roboto" panose="02000000000000000000" pitchFamily="2" charset="0"/>
                <a:cs typeface="Roboto"/>
                <a:sym typeface="Roboto"/>
              </a:rPr>
              <a:t>Việc</a:t>
            </a:r>
            <a:r>
              <a:rPr lang="en-US" sz="1200" dirty="0">
                <a:solidFill>
                  <a:schemeClr val="dk1"/>
                </a:solidFill>
                <a:latin typeface="Roboto" panose="02000000000000000000" pitchFamily="2" charset="0"/>
                <a:ea typeface="Roboto" panose="02000000000000000000" pitchFamily="2" charset="0"/>
                <a:cs typeface="Roboto"/>
                <a:sym typeface="Roboto"/>
              </a:rPr>
              <a:t> vi </a:t>
            </a:r>
            <a:r>
              <a:rPr lang="en-US" sz="1200" dirty="0" err="1">
                <a:solidFill>
                  <a:schemeClr val="dk1"/>
                </a:solidFill>
                <a:latin typeface="Roboto" panose="02000000000000000000" pitchFamily="2" charset="0"/>
                <a:ea typeface="Roboto" panose="02000000000000000000" pitchFamily="2" charset="0"/>
                <a:cs typeface="Roboto"/>
                <a:sym typeface="Roboto"/>
              </a:rPr>
              <a:t>phạm</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bản</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quyền</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kỹ</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thuật</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số</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đang</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diễn</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ra</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b="1" dirty="0" err="1">
                <a:solidFill>
                  <a:schemeClr val="dk1"/>
                </a:solidFill>
                <a:latin typeface="Roboto" panose="02000000000000000000" pitchFamily="2" charset="0"/>
                <a:ea typeface="Roboto" panose="02000000000000000000" pitchFamily="2" charset="0"/>
                <a:cs typeface="Roboto"/>
                <a:sym typeface="Roboto"/>
              </a:rPr>
              <a:t>hàng</a:t>
            </a:r>
            <a:r>
              <a:rPr lang="en-US" sz="1200" b="1" dirty="0">
                <a:solidFill>
                  <a:schemeClr val="dk1"/>
                </a:solidFill>
                <a:latin typeface="Roboto" panose="02000000000000000000" pitchFamily="2" charset="0"/>
                <a:ea typeface="Roboto" panose="02000000000000000000" pitchFamily="2" charset="0"/>
                <a:cs typeface="Roboto"/>
                <a:sym typeface="Roboto"/>
              </a:rPr>
              <a:t> </a:t>
            </a:r>
            <a:r>
              <a:rPr lang="en-US" sz="1200" b="1" dirty="0" err="1">
                <a:solidFill>
                  <a:schemeClr val="dk1"/>
                </a:solidFill>
                <a:latin typeface="Roboto" panose="02000000000000000000" pitchFamily="2" charset="0"/>
                <a:ea typeface="Roboto" panose="02000000000000000000" pitchFamily="2" charset="0"/>
                <a:cs typeface="Roboto"/>
                <a:sym typeface="Roboto"/>
              </a:rPr>
              <a:t>ngày</a:t>
            </a:r>
            <a:r>
              <a:rPr lang="en-US" sz="1200" b="1" dirty="0">
                <a:solidFill>
                  <a:schemeClr val="dk1"/>
                </a:solidFill>
                <a:latin typeface="Roboto" panose="02000000000000000000" pitchFamily="2" charset="0"/>
                <a:ea typeface="Roboto" panose="02000000000000000000" pitchFamily="2" charset="0"/>
                <a:cs typeface="Roboto"/>
                <a:sym typeface="Roboto"/>
              </a:rPr>
              <a:t>, </a:t>
            </a:r>
            <a:r>
              <a:rPr lang="en-US" sz="1200" b="1" dirty="0" err="1">
                <a:solidFill>
                  <a:schemeClr val="dk1"/>
                </a:solidFill>
                <a:latin typeface="Roboto" panose="02000000000000000000" pitchFamily="2" charset="0"/>
                <a:ea typeface="Roboto" panose="02000000000000000000" pitchFamily="2" charset="0"/>
                <a:cs typeface="Roboto"/>
                <a:sym typeface="Roboto"/>
              </a:rPr>
              <a:t>hàng</a:t>
            </a:r>
            <a:r>
              <a:rPr lang="en-US" sz="1200" b="1" dirty="0">
                <a:solidFill>
                  <a:schemeClr val="dk1"/>
                </a:solidFill>
                <a:latin typeface="Roboto" panose="02000000000000000000" pitchFamily="2" charset="0"/>
                <a:ea typeface="Roboto" panose="02000000000000000000" pitchFamily="2" charset="0"/>
                <a:cs typeface="Roboto"/>
                <a:sym typeface="Roboto"/>
              </a:rPr>
              <a:t> </a:t>
            </a:r>
            <a:r>
              <a:rPr lang="en-US" sz="1200" b="1" dirty="0" err="1">
                <a:solidFill>
                  <a:schemeClr val="dk1"/>
                </a:solidFill>
                <a:latin typeface="Roboto" panose="02000000000000000000" pitchFamily="2" charset="0"/>
                <a:ea typeface="Roboto" panose="02000000000000000000" pitchFamily="2" charset="0"/>
                <a:cs typeface="Roboto"/>
                <a:sym typeface="Roboto"/>
              </a:rPr>
              <a:t>giờ</a:t>
            </a:r>
            <a:r>
              <a:rPr lang="en-US" sz="1200" b="1" dirty="0">
                <a:solidFill>
                  <a:schemeClr val="dk1"/>
                </a:solidFill>
                <a:latin typeface="Roboto" panose="02000000000000000000" pitchFamily="2" charset="0"/>
                <a:ea typeface="Roboto" panose="02000000000000000000" pitchFamily="2" charset="0"/>
                <a:cs typeface="Roboto"/>
                <a:sym typeface="Roboto"/>
              </a:rPr>
              <a:t> </a:t>
            </a:r>
            <a:r>
              <a:rPr lang="en-US" sz="1200" dirty="0">
                <a:solidFill>
                  <a:schemeClr val="dk1"/>
                </a:solidFill>
                <a:latin typeface="Roboto" panose="02000000000000000000" pitchFamily="2" charset="0"/>
                <a:ea typeface="Roboto" panose="02000000000000000000" pitchFamily="2" charset="0"/>
                <a:cs typeface="Roboto"/>
                <a:sym typeface="Roboto"/>
              </a:rPr>
              <a:t>ở </a:t>
            </a:r>
            <a:r>
              <a:rPr lang="en-US" sz="1200" dirty="0" err="1">
                <a:solidFill>
                  <a:schemeClr val="dk1"/>
                </a:solidFill>
                <a:latin typeface="Roboto" panose="02000000000000000000" pitchFamily="2" charset="0"/>
                <a:ea typeface="Roboto" panose="02000000000000000000" pitchFamily="2" charset="0"/>
                <a:cs typeface="Roboto"/>
                <a:sym typeface="Roboto"/>
              </a:rPr>
              <a:t>hầu</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hết</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các</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lĩnh</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vực</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với</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nhiều</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hình</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thức</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và</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mức</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độ</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khác</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nhau</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trong</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đó</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có</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lĩnh</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vực</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giáo</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dục</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và</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đào</a:t>
            </a:r>
            <a:r>
              <a:rPr lang="en-US" sz="1200" dirty="0">
                <a:solidFill>
                  <a:schemeClr val="dk1"/>
                </a:solidFill>
                <a:latin typeface="Roboto" panose="02000000000000000000" pitchFamily="2" charset="0"/>
                <a:ea typeface="Roboto" panose="02000000000000000000" pitchFamily="2" charset="0"/>
                <a:cs typeface="Roboto"/>
                <a:sym typeface="Roboto"/>
              </a:rPr>
              <a:t> </a:t>
            </a:r>
            <a:r>
              <a:rPr lang="en-US" sz="1200" dirty="0" err="1">
                <a:solidFill>
                  <a:schemeClr val="dk1"/>
                </a:solidFill>
                <a:latin typeface="Roboto" panose="02000000000000000000" pitchFamily="2" charset="0"/>
                <a:ea typeface="Roboto" panose="02000000000000000000" pitchFamily="2" charset="0"/>
                <a:cs typeface="Roboto"/>
                <a:sym typeface="Roboto"/>
              </a:rPr>
              <a:t>tạo</a:t>
            </a:r>
            <a:endParaRPr lang="en-US" sz="1200" dirty="0">
              <a:solidFill>
                <a:schemeClr val="dk1"/>
              </a:solidFill>
              <a:latin typeface="Roboto" panose="02000000000000000000" pitchFamily="2" charset="0"/>
              <a:ea typeface="Roboto" panose="02000000000000000000" pitchFamily="2" charset="0"/>
              <a:cs typeface="Roboto"/>
              <a:sym typeface="Roboto"/>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dk1"/>
              </a:solidFill>
              <a:latin typeface="Roboto" panose="02000000000000000000" pitchFamily="2" charset="0"/>
              <a:ea typeface="Roboto" panose="02000000000000000000" pitchFamily="2" charset="0"/>
              <a:cs typeface="Roboto"/>
              <a:sym typeface="Roboto"/>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Làm</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thế</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nào</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để</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các</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cá</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nhân</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tổ</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chức</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là</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chủ</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sở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hữu</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của</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tài</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nguyên</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số</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có</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thể</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kiểm</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soát</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bản</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quyền</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cho</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các</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dữ</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liệu</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 </a:t>
            </a:r>
            <a:r>
              <a:rPr lang="en-GB" sz="1200" dirty="0" err="1">
                <a:solidFill>
                  <a:schemeClr val="accent2">
                    <a:lumMod val="75000"/>
                  </a:schemeClr>
                </a:solidFill>
                <a:latin typeface="Roboto" panose="02000000000000000000" pitchFamily="2" charset="0"/>
                <a:ea typeface="Roboto" panose="02000000000000000000" pitchFamily="2" charset="0"/>
                <a:cs typeface="Roboto"/>
                <a:sym typeface="Roboto"/>
              </a:rPr>
              <a:t>số</a:t>
            </a:r>
            <a:r>
              <a:rPr lang="en-GB" sz="1200" dirty="0">
                <a:solidFill>
                  <a:schemeClr val="accent2">
                    <a:lumMod val="75000"/>
                  </a:schemeClr>
                </a:solidFill>
                <a:latin typeface="Roboto" panose="02000000000000000000" pitchFamily="2" charset="0"/>
                <a:ea typeface="Roboto" panose="02000000000000000000" pitchFamily="2" charset="0"/>
                <a:cs typeface="Roboto"/>
                <a:sym typeface="Roboto"/>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dk1"/>
              </a:solidFill>
              <a:latin typeface="Roboto" panose="02000000000000000000" pitchFamily="2" charset="0"/>
              <a:ea typeface="Roboto" panose="02000000000000000000" pitchFamily="2" charset="0"/>
              <a:cs typeface="Roboto"/>
              <a:sym typeface="Roboto"/>
            </a:endParaRPr>
          </a:p>
          <a:p>
            <a:endParaRPr lang="en-US" dirty="0"/>
          </a:p>
        </p:txBody>
      </p:sp>
      <p:sp>
        <p:nvSpPr>
          <p:cNvPr id="4" name="Date Placeholder 3"/>
          <p:cNvSpPr>
            <a:spLocks noGrp="1"/>
          </p:cNvSpPr>
          <p:nvPr>
            <p:ph type="dt" idx="1"/>
          </p:nvPr>
        </p:nvSpPr>
        <p:spPr/>
        <p:txBody>
          <a:bodyPr/>
          <a:lstStyle/>
          <a:p>
            <a:endParaRPr lang="en-US"/>
          </a:p>
        </p:txBody>
      </p:sp>
      <p:sp>
        <p:nvSpPr>
          <p:cNvPr id="5" name="Slide Number Placeholder 4"/>
          <p:cNvSpPr>
            <a:spLocks noGrp="1"/>
          </p:cNvSpPr>
          <p:nvPr>
            <p:ph type="sldNum" sz="quarter" idx="5"/>
          </p:nvPr>
        </p:nvSpPr>
        <p:spPr/>
        <p:txBody>
          <a:bodyPr/>
          <a:lstStyle/>
          <a:p>
            <a:fld id="{DE078EED-D37D-C841-BECF-7B1B8041AFBD}" type="slidenum">
              <a:rPr lang="en-US" smtClean="0"/>
              <a:t>32</a:t>
            </a:fld>
            <a:endParaRPr lang="en-US"/>
          </a:p>
        </p:txBody>
      </p:sp>
    </p:spTree>
    <p:extLst>
      <p:ext uri="{BB962C8B-B14F-4D97-AF65-F5344CB8AC3E}">
        <p14:creationId xmlns:p14="http://schemas.microsoft.com/office/powerpoint/2010/main" val="18507644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7" name="Google Shape;19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r>
              <a:rPr lang="en-US"/>
              <a:t>Cân</a:t>
            </a:r>
            <a:r>
              <a:rPr lang="en-US" baseline="0"/>
              <a:t> nhắc</a:t>
            </a:r>
            <a:endParaRPr dirty="0"/>
          </a:p>
        </p:txBody>
      </p:sp>
      <p:sp>
        <p:nvSpPr>
          <p:cNvPr id="198" name="Google Shape;19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33</a:t>
            </a:fld>
            <a:endParaRPr/>
          </a:p>
        </p:txBody>
      </p:sp>
    </p:spTree>
    <p:extLst>
      <p:ext uri="{BB962C8B-B14F-4D97-AF65-F5344CB8AC3E}">
        <p14:creationId xmlns:p14="http://schemas.microsoft.com/office/powerpoint/2010/main" val="367413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971550" lvl="1" indent="-285750" algn="just">
              <a:lnSpc>
                <a:spcPct val="150000"/>
              </a:lnSpc>
              <a:spcBef>
                <a:spcPts val="0"/>
              </a:spcBef>
              <a:spcAft>
                <a:spcPts val="800"/>
              </a:spcAft>
              <a:buClr>
                <a:schemeClr val="accent2">
                  <a:lumMod val="75000"/>
                </a:schemeClr>
              </a:buClr>
              <a:buFont typeface="Courier New" panose="02070309020205020404" pitchFamily="49" charset="0"/>
              <a:buChar char="o"/>
            </a:pPr>
            <a:r>
              <a:rPr lang="en-US" sz="1200"/>
              <a:t>Tích hợp với ứng dụng xác thực người dùng, đăng nhập một lần - Single Sign On</a:t>
            </a:r>
          </a:p>
          <a:p>
            <a:pPr marL="971550" lvl="1" indent="-285750" algn="just">
              <a:lnSpc>
                <a:spcPct val="150000"/>
              </a:lnSpc>
              <a:spcBef>
                <a:spcPts val="0"/>
              </a:spcBef>
              <a:spcAft>
                <a:spcPts val="800"/>
              </a:spcAft>
              <a:buClr>
                <a:schemeClr val="accent2">
                  <a:lumMod val="75000"/>
                </a:schemeClr>
              </a:buClr>
              <a:buFont typeface="Courier New" panose="02070309020205020404" pitchFamily="49" charset="0"/>
              <a:buChar char="o"/>
            </a:pPr>
            <a:r>
              <a:rPr lang="en-US" sz="1200"/>
              <a:t>Tích hợp với các hệ thống khác thông qua RestAPI</a:t>
            </a:r>
          </a:p>
          <a:p>
            <a:pPr marL="971550" lvl="1" indent="-285750" algn="just">
              <a:lnSpc>
                <a:spcPct val="150000"/>
              </a:lnSpc>
              <a:spcBef>
                <a:spcPts val="0"/>
              </a:spcBef>
              <a:spcAft>
                <a:spcPts val="800"/>
              </a:spcAft>
              <a:buClr>
                <a:schemeClr val="accent2">
                  <a:lumMod val="75000"/>
                </a:schemeClr>
              </a:buClr>
              <a:buFont typeface="Courier New" panose="02070309020205020404" pitchFamily="49" charset="0"/>
              <a:buChar char="o"/>
            </a:pPr>
            <a:r>
              <a:rPr lang="en-US" sz="1200"/>
              <a:t>Đáp ứng hoàn toàn các chuẩn quốc tế về thư viện (Dublincore, OAI-PMH)</a:t>
            </a:r>
          </a:p>
          <a:p>
            <a:pPr marL="0" lvl="0" indent="0" algn="l" rtl="0">
              <a:spcBef>
                <a:spcPts val="0"/>
              </a:spcBef>
              <a:spcAft>
                <a:spcPts val="0"/>
              </a:spcAft>
              <a:buNone/>
            </a:pPr>
            <a:endParaRPr/>
          </a:p>
        </p:txBody>
      </p:sp>
      <p:sp>
        <p:nvSpPr>
          <p:cNvPr id="222" name="Google Shape;222;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34</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062136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9" name="Google Shape;26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77161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AE77DA-99FF-4B5B-B8F1-2A3B3D1B851A}" type="slidenum">
              <a:rPr lang="en-GB" smtClean="0"/>
              <a:t>5</a:t>
            </a:fld>
            <a:endParaRPr lang="en-GB"/>
          </a:p>
        </p:txBody>
      </p:sp>
    </p:spTree>
    <p:extLst>
      <p:ext uri="{BB962C8B-B14F-4D97-AF65-F5344CB8AC3E}">
        <p14:creationId xmlns:p14="http://schemas.microsoft.com/office/powerpoint/2010/main" val="15943592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36</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368557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06" name="Google Shape;20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37</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8098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7" name="Google Shape;297;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Cấu trúc đơn vị BST linh hoạt theo nhu cầu và cách thức quản lý của thư viện</a:t>
            </a:r>
            <a:endParaRPr/>
          </a:p>
          <a:p>
            <a:pPr marL="0" lvl="0" indent="0" algn="l" rtl="0">
              <a:spcBef>
                <a:spcPts val="0"/>
              </a:spcBef>
              <a:spcAft>
                <a:spcPts val="0"/>
              </a:spcAft>
              <a:buNone/>
            </a:pPr>
            <a:endParaRPr/>
          </a:p>
        </p:txBody>
      </p:sp>
      <p:sp>
        <p:nvSpPr>
          <p:cNvPr id="298" name="Google Shape;298;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44EDF-9039-FF63-D466-2A19758C09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605B03-18E3-A3A5-E24B-49A4F613DD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E7FD511-7C9E-40F0-5757-B700A956EFA3}"/>
              </a:ext>
            </a:extLst>
          </p:cNvPr>
          <p:cNvSpPr>
            <a:spLocks noGrp="1"/>
          </p:cNvSpPr>
          <p:nvPr>
            <p:ph type="body" idx="1"/>
          </p:nvPr>
        </p:nvSpPr>
        <p:spPr/>
        <p:txBody>
          <a:bodyPr/>
          <a:lstStyle/>
          <a:p>
            <a:r>
              <a:rPr lang="en-US"/>
              <a:t>DSpace không giới hạn số lượng đơn vị, đơn vị con, bộ sưu tập</a:t>
            </a:r>
            <a:endParaRPr lang="en-US" dirty="0"/>
          </a:p>
        </p:txBody>
      </p:sp>
      <p:sp>
        <p:nvSpPr>
          <p:cNvPr id="4" name="Slide Number Placeholder 3">
            <a:extLst>
              <a:ext uri="{FF2B5EF4-FFF2-40B4-BE49-F238E27FC236}">
                <a16:creationId xmlns:a16="http://schemas.microsoft.com/office/drawing/2014/main" id="{5FDC3BE2-4887-48F6-6E41-3501FFDA8456}"/>
              </a:ext>
            </a:extLst>
          </p:cNvPr>
          <p:cNvSpPr>
            <a:spLocks noGrp="1"/>
          </p:cNvSpPr>
          <p:nvPr>
            <p:ph type="sldNum" sz="quarter" idx="5"/>
          </p:nvPr>
        </p:nvSpPr>
        <p:spPr/>
        <p:txBody>
          <a:bodyPr/>
          <a:lstStyle/>
          <a:p>
            <a:fld id="{76AE77DA-99FF-4B5B-B8F1-2A3B3D1B851A}" type="slidenum">
              <a:rPr lang="en-GB" smtClean="0"/>
              <a:t>7</a:t>
            </a:fld>
            <a:endParaRPr lang="en-GB"/>
          </a:p>
        </p:txBody>
      </p:sp>
    </p:spTree>
    <p:extLst>
      <p:ext uri="{BB962C8B-B14F-4D97-AF65-F5344CB8AC3E}">
        <p14:creationId xmlns:p14="http://schemas.microsoft.com/office/powerpoint/2010/main" val="800932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080346-C19A-5DC3-0C0E-E02B470543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071920E-923D-B723-482B-820920B504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FDABC7-0320-C449-584A-DC40E42F85F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F3B0A24-1BA6-5B4E-C874-6BF1161D6A78}"/>
              </a:ext>
            </a:extLst>
          </p:cNvPr>
          <p:cNvSpPr>
            <a:spLocks noGrp="1"/>
          </p:cNvSpPr>
          <p:nvPr>
            <p:ph type="sldNum" sz="quarter" idx="5"/>
          </p:nvPr>
        </p:nvSpPr>
        <p:spPr/>
        <p:txBody>
          <a:bodyPr/>
          <a:lstStyle/>
          <a:p>
            <a:fld id="{76AE77DA-99FF-4B5B-B8F1-2A3B3D1B851A}" type="slidenum">
              <a:rPr lang="en-GB" smtClean="0"/>
              <a:t>8</a:t>
            </a:fld>
            <a:endParaRPr lang="en-GB"/>
          </a:p>
        </p:txBody>
      </p:sp>
    </p:spTree>
    <p:extLst>
      <p:ext uri="{BB962C8B-B14F-4D97-AF65-F5344CB8AC3E}">
        <p14:creationId xmlns:p14="http://schemas.microsoft.com/office/powerpoint/2010/main" val="1362366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313312-4B6D-940E-9EE6-57D22CDFE0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2EDAF5-D23E-CBA9-1F4A-A7AB0C3405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B883A8-8FFA-0B54-271C-ECB5EFDB7E0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0F967F8-6537-37A8-B80E-12E6840585FD}"/>
              </a:ext>
            </a:extLst>
          </p:cNvPr>
          <p:cNvSpPr>
            <a:spLocks noGrp="1"/>
          </p:cNvSpPr>
          <p:nvPr>
            <p:ph type="sldNum" sz="quarter" idx="5"/>
          </p:nvPr>
        </p:nvSpPr>
        <p:spPr/>
        <p:txBody>
          <a:bodyPr/>
          <a:lstStyle/>
          <a:p>
            <a:fld id="{76AE77DA-99FF-4B5B-B8F1-2A3B3D1B851A}" type="slidenum">
              <a:rPr lang="en-GB" smtClean="0"/>
              <a:t>9</a:t>
            </a:fld>
            <a:endParaRPr lang="en-GB"/>
          </a:p>
        </p:txBody>
      </p:sp>
    </p:spTree>
    <p:extLst>
      <p:ext uri="{BB962C8B-B14F-4D97-AF65-F5344CB8AC3E}">
        <p14:creationId xmlns:p14="http://schemas.microsoft.com/office/powerpoint/2010/main" val="3463388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88720-9463-A459-BCA8-66586F7A2A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A584F0-50C6-B81A-E0EE-A19ECF5895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B91B12-EF55-D569-9725-CE17261E5E8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53B5AA9-9085-2798-6251-E7B4296D6DE7}"/>
              </a:ext>
            </a:extLst>
          </p:cNvPr>
          <p:cNvSpPr>
            <a:spLocks noGrp="1"/>
          </p:cNvSpPr>
          <p:nvPr>
            <p:ph type="sldNum" sz="quarter" idx="5"/>
          </p:nvPr>
        </p:nvSpPr>
        <p:spPr/>
        <p:txBody>
          <a:bodyPr/>
          <a:lstStyle/>
          <a:p>
            <a:fld id="{76AE77DA-99FF-4B5B-B8F1-2A3B3D1B851A}" type="slidenum">
              <a:rPr lang="en-GB" smtClean="0"/>
              <a:t>10</a:t>
            </a:fld>
            <a:endParaRPr lang="en-GB"/>
          </a:p>
        </p:txBody>
      </p:sp>
    </p:spTree>
    <p:extLst>
      <p:ext uri="{BB962C8B-B14F-4D97-AF65-F5344CB8AC3E}">
        <p14:creationId xmlns:p14="http://schemas.microsoft.com/office/powerpoint/2010/main" val="1006825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171F93-3C05-AD4D-6B22-548EF7A942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73AF34-3548-023A-F7A8-A32A7A8CD2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6B8B5B-A7B0-85CE-6307-FEAC5DD69A3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7C7166E0-AA2B-CC21-DEE3-F759F6E7CDD4}"/>
              </a:ext>
            </a:extLst>
          </p:cNvPr>
          <p:cNvSpPr>
            <a:spLocks noGrp="1"/>
          </p:cNvSpPr>
          <p:nvPr>
            <p:ph type="sldNum" sz="quarter" idx="5"/>
          </p:nvPr>
        </p:nvSpPr>
        <p:spPr/>
        <p:txBody>
          <a:bodyPr/>
          <a:lstStyle/>
          <a:p>
            <a:fld id="{76AE77DA-99FF-4B5B-B8F1-2A3B3D1B851A}" type="slidenum">
              <a:rPr lang="en-GB" smtClean="0"/>
              <a:t>11</a:t>
            </a:fld>
            <a:endParaRPr lang="en-GB"/>
          </a:p>
        </p:txBody>
      </p:sp>
    </p:spTree>
    <p:extLst>
      <p:ext uri="{BB962C8B-B14F-4D97-AF65-F5344CB8AC3E}">
        <p14:creationId xmlns:p14="http://schemas.microsoft.com/office/powerpoint/2010/main" val="19517034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1.xml"/><Relationship Id="rId5" Type="http://schemas.openxmlformats.org/officeDocument/2006/relationships/image" Target="../media/image17.svg"/><Relationship Id="rId4" Type="http://schemas.openxmlformats.org/officeDocument/2006/relationships/image" Target="../media/image16.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13.svg"/><Relationship Id="rId4"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Content_Left">
  <p:cSld name="2_Content_Left">
    <p:bg>
      <p:bgPr>
        <a:solidFill>
          <a:schemeClr val="lt1"/>
        </a:solidFill>
        <a:effectLst/>
      </p:bgPr>
    </p:bg>
    <p:spTree>
      <p:nvGrpSpPr>
        <p:cNvPr id="1" name="Shape 29"/>
        <p:cNvGrpSpPr/>
        <p:nvPr/>
      </p:nvGrpSpPr>
      <p:grpSpPr>
        <a:xfrm>
          <a:off x="0" y="0"/>
          <a:ext cx="0" cy="0"/>
          <a:chOff x="0" y="0"/>
          <a:chExt cx="0" cy="0"/>
        </a:xfrm>
      </p:grpSpPr>
      <p:sp>
        <p:nvSpPr>
          <p:cNvPr id="30" name="Google Shape;30;p40"/>
          <p:cNvSpPr txBox="1">
            <a:spLocks noGrp="1"/>
          </p:cNvSpPr>
          <p:nvPr>
            <p:ph type="ctrTitle"/>
          </p:nvPr>
        </p:nvSpPr>
        <p:spPr>
          <a:xfrm>
            <a:off x="609600" y="168045"/>
            <a:ext cx="11005751" cy="623598"/>
          </a:xfrm>
          <a:prstGeom prst="rect">
            <a:avLst/>
          </a:prstGeom>
          <a:noFill/>
          <a:ln>
            <a:noFill/>
          </a:ln>
        </p:spPr>
        <p:txBody>
          <a:bodyPr spcFirstLastPara="1" wrap="square" lIns="91425" tIns="45700" rIns="91425" bIns="45700" anchor="ctr" anchorCtr="0">
            <a:noAutofit/>
          </a:bodyPr>
          <a:lstStyle>
            <a:lvl1pPr lvl="0" algn="l">
              <a:lnSpc>
                <a:spcPct val="130000"/>
              </a:lnSpc>
              <a:spcBef>
                <a:spcPts val="0"/>
              </a:spcBef>
              <a:spcAft>
                <a:spcPts val="0"/>
              </a:spcAft>
              <a:buClr>
                <a:schemeClr val="dk2"/>
              </a:buClr>
              <a:buSzPts val="3600"/>
              <a:buFont typeface="Roboto"/>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40"/>
          <p:cNvSpPr txBox="1">
            <a:spLocks noGrp="1"/>
          </p:cNvSpPr>
          <p:nvPr>
            <p:ph type="body" idx="1"/>
          </p:nvPr>
        </p:nvSpPr>
        <p:spPr>
          <a:xfrm>
            <a:off x="609600" y="1519881"/>
            <a:ext cx="11005750" cy="4955059"/>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40"/>
          <p:cNvSpPr txBox="1">
            <a:spLocks noGrp="1"/>
          </p:cNvSpPr>
          <p:nvPr>
            <p:ph type="body" idx="2"/>
          </p:nvPr>
        </p:nvSpPr>
        <p:spPr>
          <a:xfrm>
            <a:off x="609600" y="798168"/>
            <a:ext cx="11005751" cy="357188"/>
          </a:xfrm>
          <a:prstGeom prst="rect">
            <a:avLst/>
          </a:prstGeom>
          <a:noFill/>
          <a:ln>
            <a:noFill/>
          </a:ln>
        </p:spPr>
        <p:txBody>
          <a:bodyPr spcFirstLastPara="1" wrap="square" lIns="91425" tIns="45700" rIns="91425" bIns="45700" anchor="ctr" anchorCtr="0">
            <a:noAutofit/>
          </a:bodyPr>
          <a:lstStyle>
            <a:lvl1pPr marL="457200" lvl="0" indent="-228600" algn="l">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33" name="Google Shape;33;p40"/>
          <p:cNvPicPr preferRelativeResize="0"/>
          <p:nvPr/>
        </p:nvPicPr>
        <p:blipFill rotWithShape="1">
          <a:blip r:embed="rId2">
            <a:alphaModFix/>
          </a:blip>
          <a:srcRect/>
          <a:stretch/>
        </p:blipFill>
        <p:spPr>
          <a:xfrm>
            <a:off x="10972800" y="6400800"/>
            <a:ext cx="1097280" cy="305753"/>
          </a:xfrm>
          <a:prstGeom prst="rect">
            <a:avLst/>
          </a:prstGeom>
          <a:noFill/>
          <a:ln>
            <a:noFill/>
          </a:ln>
        </p:spPr>
      </p:pic>
      <p:pic>
        <p:nvPicPr>
          <p:cNvPr id="34" name="Google Shape;34;p40"/>
          <p:cNvPicPr preferRelativeResize="0"/>
          <p:nvPr/>
        </p:nvPicPr>
        <p:blipFill rotWithShape="1">
          <a:blip r:embed="rId3">
            <a:alphaModFix/>
          </a:blip>
          <a:srcRect/>
          <a:stretch/>
        </p:blipFill>
        <p:spPr>
          <a:xfrm>
            <a:off x="8759952" y="2743200"/>
            <a:ext cx="3474720" cy="347472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_Vertical_Blue">
  <p:cSld name="Content_Vertical_Blue">
    <p:bg>
      <p:bgPr>
        <a:solidFill>
          <a:schemeClr val="lt1"/>
        </a:solidFill>
        <a:effectLst/>
      </p:bgPr>
    </p:bg>
    <p:spTree>
      <p:nvGrpSpPr>
        <p:cNvPr id="1" name="Shape 113"/>
        <p:cNvGrpSpPr/>
        <p:nvPr/>
      </p:nvGrpSpPr>
      <p:grpSpPr>
        <a:xfrm>
          <a:off x="0" y="0"/>
          <a:ext cx="0" cy="0"/>
          <a:chOff x="0" y="0"/>
          <a:chExt cx="0" cy="0"/>
        </a:xfrm>
      </p:grpSpPr>
      <p:sp>
        <p:nvSpPr>
          <p:cNvPr id="114" name="Google Shape;114;p62"/>
          <p:cNvSpPr/>
          <p:nvPr/>
        </p:nvSpPr>
        <p:spPr>
          <a:xfrm>
            <a:off x="0" y="0"/>
            <a:ext cx="1693333" cy="6858000"/>
          </a:xfrm>
          <a:prstGeom prst="rect">
            <a:avLst/>
          </a:prstGeom>
          <a:solidFill>
            <a:schemeClr val="dk2"/>
          </a:solidFill>
          <a:ln w="12700" cap="flat" cmpd="sng">
            <a:solidFill>
              <a:srgbClr val="007EA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5" name="Google Shape;115;p62"/>
          <p:cNvSpPr txBox="1">
            <a:spLocks noGrp="1"/>
          </p:cNvSpPr>
          <p:nvPr>
            <p:ph type="ctrTitle"/>
          </p:nvPr>
        </p:nvSpPr>
        <p:spPr>
          <a:xfrm rot="-5400000">
            <a:off x="-2502369" y="3009694"/>
            <a:ext cx="6306897" cy="623598"/>
          </a:xfrm>
          <a:prstGeom prst="rect">
            <a:avLst/>
          </a:prstGeom>
          <a:noFill/>
          <a:ln>
            <a:noFill/>
          </a:ln>
        </p:spPr>
        <p:txBody>
          <a:bodyPr spcFirstLastPara="1" wrap="square" lIns="91425" tIns="45700" rIns="91425" bIns="45700" anchor="ctr" anchorCtr="0">
            <a:noAutofit/>
          </a:bodyPr>
          <a:lstStyle>
            <a:lvl1pPr lvl="0" algn="l">
              <a:lnSpc>
                <a:spcPct val="130000"/>
              </a:lnSpc>
              <a:spcBef>
                <a:spcPts val="0"/>
              </a:spcBef>
              <a:spcAft>
                <a:spcPts val="0"/>
              </a:spcAft>
              <a:buClr>
                <a:schemeClr val="lt1"/>
              </a:buClr>
              <a:buSzPts val="3600"/>
              <a:buFont typeface="Roboto"/>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6" name="Google Shape;116;p62"/>
          <p:cNvSpPr txBox="1">
            <a:spLocks noGrp="1"/>
          </p:cNvSpPr>
          <p:nvPr>
            <p:ph type="body" idx="1"/>
          </p:nvPr>
        </p:nvSpPr>
        <p:spPr>
          <a:xfrm>
            <a:off x="1956391" y="168043"/>
            <a:ext cx="9658959" cy="6306898"/>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62"/>
          <p:cNvSpPr txBox="1">
            <a:spLocks noGrp="1"/>
          </p:cNvSpPr>
          <p:nvPr>
            <p:ph type="body" idx="2"/>
          </p:nvPr>
        </p:nvSpPr>
        <p:spPr>
          <a:xfrm rot="-5400000">
            <a:off x="-1963205" y="3142898"/>
            <a:ext cx="6306898" cy="357188"/>
          </a:xfrm>
          <a:prstGeom prst="rect">
            <a:avLst/>
          </a:prstGeom>
          <a:noFill/>
          <a:ln>
            <a:noFill/>
          </a:ln>
        </p:spPr>
        <p:txBody>
          <a:bodyPr spcFirstLastPara="1" wrap="square" lIns="91425" tIns="45700" rIns="91425" bIns="45700" anchor="ctr" anchorCtr="0">
            <a:noAutofit/>
          </a:bodyPr>
          <a:lstStyle>
            <a:lvl1pPr marL="457200" lvl="0" indent="-228600" algn="l">
              <a:lnSpc>
                <a:spcPct val="130000"/>
              </a:lnSpc>
              <a:spcBef>
                <a:spcPts val="1000"/>
              </a:spcBef>
              <a:spcAft>
                <a:spcPts val="0"/>
              </a:spcAft>
              <a:buClr>
                <a:srgbClr val="BFBFBF"/>
              </a:buClr>
              <a:buSzPts val="1800"/>
              <a:buNone/>
              <a:defRPr sz="1800" b="1">
                <a:solidFill>
                  <a:srgbClr val="BFBFB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18" name="Google Shape;118;p62"/>
          <p:cNvPicPr preferRelativeResize="0"/>
          <p:nvPr/>
        </p:nvPicPr>
        <p:blipFill rotWithShape="1">
          <a:blip r:embed="rId2">
            <a:alphaModFix/>
          </a:blip>
          <a:srcRect/>
          <a:stretch/>
        </p:blipFill>
        <p:spPr>
          <a:xfrm>
            <a:off x="10972800" y="6400800"/>
            <a:ext cx="1097280" cy="305753"/>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Content_Vertical_Blue">
  <p:cSld name="1_Content_Vertical_Blue">
    <p:bg>
      <p:bgPr>
        <a:solidFill>
          <a:schemeClr val="lt1"/>
        </a:solidFill>
        <a:effectLst/>
      </p:bgPr>
    </p:bg>
    <p:spTree>
      <p:nvGrpSpPr>
        <p:cNvPr id="1" name="Shape 119"/>
        <p:cNvGrpSpPr/>
        <p:nvPr/>
      </p:nvGrpSpPr>
      <p:grpSpPr>
        <a:xfrm>
          <a:off x="0" y="0"/>
          <a:ext cx="0" cy="0"/>
          <a:chOff x="0" y="0"/>
          <a:chExt cx="0" cy="0"/>
        </a:xfrm>
      </p:grpSpPr>
      <p:sp>
        <p:nvSpPr>
          <p:cNvPr id="120" name="Google Shape;120;p63"/>
          <p:cNvSpPr/>
          <p:nvPr/>
        </p:nvSpPr>
        <p:spPr>
          <a:xfrm>
            <a:off x="0" y="0"/>
            <a:ext cx="4284133" cy="6858000"/>
          </a:xfrm>
          <a:prstGeom prst="rect">
            <a:avLst/>
          </a:prstGeom>
          <a:solidFill>
            <a:schemeClr val="dk2"/>
          </a:solidFill>
          <a:ln w="12700" cap="flat" cmpd="sng">
            <a:solidFill>
              <a:srgbClr val="007EA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1" name="Google Shape;121;p63"/>
          <p:cNvSpPr txBox="1">
            <a:spLocks noGrp="1"/>
          </p:cNvSpPr>
          <p:nvPr>
            <p:ph type="ctrTitle"/>
          </p:nvPr>
        </p:nvSpPr>
        <p:spPr>
          <a:xfrm>
            <a:off x="359366" y="383059"/>
            <a:ext cx="3569166" cy="3664008"/>
          </a:xfrm>
          <a:prstGeom prst="rect">
            <a:avLst/>
          </a:prstGeom>
          <a:noFill/>
          <a:ln>
            <a:noFill/>
          </a:ln>
        </p:spPr>
        <p:txBody>
          <a:bodyPr spcFirstLastPara="1" wrap="square" lIns="91425" tIns="45700" rIns="91425" bIns="45700" anchor="b" anchorCtr="0">
            <a:noAutofit/>
          </a:bodyPr>
          <a:lstStyle>
            <a:lvl1pPr lvl="0" algn="l">
              <a:lnSpc>
                <a:spcPct val="130000"/>
              </a:lnSpc>
              <a:spcBef>
                <a:spcPts val="0"/>
              </a:spcBef>
              <a:spcAft>
                <a:spcPts val="0"/>
              </a:spcAft>
              <a:buClr>
                <a:schemeClr val="lt1"/>
              </a:buClr>
              <a:buSzPts val="3600"/>
              <a:buFont typeface="Roboto"/>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2" name="Google Shape;122;p63"/>
          <p:cNvSpPr txBox="1">
            <a:spLocks noGrp="1"/>
          </p:cNvSpPr>
          <p:nvPr>
            <p:ph type="body" idx="1"/>
          </p:nvPr>
        </p:nvSpPr>
        <p:spPr>
          <a:xfrm>
            <a:off x="4893733" y="168043"/>
            <a:ext cx="6721617" cy="6306898"/>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3" name="Google Shape;123;p63"/>
          <p:cNvSpPr txBox="1">
            <a:spLocks noGrp="1"/>
          </p:cNvSpPr>
          <p:nvPr>
            <p:ph type="body" idx="2"/>
          </p:nvPr>
        </p:nvSpPr>
        <p:spPr>
          <a:xfrm>
            <a:off x="359366" y="4251531"/>
            <a:ext cx="3569167" cy="2223409"/>
          </a:xfrm>
          <a:prstGeom prst="rect">
            <a:avLst/>
          </a:prstGeom>
          <a:noFill/>
          <a:ln>
            <a:noFill/>
          </a:ln>
        </p:spPr>
        <p:txBody>
          <a:bodyPr spcFirstLastPara="1" wrap="square" lIns="91425" tIns="45700" rIns="91425" bIns="45700" anchor="t" anchorCtr="0">
            <a:noAutofit/>
          </a:bodyPr>
          <a:lstStyle>
            <a:lvl1pPr marL="457200" lvl="0" indent="-228600" algn="just">
              <a:lnSpc>
                <a:spcPct val="130000"/>
              </a:lnSpc>
              <a:spcBef>
                <a:spcPts val="1000"/>
              </a:spcBef>
              <a:spcAft>
                <a:spcPts val="0"/>
              </a:spcAft>
              <a:buClr>
                <a:srgbClr val="BFBFBF"/>
              </a:buClr>
              <a:buSzPts val="1800"/>
              <a:buNone/>
              <a:defRPr sz="1800" b="1">
                <a:solidFill>
                  <a:srgbClr val="BFBFB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24" name="Google Shape;124;p63"/>
          <p:cNvPicPr preferRelativeResize="0"/>
          <p:nvPr/>
        </p:nvPicPr>
        <p:blipFill rotWithShape="1">
          <a:blip r:embed="rId2">
            <a:alphaModFix/>
          </a:blip>
          <a:srcRect/>
          <a:stretch/>
        </p:blipFill>
        <p:spPr>
          <a:xfrm>
            <a:off x="10972800" y="6400800"/>
            <a:ext cx="1097280" cy="305753"/>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Content_Center">
  <p:cSld name="1_Content_Center">
    <p:bg>
      <p:bgPr>
        <a:solidFill>
          <a:schemeClr val="lt1"/>
        </a:solidFill>
        <a:effectLst/>
      </p:bgPr>
    </p:bg>
    <p:spTree>
      <p:nvGrpSpPr>
        <p:cNvPr id="1" name="Shape 125"/>
        <p:cNvGrpSpPr/>
        <p:nvPr/>
      </p:nvGrpSpPr>
      <p:grpSpPr>
        <a:xfrm>
          <a:off x="0" y="0"/>
          <a:ext cx="0" cy="0"/>
          <a:chOff x="0" y="0"/>
          <a:chExt cx="0" cy="0"/>
        </a:xfrm>
      </p:grpSpPr>
      <p:sp>
        <p:nvSpPr>
          <p:cNvPr id="126" name="Google Shape;126;p64"/>
          <p:cNvSpPr/>
          <p:nvPr/>
        </p:nvSpPr>
        <p:spPr>
          <a:xfrm>
            <a:off x="0" y="0"/>
            <a:ext cx="12192000" cy="1759527"/>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7" name="Google Shape;127;p64"/>
          <p:cNvSpPr txBox="1">
            <a:spLocks noGrp="1"/>
          </p:cNvSpPr>
          <p:nvPr>
            <p:ph type="ctrTitle"/>
          </p:nvPr>
        </p:nvSpPr>
        <p:spPr>
          <a:xfrm>
            <a:off x="609600" y="168044"/>
            <a:ext cx="11005751" cy="1073471"/>
          </a:xfrm>
          <a:prstGeom prst="rect">
            <a:avLst/>
          </a:prstGeom>
          <a:noFill/>
          <a:ln>
            <a:noFill/>
          </a:ln>
        </p:spPr>
        <p:txBody>
          <a:bodyPr spcFirstLastPara="1" wrap="square" lIns="91425" tIns="45700" rIns="91425" bIns="45700" anchor="ctr" anchorCtr="0">
            <a:noAutofit/>
          </a:bodyPr>
          <a:lstStyle>
            <a:lvl1pPr lvl="0" algn="l">
              <a:lnSpc>
                <a:spcPct val="130000"/>
              </a:lnSpc>
              <a:spcBef>
                <a:spcPts val="0"/>
              </a:spcBef>
              <a:spcAft>
                <a:spcPts val="0"/>
              </a:spcAft>
              <a:buClr>
                <a:schemeClr val="lt1"/>
              </a:buClr>
              <a:buSzPts val="3600"/>
              <a:buFont typeface="Roboto"/>
              <a:buNone/>
              <a:defRPr sz="36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8" name="Google Shape;128;p64"/>
          <p:cNvSpPr txBox="1">
            <a:spLocks noGrp="1"/>
          </p:cNvSpPr>
          <p:nvPr>
            <p:ph type="body" idx="1"/>
          </p:nvPr>
        </p:nvSpPr>
        <p:spPr>
          <a:xfrm>
            <a:off x="609600" y="2286000"/>
            <a:ext cx="11005750" cy="4188940"/>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9" name="Google Shape;129;p64"/>
          <p:cNvSpPr txBox="1">
            <a:spLocks noGrp="1"/>
          </p:cNvSpPr>
          <p:nvPr>
            <p:ph type="body" idx="2"/>
          </p:nvPr>
        </p:nvSpPr>
        <p:spPr>
          <a:xfrm>
            <a:off x="609600" y="1241516"/>
            <a:ext cx="11005751" cy="357188"/>
          </a:xfrm>
          <a:prstGeom prst="rect">
            <a:avLst/>
          </a:prstGeom>
          <a:noFill/>
          <a:ln>
            <a:noFill/>
          </a:ln>
        </p:spPr>
        <p:txBody>
          <a:bodyPr spcFirstLastPara="1" wrap="square" lIns="91425" tIns="45700" rIns="91425" bIns="45700" anchor="ctr" anchorCtr="0">
            <a:noAutofit/>
          </a:bodyPr>
          <a:lstStyle>
            <a:lvl1pPr marL="457200" lvl="0" indent="-228600" algn="l">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30" name="Google Shape;130;p64"/>
          <p:cNvPicPr preferRelativeResize="0"/>
          <p:nvPr/>
        </p:nvPicPr>
        <p:blipFill rotWithShape="1">
          <a:blip r:embed="rId2">
            <a:alphaModFix/>
          </a:blip>
          <a:srcRect/>
          <a:stretch/>
        </p:blipFill>
        <p:spPr>
          <a:xfrm>
            <a:off x="10972800" y="6400800"/>
            <a:ext cx="1097280" cy="30575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_3">
  <p:cSld name="Content_3">
    <p:bg>
      <p:bgPr>
        <a:solidFill>
          <a:schemeClr val="lt1"/>
        </a:solidFill>
        <a:effectLst/>
      </p:bgPr>
    </p:bg>
    <p:spTree>
      <p:nvGrpSpPr>
        <p:cNvPr id="1" name="Shape 131"/>
        <p:cNvGrpSpPr/>
        <p:nvPr/>
      </p:nvGrpSpPr>
      <p:grpSpPr>
        <a:xfrm>
          <a:off x="0" y="0"/>
          <a:ext cx="0" cy="0"/>
          <a:chOff x="0" y="0"/>
          <a:chExt cx="0" cy="0"/>
        </a:xfrm>
      </p:grpSpPr>
      <p:sp>
        <p:nvSpPr>
          <p:cNvPr id="132" name="Google Shape;132;p65"/>
          <p:cNvSpPr txBox="1">
            <a:spLocks noGrp="1"/>
          </p:cNvSpPr>
          <p:nvPr>
            <p:ph type="ctrTitle"/>
          </p:nvPr>
        </p:nvSpPr>
        <p:spPr>
          <a:xfrm>
            <a:off x="609600" y="168045"/>
            <a:ext cx="11005751" cy="623598"/>
          </a:xfrm>
          <a:prstGeom prst="rect">
            <a:avLst/>
          </a:prstGeom>
          <a:noFill/>
          <a:ln>
            <a:noFill/>
          </a:ln>
        </p:spPr>
        <p:txBody>
          <a:bodyPr spcFirstLastPara="1" wrap="square" lIns="91425" tIns="45700" rIns="91425" bIns="45700" anchor="ctr" anchorCtr="0">
            <a:noAutofit/>
          </a:bodyPr>
          <a:lstStyle>
            <a:lvl1pPr lvl="0" algn="ctr">
              <a:lnSpc>
                <a:spcPct val="130000"/>
              </a:lnSpc>
              <a:spcBef>
                <a:spcPts val="0"/>
              </a:spcBef>
              <a:spcAft>
                <a:spcPts val="0"/>
              </a:spcAft>
              <a:buClr>
                <a:schemeClr val="dk2"/>
              </a:buClr>
              <a:buSzPts val="3600"/>
              <a:buFont typeface="Roboto"/>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3" name="Google Shape;133;p65"/>
          <p:cNvSpPr txBox="1">
            <a:spLocks noGrp="1"/>
          </p:cNvSpPr>
          <p:nvPr>
            <p:ph type="body" idx="1"/>
          </p:nvPr>
        </p:nvSpPr>
        <p:spPr>
          <a:xfrm>
            <a:off x="609600" y="1519881"/>
            <a:ext cx="3566160" cy="4955059"/>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p65"/>
          <p:cNvSpPr txBox="1">
            <a:spLocks noGrp="1"/>
          </p:cNvSpPr>
          <p:nvPr>
            <p:ph type="body" idx="2"/>
          </p:nvPr>
        </p:nvSpPr>
        <p:spPr>
          <a:xfrm>
            <a:off x="609600" y="798168"/>
            <a:ext cx="11005751" cy="357188"/>
          </a:xfrm>
          <a:prstGeom prst="rect">
            <a:avLst/>
          </a:prstGeom>
          <a:noFill/>
          <a:ln>
            <a:noFill/>
          </a:ln>
        </p:spPr>
        <p:txBody>
          <a:bodyPr spcFirstLastPara="1" wrap="square" lIns="91425" tIns="45700" rIns="91425" bIns="45700" anchor="ctr" anchorCtr="0">
            <a:noAutofit/>
          </a:bodyPr>
          <a:lstStyle>
            <a:lvl1pPr marL="457200" lvl="0" indent="-228600" algn="ctr">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35" name="Google Shape;135;p65"/>
          <p:cNvPicPr preferRelativeResize="0"/>
          <p:nvPr/>
        </p:nvPicPr>
        <p:blipFill rotWithShape="1">
          <a:blip r:embed="rId2">
            <a:alphaModFix/>
          </a:blip>
          <a:srcRect/>
          <a:stretch/>
        </p:blipFill>
        <p:spPr>
          <a:xfrm>
            <a:off x="10972800" y="6400800"/>
            <a:ext cx="1097280" cy="305753"/>
          </a:xfrm>
          <a:prstGeom prst="rect">
            <a:avLst/>
          </a:prstGeom>
          <a:noFill/>
          <a:ln>
            <a:noFill/>
          </a:ln>
        </p:spPr>
      </p:pic>
      <p:sp>
        <p:nvSpPr>
          <p:cNvPr id="136" name="Google Shape;136;p65"/>
          <p:cNvSpPr txBox="1">
            <a:spLocks noGrp="1"/>
          </p:cNvSpPr>
          <p:nvPr>
            <p:ph type="body" idx="3"/>
          </p:nvPr>
        </p:nvSpPr>
        <p:spPr>
          <a:xfrm>
            <a:off x="8049191" y="1519881"/>
            <a:ext cx="3566160" cy="4955059"/>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7" name="Google Shape;137;p65"/>
          <p:cNvSpPr txBox="1">
            <a:spLocks noGrp="1"/>
          </p:cNvSpPr>
          <p:nvPr>
            <p:ph type="body" idx="4"/>
          </p:nvPr>
        </p:nvSpPr>
        <p:spPr>
          <a:xfrm>
            <a:off x="4329395" y="1519238"/>
            <a:ext cx="3566160" cy="4956175"/>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Head_Only_Left">
  <p:cSld name="Head_Only_Left">
    <p:bg>
      <p:bgPr>
        <a:solidFill>
          <a:schemeClr val="lt1"/>
        </a:solidFill>
        <a:effectLst/>
      </p:bgPr>
    </p:bg>
    <p:spTree>
      <p:nvGrpSpPr>
        <p:cNvPr id="1" name="Shape 138"/>
        <p:cNvGrpSpPr/>
        <p:nvPr/>
      </p:nvGrpSpPr>
      <p:grpSpPr>
        <a:xfrm>
          <a:off x="0" y="0"/>
          <a:ext cx="0" cy="0"/>
          <a:chOff x="0" y="0"/>
          <a:chExt cx="0" cy="0"/>
        </a:xfrm>
      </p:grpSpPr>
      <p:sp>
        <p:nvSpPr>
          <p:cNvPr id="139" name="Google Shape;139;p66"/>
          <p:cNvSpPr txBox="1">
            <a:spLocks noGrp="1"/>
          </p:cNvSpPr>
          <p:nvPr>
            <p:ph type="ctrTitle"/>
          </p:nvPr>
        </p:nvSpPr>
        <p:spPr>
          <a:xfrm>
            <a:off x="609600" y="168045"/>
            <a:ext cx="11005751" cy="623598"/>
          </a:xfrm>
          <a:prstGeom prst="rect">
            <a:avLst/>
          </a:prstGeom>
          <a:noFill/>
          <a:ln>
            <a:noFill/>
          </a:ln>
        </p:spPr>
        <p:txBody>
          <a:bodyPr spcFirstLastPara="1" wrap="square" lIns="91425" tIns="45700" rIns="91425" bIns="45700" anchor="ctr" anchorCtr="0">
            <a:noAutofit/>
          </a:bodyPr>
          <a:lstStyle>
            <a:lvl1pPr lvl="0" algn="l">
              <a:lnSpc>
                <a:spcPct val="130000"/>
              </a:lnSpc>
              <a:spcBef>
                <a:spcPts val="0"/>
              </a:spcBef>
              <a:spcAft>
                <a:spcPts val="0"/>
              </a:spcAft>
              <a:buClr>
                <a:schemeClr val="dk2"/>
              </a:buClr>
              <a:buSzPts val="3600"/>
              <a:buFont typeface="Roboto"/>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0" name="Google Shape;140;p66"/>
          <p:cNvSpPr txBox="1">
            <a:spLocks noGrp="1"/>
          </p:cNvSpPr>
          <p:nvPr>
            <p:ph type="body" idx="1"/>
          </p:nvPr>
        </p:nvSpPr>
        <p:spPr>
          <a:xfrm>
            <a:off x="609600" y="798168"/>
            <a:ext cx="11005751" cy="357188"/>
          </a:xfrm>
          <a:prstGeom prst="rect">
            <a:avLst/>
          </a:prstGeom>
          <a:noFill/>
          <a:ln>
            <a:noFill/>
          </a:ln>
        </p:spPr>
        <p:txBody>
          <a:bodyPr spcFirstLastPara="1" wrap="square" lIns="91425" tIns="45700" rIns="91425" bIns="45700" anchor="ctr" anchorCtr="0">
            <a:noAutofit/>
          </a:bodyPr>
          <a:lstStyle>
            <a:lvl1pPr marL="457200" lvl="0" indent="-228600" algn="l">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41" name="Google Shape;141;p66"/>
          <p:cNvPicPr preferRelativeResize="0"/>
          <p:nvPr/>
        </p:nvPicPr>
        <p:blipFill rotWithShape="1">
          <a:blip r:embed="rId2">
            <a:alphaModFix/>
          </a:blip>
          <a:srcRect/>
          <a:stretch/>
        </p:blipFill>
        <p:spPr>
          <a:xfrm>
            <a:off x="10972800" y="6400800"/>
            <a:ext cx="1097280" cy="305753"/>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mage_1">
  <p:cSld name="Image_1">
    <p:spTree>
      <p:nvGrpSpPr>
        <p:cNvPr id="1" name="Shape 142"/>
        <p:cNvGrpSpPr/>
        <p:nvPr/>
      </p:nvGrpSpPr>
      <p:grpSpPr>
        <a:xfrm>
          <a:off x="0" y="0"/>
          <a:ext cx="0" cy="0"/>
          <a:chOff x="0" y="0"/>
          <a:chExt cx="0" cy="0"/>
        </a:xfrm>
      </p:grpSpPr>
      <p:sp>
        <p:nvSpPr>
          <p:cNvPr id="143" name="Google Shape;143;p67"/>
          <p:cNvSpPr>
            <a:spLocks noGrp="1"/>
          </p:cNvSpPr>
          <p:nvPr>
            <p:ph type="pic" idx="2"/>
          </p:nvPr>
        </p:nvSpPr>
        <p:spPr>
          <a:xfrm>
            <a:off x="0" y="0"/>
            <a:ext cx="12192000" cy="6858000"/>
          </a:xfrm>
          <a:prstGeom prst="rect">
            <a:avLst/>
          </a:prstGeom>
          <a:noFill/>
          <a:ln>
            <a:noFill/>
          </a:ln>
        </p:spPr>
      </p:sp>
      <p:sp>
        <p:nvSpPr>
          <p:cNvPr id="144" name="Google Shape;144;p67"/>
          <p:cNvSpPr txBox="1">
            <a:spLocks noGrp="1"/>
          </p:cNvSpPr>
          <p:nvPr>
            <p:ph type="title"/>
          </p:nvPr>
        </p:nvSpPr>
        <p:spPr>
          <a:xfrm>
            <a:off x="315686" y="5388428"/>
            <a:ext cx="6694486" cy="731157"/>
          </a:xfrm>
          <a:prstGeom prst="rect">
            <a:avLst/>
          </a:prstGeom>
          <a:solidFill>
            <a:schemeClr val="dk2"/>
          </a:solid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3600"/>
              <a:buFont typeface="Roboto"/>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5" name="Google Shape;145;p67"/>
          <p:cNvSpPr txBox="1">
            <a:spLocks noGrp="1"/>
          </p:cNvSpPr>
          <p:nvPr>
            <p:ph type="body" idx="1"/>
          </p:nvPr>
        </p:nvSpPr>
        <p:spPr>
          <a:xfrm>
            <a:off x="315686" y="6119586"/>
            <a:ext cx="6694487" cy="522288"/>
          </a:xfrm>
          <a:prstGeom prst="rect">
            <a:avLst/>
          </a:prstGeom>
          <a:solidFill>
            <a:schemeClr val="accent2"/>
          </a:solid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lt1"/>
              </a:buClr>
              <a:buSzPts val="2800"/>
              <a:buNone/>
              <a:defRPr sz="2800" b="1">
                <a:solidFill>
                  <a:schemeClr val="lt1"/>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Image_2">
  <p:cSld name="Image_2">
    <p:bg>
      <p:bgPr>
        <a:solidFill>
          <a:schemeClr val="lt1"/>
        </a:solidFill>
        <a:effectLst/>
      </p:bgPr>
    </p:bg>
    <p:spTree>
      <p:nvGrpSpPr>
        <p:cNvPr id="1" name="Shape 146"/>
        <p:cNvGrpSpPr/>
        <p:nvPr/>
      </p:nvGrpSpPr>
      <p:grpSpPr>
        <a:xfrm>
          <a:off x="0" y="0"/>
          <a:ext cx="0" cy="0"/>
          <a:chOff x="0" y="0"/>
          <a:chExt cx="0" cy="0"/>
        </a:xfrm>
      </p:grpSpPr>
      <p:sp>
        <p:nvSpPr>
          <p:cNvPr id="147" name="Google Shape;147;p68"/>
          <p:cNvSpPr>
            <a:spLocks noGrp="1"/>
          </p:cNvSpPr>
          <p:nvPr>
            <p:ph type="pic" idx="2"/>
          </p:nvPr>
        </p:nvSpPr>
        <p:spPr>
          <a:xfrm>
            <a:off x="6096000" y="0"/>
            <a:ext cx="6096000" cy="6858000"/>
          </a:xfrm>
          <a:prstGeom prst="rect">
            <a:avLst/>
          </a:prstGeom>
          <a:noFill/>
          <a:ln>
            <a:noFill/>
          </a:ln>
        </p:spPr>
      </p:sp>
      <p:sp>
        <p:nvSpPr>
          <p:cNvPr id="148" name="Google Shape;148;p68"/>
          <p:cNvSpPr txBox="1">
            <a:spLocks noGrp="1"/>
          </p:cNvSpPr>
          <p:nvPr>
            <p:ph type="ctrTitle"/>
          </p:nvPr>
        </p:nvSpPr>
        <p:spPr>
          <a:xfrm>
            <a:off x="609601" y="168045"/>
            <a:ext cx="4974771" cy="623598"/>
          </a:xfrm>
          <a:prstGeom prst="rect">
            <a:avLst/>
          </a:prstGeom>
          <a:noFill/>
          <a:ln>
            <a:noFill/>
          </a:ln>
        </p:spPr>
        <p:txBody>
          <a:bodyPr spcFirstLastPara="1" wrap="square" lIns="91425" tIns="45700" rIns="91425" bIns="45700" anchor="ctr" anchorCtr="0">
            <a:noAutofit/>
          </a:bodyPr>
          <a:lstStyle>
            <a:lvl1pPr lvl="0" algn="l">
              <a:lnSpc>
                <a:spcPct val="130000"/>
              </a:lnSpc>
              <a:spcBef>
                <a:spcPts val="0"/>
              </a:spcBef>
              <a:spcAft>
                <a:spcPts val="0"/>
              </a:spcAft>
              <a:buClr>
                <a:schemeClr val="dk2"/>
              </a:buClr>
              <a:buSzPts val="3600"/>
              <a:buFont typeface="Roboto"/>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9" name="Google Shape;149;p68"/>
          <p:cNvSpPr txBox="1">
            <a:spLocks noGrp="1"/>
          </p:cNvSpPr>
          <p:nvPr>
            <p:ph type="body" idx="1"/>
          </p:nvPr>
        </p:nvSpPr>
        <p:spPr>
          <a:xfrm>
            <a:off x="609600" y="1519881"/>
            <a:ext cx="4974771" cy="4955059"/>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0" name="Google Shape;150;p68"/>
          <p:cNvSpPr txBox="1">
            <a:spLocks noGrp="1"/>
          </p:cNvSpPr>
          <p:nvPr>
            <p:ph type="body" idx="3"/>
          </p:nvPr>
        </p:nvSpPr>
        <p:spPr>
          <a:xfrm>
            <a:off x="609601" y="798168"/>
            <a:ext cx="4974771" cy="357188"/>
          </a:xfrm>
          <a:prstGeom prst="rect">
            <a:avLst/>
          </a:prstGeom>
          <a:noFill/>
          <a:ln>
            <a:noFill/>
          </a:ln>
        </p:spPr>
        <p:txBody>
          <a:bodyPr spcFirstLastPara="1" wrap="square" lIns="91425" tIns="45700" rIns="91425" bIns="45700" anchor="ctr" anchorCtr="0">
            <a:noAutofit/>
          </a:bodyPr>
          <a:lstStyle>
            <a:lvl1pPr marL="457200" lvl="0" indent="-228600" algn="l">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51" name="Google Shape;151;p68"/>
          <p:cNvPicPr preferRelativeResize="0"/>
          <p:nvPr/>
        </p:nvPicPr>
        <p:blipFill rotWithShape="1">
          <a:blip r:embed="rId2">
            <a:alphaModFix/>
          </a:blip>
          <a:srcRect/>
          <a:stretch/>
        </p:blipFill>
        <p:spPr>
          <a:xfrm>
            <a:off x="10972800" y="6400800"/>
            <a:ext cx="1097280" cy="305753"/>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Picture_3">
  <p:cSld name="Picture_3">
    <p:bg>
      <p:bgPr>
        <a:solidFill>
          <a:schemeClr val="lt1"/>
        </a:solidFill>
        <a:effectLst/>
      </p:bgPr>
    </p:bg>
    <p:spTree>
      <p:nvGrpSpPr>
        <p:cNvPr id="1" name="Shape 152"/>
        <p:cNvGrpSpPr/>
        <p:nvPr/>
      </p:nvGrpSpPr>
      <p:grpSpPr>
        <a:xfrm>
          <a:off x="0" y="0"/>
          <a:ext cx="0" cy="0"/>
          <a:chOff x="0" y="0"/>
          <a:chExt cx="0" cy="0"/>
        </a:xfrm>
      </p:grpSpPr>
      <p:sp>
        <p:nvSpPr>
          <p:cNvPr id="153" name="Google Shape;153;p69"/>
          <p:cNvSpPr txBox="1">
            <a:spLocks noGrp="1"/>
          </p:cNvSpPr>
          <p:nvPr>
            <p:ph type="ctrTitle"/>
          </p:nvPr>
        </p:nvSpPr>
        <p:spPr>
          <a:xfrm>
            <a:off x="609601" y="168045"/>
            <a:ext cx="10989732" cy="623598"/>
          </a:xfrm>
          <a:prstGeom prst="rect">
            <a:avLst/>
          </a:prstGeom>
          <a:noFill/>
          <a:ln>
            <a:noFill/>
          </a:ln>
        </p:spPr>
        <p:txBody>
          <a:bodyPr spcFirstLastPara="1" wrap="square" lIns="91425" tIns="45700" rIns="91425" bIns="45700" anchor="ctr" anchorCtr="0">
            <a:noAutofit/>
          </a:bodyPr>
          <a:lstStyle>
            <a:lvl1pPr lvl="0" algn="ctr">
              <a:lnSpc>
                <a:spcPct val="130000"/>
              </a:lnSpc>
              <a:spcBef>
                <a:spcPts val="0"/>
              </a:spcBef>
              <a:spcAft>
                <a:spcPts val="0"/>
              </a:spcAft>
              <a:buClr>
                <a:schemeClr val="dk2"/>
              </a:buClr>
              <a:buSzPts val="3600"/>
              <a:buFont typeface="Roboto"/>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4" name="Google Shape;154;p69"/>
          <p:cNvSpPr txBox="1">
            <a:spLocks noGrp="1"/>
          </p:cNvSpPr>
          <p:nvPr>
            <p:ph type="body" idx="1"/>
          </p:nvPr>
        </p:nvSpPr>
        <p:spPr>
          <a:xfrm>
            <a:off x="609601" y="798168"/>
            <a:ext cx="10989732" cy="357188"/>
          </a:xfrm>
          <a:prstGeom prst="rect">
            <a:avLst/>
          </a:prstGeom>
          <a:noFill/>
          <a:ln>
            <a:noFill/>
          </a:ln>
        </p:spPr>
        <p:txBody>
          <a:bodyPr spcFirstLastPara="1" wrap="square" lIns="91425" tIns="45700" rIns="91425" bIns="45700" anchor="ctr" anchorCtr="0">
            <a:noAutofit/>
          </a:bodyPr>
          <a:lstStyle>
            <a:lvl1pPr marL="457200" lvl="0" indent="-228600" algn="ctr">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55" name="Google Shape;155;p69"/>
          <p:cNvPicPr preferRelativeResize="0"/>
          <p:nvPr/>
        </p:nvPicPr>
        <p:blipFill rotWithShape="1">
          <a:blip r:embed="rId2">
            <a:alphaModFix/>
          </a:blip>
          <a:srcRect/>
          <a:stretch/>
        </p:blipFill>
        <p:spPr>
          <a:xfrm>
            <a:off x="10972800" y="6400800"/>
            <a:ext cx="1097280" cy="305753"/>
          </a:xfrm>
          <a:prstGeom prst="rect">
            <a:avLst/>
          </a:prstGeom>
          <a:noFill/>
          <a:ln>
            <a:noFill/>
          </a:ln>
        </p:spPr>
      </p:pic>
      <p:sp>
        <p:nvSpPr>
          <p:cNvPr id="156" name="Google Shape;156;p69"/>
          <p:cNvSpPr>
            <a:spLocks noGrp="1"/>
          </p:cNvSpPr>
          <p:nvPr>
            <p:ph type="pic" idx="2"/>
          </p:nvPr>
        </p:nvSpPr>
        <p:spPr>
          <a:xfrm>
            <a:off x="609599" y="1506537"/>
            <a:ext cx="3589867" cy="3589867"/>
          </a:xfrm>
          <a:prstGeom prst="rect">
            <a:avLst/>
          </a:prstGeom>
          <a:noFill/>
          <a:ln>
            <a:noFill/>
          </a:ln>
        </p:spPr>
      </p:sp>
      <p:sp>
        <p:nvSpPr>
          <p:cNvPr id="157" name="Google Shape;157;p69"/>
          <p:cNvSpPr>
            <a:spLocks noGrp="1"/>
          </p:cNvSpPr>
          <p:nvPr>
            <p:ph type="pic" idx="3"/>
          </p:nvPr>
        </p:nvSpPr>
        <p:spPr>
          <a:xfrm>
            <a:off x="4309532" y="1506537"/>
            <a:ext cx="3589867" cy="3589867"/>
          </a:xfrm>
          <a:prstGeom prst="rect">
            <a:avLst/>
          </a:prstGeom>
          <a:noFill/>
          <a:ln>
            <a:noFill/>
          </a:ln>
        </p:spPr>
      </p:sp>
      <p:sp>
        <p:nvSpPr>
          <p:cNvPr id="158" name="Google Shape;158;p69"/>
          <p:cNvSpPr>
            <a:spLocks noGrp="1"/>
          </p:cNvSpPr>
          <p:nvPr>
            <p:ph type="pic" idx="4"/>
          </p:nvPr>
        </p:nvSpPr>
        <p:spPr>
          <a:xfrm>
            <a:off x="8009466" y="1506537"/>
            <a:ext cx="3589867" cy="3589867"/>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Highlight_White" type="blank">
  <p:cSld name="BLANK">
    <p:spTree>
      <p:nvGrpSpPr>
        <p:cNvPr id="1" name="Shape 159"/>
        <p:cNvGrpSpPr/>
        <p:nvPr/>
      </p:nvGrpSpPr>
      <p:grpSpPr>
        <a:xfrm>
          <a:off x="0" y="0"/>
          <a:ext cx="0" cy="0"/>
          <a:chOff x="0" y="0"/>
          <a:chExt cx="0" cy="0"/>
        </a:xfrm>
      </p:grpSpPr>
      <p:pic>
        <p:nvPicPr>
          <p:cNvPr id="160" name="Google Shape;160;p70"/>
          <p:cNvPicPr preferRelativeResize="0"/>
          <p:nvPr/>
        </p:nvPicPr>
        <p:blipFill rotWithShape="1">
          <a:blip r:embed="rId2">
            <a:alphaModFix/>
          </a:blip>
          <a:srcRect/>
          <a:stretch/>
        </p:blipFill>
        <p:spPr>
          <a:xfrm>
            <a:off x="8778240" y="914400"/>
            <a:ext cx="3474720" cy="3474720"/>
          </a:xfrm>
          <a:prstGeom prst="rect">
            <a:avLst/>
          </a:prstGeom>
          <a:noFill/>
          <a:ln>
            <a:noFill/>
          </a:ln>
        </p:spPr>
      </p:pic>
      <p:pic>
        <p:nvPicPr>
          <p:cNvPr id="161" name="Google Shape;161;p70"/>
          <p:cNvPicPr preferRelativeResize="0"/>
          <p:nvPr/>
        </p:nvPicPr>
        <p:blipFill rotWithShape="1">
          <a:blip r:embed="rId3">
            <a:alphaModFix/>
          </a:blip>
          <a:srcRect/>
          <a:stretch/>
        </p:blipFill>
        <p:spPr>
          <a:xfrm>
            <a:off x="10972800" y="6400800"/>
            <a:ext cx="1097280" cy="305753"/>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Highlight_1_Blue">
  <p:cSld name="Highlight_1_Blue">
    <p:spTree>
      <p:nvGrpSpPr>
        <p:cNvPr id="1" name="Shape 162"/>
        <p:cNvGrpSpPr/>
        <p:nvPr/>
      </p:nvGrpSpPr>
      <p:grpSpPr>
        <a:xfrm>
          <a:off x="0" y="0"/>
          <a:ext cx="0" cy="0"/>
          <a:chOff x="0" y="0"/>
          <a:chExt cx="0" cy="0"/>
        </a:xfrm>
      </p:grpSpPr>
      <p:sp>
        <p:nvSpPr>
          <p:cNvPr id="163" name="Google Shape;163;p71"/>
          <p:cNvSpPr/>
          <p:nvPr/>
        </p:nvSpPr>
        <p:spPr>
          <a:xfrm>
            <a:off x="0" y="0"/>
            <a:ext cx="12232798" cy="6858000"/>
          </a:xfrm>
          <a:prstGeom prst="rect">
            <a:avLst/>
          </a:prstGeom>
          <a:solidFill>
            <a:srgbClr val="273C90"/>
          </a:solidFill>
          <a:ln w="12700" cap="flat" cmpd="sng">
            <a:solidFill>
              <a:srgbClr val="007EA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64" name="Google Shape;164;p71"/>
          <p:cNvPicPr preferRelativeResize="0"/>
          <p:nvPr/>
        </p:nvPicPr>
        <p:blipFill rotWithShape="1">
          <a:blip r:embed="rId2">
            <a:alphaModFix/>
          </a:blip>
          <a:srcRect/>
          <a:stretch/>
        </p:blipFill>
        <p:spPr>
          <a:xfrm>
            <a:off x="8778240" y="914400"/>
            <a:ext cx="3474720" cy="3474720"/>
          </a:xfrm>
          <a:prstGeom prst="rect">
            <a:avLst/>
          </a:prstGeom>
          <a:noFill/>
          <a:ln>
            <a:noFill/>
          </a:ln>
        </p:spPr>
      </p:pic>
      <p:pic>
        <p:nvPicPr>
          <p:cNvPr id="165" name="Google Shape;165;p71"/>
          <p:cNvPicPr preferRelativeResize="0"/>
          <p:nvPr/>
        </p:nvPicPr>
        <p:blipFill rotWithShape="1">
          <a:blip r:embed="rId3">
            <a:alphaModFix/>
          </a:blip>
          <a:srcRect/>
          <a:stretch/>
        </p:blipFill>
        <p:spPr>
          <a:xfrm>
            <a:off x="10972800" y="6400800"/>
            <a:ext cx="1097280" cy="30718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_4">
  <p:cSld name="Blank_4">
    <p:spTree>
      <p:nvGrpSpPr>
        <p:cNvPr id="1" name="Shape 44"/>
        <p:cNvGrpSpPr/>
        <p:nvPr/>
      </p:nvGrpSpPr>
      <p:grpSpPr>
        <a:xfrm>
          <a:off x="0" y="0"/>
          <a:ext cx="0" cy="0"/>
          <a:chOff x="0" y="0"/>
          <a:chExt cx="0" cy="0"/>
        </a:xfrm>
      </p:grpSpPr>
      <p:pic>
        <p:nvPicPr>
          <p:cNvPr id="45" name="Google Shape;45;p46"/>
          <p:cNvPicPr preferRelativeResize="0"/>
          <p:nvPr/>
        </p:nvPicPr>
        <p:blipFill rotWithShape="1">
          <a:blip r:embed="rId2">
            <a:alphaModFix/>
          </a:blip>
          <a:srcRect/>
          <a:stretch/>
        </p:blipFill>
        <p:spPr>
          <a:xfrm>
            <a:off x="8778240" y="914400"/>
            <a:ext cx="3474720" cy="347472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Highlight_1_Purple">
  <p:cSld name="Highlight_1_Purple">
    <p:spTree>
      <p:nvGrpSpPr>
        <p:cNvPr id="1" name="Shape 166"/>
        <p:cNvGrpSpPr/>
        <p:nvPr/>
      </p:nvGrpSpPr>
      <p:grpSpPr>
        <a:xfrm>
          <a:off x="0" y="0"/>
          <a:ext cx="0" cy="0"/>
          <a:chOff x="0" y="0"/>
          <a:chExt cx="0" cy="0"/>
        </a:xfrm>
      </p:grpSpPr>
      <p:sp>
        <p:nvSpPr>
          <p:cNvPr id="167" name="Google Shape;167;p72"/>
          <p:cNvSpPr/>
          <p:nvPr/>
        </p:nvSpPr>
        <p:spPr>
          <a:xfrm>
            <a:off x="0" y="0"/>
            <a:ext cx="12232798" cy="6858000"/>
          </a:xfrm>
          <a:prstGeom prst="rect">
            <a:avLst/>
          </a:prstGeom>
          <a:solidFill>
            <a:srgbClr val="801E71"/>
          </a:solidFill>
          <a:ln w="12700" cap="flat" cmpd="sng">
            <a:solidFill>
              <a:srgbClr val="007EA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68" name="Google Shape;168;p72"/>
          <p:cNvPicPr preferRelativeResize="0"/>
          <p:nvPr/>
        </p:nvPicPr>
        <p:blipFill rotWithShape="1">
          <a:blip r:embed="rId2">
            <a:alphaModFix/>
          </a:blip>
          <a:srcRect/>
          <a:stretch/>
        </p:blipFill>
        <p:spPr>
          <a:xfrm>
            <a:off x="8778240" y="914400"/>
            <a:ext cx="3474720" cy="3474720"/>
          </a:xfrm>
          <a:prstGeom prst="rect">
            <a:avLst/>
          </a:prstGeom>
          <a:noFill/>
          <a:ln>
            <a:noFill/>
          </a:ln>
        </p:spPr>
      </p:pic>
      <p:pic>
        <p:nvPicPr>
          <p:cNvPr id="169" name="Google Shape;169;p72"/>
          <p:cNvPicPr preferRelativeResize="0"/>
          <p:nvPr/>
        </p:nvPicPr>
        <p:blipFill rotWithShape="1">
          <a:blip r:embed="rId3">
            <a:alphaModFix/>
          </a:blip>
          <a:srcRect/>
          <a:stretch/>
        </p:blipFill>
        <p:spPr>
          <a:xfrm>
            <a:off x="10972800" y="6400800"/>
            <a:ext cx="1097280" cy="307181"/>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Highlight_2_Purple">
  <p:cSld name="Highlight_2_Purple">
    <p:spTree>
      <p:nvGrpSpPr>
        <p:cNvPr id="1" name="Shape 170"/>
        <p:cNvGrpSpPr/>
        <p:nvPr/>
      </p:nvGrpSpPr>
      <p:grpSpPr>
        <a:xfrm>
          <a:off x="0" y="0"/>
          <a:ext cx="0" cy="0"/>
          <a:chOff x="0" y="0"/>
          <a:chExt cx="0" cy="0"/>
        </a:xfrm>
      </p:grpSpPr>
      <p:sp>
        <p:nvSpPr>
          <p:cNvPr id="171" name="Google Shape;171;p73"/>
          <p:cNvSpPr/>
          <p:nvPr/>
        </p:nvSpPr>
        <p:spPr>
          <a:xfrm>
            <a:off x="0" y="0"/>
            <a:ext cx="12192000" cy="6858000"/>
          </a:xfrm>
          <a:prstGeom prst="rect">
            <a:avLst/>
          </a:prstGeom>
          <a:solidFill>
            <a:srgbClr val="2BAB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2" name="Google Shape;172;p73"/>
          <p:cNvSpPr txBox="1">
            <a:spLocks noGrp="1"/>
          </p:cNvSpPr>
          <p:nvPr>
            <p:ph type="title"/>
          </p:nvPr>
        </p:nvSpPr>
        <p:spPr>
          <a:xfrm>
            <a:off x="838200" y="824753"/>
            <a:ext cx="9022976" cy="4177553"/>
          </a:xfrm>
          <a:prstGeom prst="rect">
            <a:avLst/>
          </a:prstGeom>
          <a:noFill/>
          <a:ln>
            <a:noFill/>
          </a:ln>
        </p:spPr>
        <p:txBody>
          <a:bodyPr spcFirstLastPara="1" wrap="square" lIns="91425" tIns="45700" rIns="91425" bIns="45700" anchor="t" anchorCtr="0">
            <a:normAutofit/>
          </a:bodyPr>
          <a:lstStyle>
            <a:lvl1pPr lvl="0" algn="just">
              <a:lnSpc>
                <a:spcPct val="150000"/>
              </a:lnSpc>
              <a:spcBef>
                <a:spcPts val="0"/>
              </a:spcBef>
              <a:spcAft>
                <a:spcPts val="0"/>
              </a:spcAft>
              <a:buClr>
                <a:schemeClr val="lt1"/>
              </a:buClr>
              <a:buSzPts val="4000"/>
              <a:buFont typeface="Roboto"/>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73" name="Google Shape;173;p73"/>
          <p:cNvPicPr preferRelativeResize="0"/>
          <p:nvPr/>
        </p:nvPicPr>
        <p:blipFill rotWithShape="1">
          <a:blip r:embed="rId2">
            <a:alphaModFix/>
          </a:blip>
          <a:srcRect/>
          <a:stretch/>
        </p:blipFill>
        <p:spPr>
          <a:xfrm>
            <a:off x="8732705" y="3398705"/>
            <a:ext cx="3459295" cy="3459295"/>
          </a:xfrm>
          <a:prstGeom prst="rect">
            <a:avLst/>
          </a:prstGeom>
          <a:noFill/>
          <a:ln>
            <a:noFill/>
          </a:ln>
        </p:spPr>
      </p:pic>
      <p:pic>
        <p:nvPicPr>
          <p:cNvPr id="174" name="Google Shape;174;p73"/>
          <p:cNvPicPr preferRelativeResize="0"/>
          <p:nvPr/>
        </p:nvPicPr>
        <p:blipFill rotWithShape="1">
          <a:blip r:embed="rId3">
            <a:alphaModFix/>
          </a:blip>
          <a:srcRect/>
          <a:stretch/>
        </p:blipFill>
        <p:spPr>
          <a:xfrm>
            <a:off x="10128841" y="370084"/>
            <a:ext cx="1371600" cy="383977"/>
          </a:xfrm>
          <a:prstGeom prst="rect">
            <a:avLst/>
          </a:prstGeom>
          <a:noFill/>
          <a:ln>
            <a:noFill/>
          </a:ln>
        </p:spPr>
      </p:pic>
      <p:sp>
        <p:nvSpPr>
          <p:cNvPr id="175" name="Google Shape;175;p73"/>
          <p:cNvSpPr/>
          <p:nvPr/>
        </p:nvSpPr>
        <p:spPr>
          <a:xfrm>
            <a:off x="0" y="0"/>
            <a:ext cx="12192000" cy="6858000"/>
          </a:xfrm>
          <a:prstGeom prst="rect">
            <a:avLst/>
          </a:prstGeom>
          <a:solidFill>
            <a:srgbClr val="801E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76" name="Google Shape;176;p73"/>
          <p:cNvPicPr preferRelativeResize="0"/>
          <p:nvPr/>
        </p:nvPicPr>
        <p:blipFill rotWithShape="1">
          <a:blip r:embed="rId4">
            <a:alphaModFix/>
          </a:blip>
          <a:srcRect l="15625"/>
          <a:stretch/>
        </p:blipFill>
        <p:spPr>
          <a:xfrm>
            <a:off x="0" y="640080"/>
            <a:ext cx="2468880" cy="2926080"/>
          </a:xfrm>
          <a:prstGeom prst="rect">
            <a:avLst/>
          </a:prstGeom>
          <a:noFill/>
          <a:ln>
            <a:noFill/>
          </a:ln>
        </p:spPr>
      </p:pic>
      <p:pic>
        <p:nvPicPr>
          <p:cNvPr id="177" name="Google Shape;177;p73"/>
          <p:cNvPicPr preferRelativeResize="0"/>
          <p:nvPr/>
        </p:nvPicPr>
        <p:blipFill rotWithShape="1">
          <a:blip r:embed="rId5">
            <a:alphaModFix/>
          </a:blip>
          <a:srcRect/>
          <a:stretch/>
        </p:blipFill>
        <p:spPr>
          <a:xfrm>
            <a:off x="10972800" y="6400800"/>
            <a:ext cx="1097280" cy="307182"/>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Highlight_3_Blue">
  <p:cSld name="Highlight_3_Blue">
    <p:spTree>
      <p:nvGrpSpPr>
        <p:cNvPr id="1" name="Shape 178"/>
        <p:cNvGrpSpPr/>
        <p:nvPr/>
      </p:nvGrpSpPr>
      <p:grpSpPr>
        <a:xfrm>
          <a:off x="0" y="0"/>
          <a:ext cx="0" cy="0"/>
          <a:chOff x="0" y="0"/>
          <a:chExt cx="0" cy="0"/>
        </a:xfrm>
      </p:grpSpPr>
      <p:sp>
        <p:nvSpPr>
          <p:cNvPr id="179" name="Google Shape;179;p74"/>
          <p:cNvSpPr/>
          <p:nvPr/>
        </p:nvSpPr>
        <p:spPr>
          <a:xfrm>
            <a:off x="0" y="0"/>
            <a:ext cx="12192000" cy="6858000"/>
          </a:xfrm>
          <a:prstGeom prst="rect">
            <a:avLst/>
          </a:prstGeom>
          <a:solidFill>
            <a:srgbClr val="2BAB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80" name="Google Shape;180;p74"/>
          <p:cNvPicPr preferRelativeResize="0"/>
          <p:nvPr/>
        </p:nvPicPr>
        <p:blipFill rotWithShape="1">
          <a:blip r:embed="rId2">
            <a:alphaModFix/>
          </a:blip>
          <a:srcRect/>
          <a:stretch/>
        </p:blipFill>
        <p:spPr>
          <a:xfrm>
            <a:off x="537210" y="514786"/>
            <a:ext cx="1371600" cy="383977"/>
          </a:xfrm>
          <a:prstGeom prst="rect">
            <a:avLst/>
          </a:prstGeom>
          <a:noFill/>
          <a:ln>
            <a:noFill/>
          </a:ln>
        </p:spPr>
      </p:pic>
      <p:pic>
        <p:nvPicPr>
          <p:cNvPr id="181" name="Google Shape;181;p74"/>
          <p:cNvPicPr preferRelativeResize="0"/>
          <p:nvPr/>
        </p:nvPicPr>
        <p:blipFill rotWithShape="1">
          <a:blip r:embed="rId3">
            <a:alphaModFix/>
          </a:blip>
          <a:srcRect/>
          <a:stretch/>
        </p:blipFill>
        <p:spPr>
          <a:xfrm>
            <a:off x="5334000" y="10894"/>
            <a:ext cx="6858000" cy="6858000"/>
          </a:xfrm>
          <a:prstGeom prst="rect">
            <a:avLst/>
          </a:prstGeom>
          <a:noFill/>
          <a:ln>
            <a:noFill/>
          </a:ln>
        </p:spPr>
      </p:pic>
      <p:sp>
        <p:nvSpPr>
          <p:cNvPr id="182" name="Google Shape;182;p74"/>
          <p:cNvSpPr txBox="1">
            <a:spLocks noGrp="1"/>
          </p:cNvSpPr>
          <p:nvPr>
            <p:ph type="ctrTitle"/>
          </p:nvPr>
        </p:nvSpPr>
        <p:spPr>
          <a:xfrm>
            <a:off x="715229" y="2255672"/>
            <a:ext cx="10761542" cy="1184222"/>
          </a:xfrm>
          <a:prstGeom prst="rect">
            <a:avLst/>
          </a:prstGeom>
          <a:noFill/>
          <a:ln>
            <a:noFill/>
          </a:ln>
        </p:spPr>
        <p:txBody>
          <a:bodyPr spcFirstLastPara="1" wrap="square" lIns="91425" tIns="45700" rIns="91425" bIns="45700" anchor="t" anchorCtr="0">
            <a:noAutofit/>
          </a:bodyPr>
          <a:lstStyle>
            <a:lvl1pPr lvl="0" algn="ctr">
              <a:lnSpc>
                <a:spcPct val="150000"/>
              </a:lnSpc>
              <a:spcBef>
                <a:spcPts val="0"/>
              </a:spcBef>
              <a:spcAft>
                <a:spcPts val="0"/>
              </a:spcAft>
              <a:buClr>
                <a:schemeClr val="lt1"/>
              </a:buClr>
              <a:buSzPts val="4800"/>
              <a:buFont typeface="Roboto"/>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3" name="Google Shape;183;p74"/>
          <p:cNvSpPr txBox="1">
            <a:spLocks noGrp="1"/>
          </p:cNvSpPr>
          <p:nvPr>
            <p:ph type="subTitle" idx="1"/>
          </p:nvPr>
        </p:nvSpPr>
        <p:spPr>
          <a:xfrm>
            <a:off x="3173154" y="3705417"/>
            <a:ext cx="5845692" cy="710125"/>
          </a:xfrm>
          <a:prstGeom prst="rect">
            <a:avLst/>
          </a:prstGeom>
          <a:solidFill>
            <a:srgbClr val="E5138D"/>
          </a:solidFill>
          <a:ln>
            <a:noFill/>
          </a:ln>
        </p:spPr>
        <p:txBody>
          <a:bodyPr spcFirstLastPara="1" wrap="square" lIns="91425" tIns="45700" rIns="91425" bIns="45700" anchor="ctr" anchorCtr="0">
            <a:normAutofit/>
          </a:bodyPr>
          <a:lstStyle>
            <a:lvl1pPr lvl="0" algn="ctr">
              <a:lnSpc>
                <a:spcPct val="100000"/>
              </a:lnSpc>
              <a:spcBef>
                <a:spcPts val="1000"/>
              </a:spcBef>
              <a:spcAft>
                <a:spcPts val="0"/>
              </a:spcAft>
              <a:buClr>
                <a:schemeClr val="lt1"/>
              </a:buClr>
              <a:buSzPts val="2800"/>
              <a:buNone/>
              <a:defRPr sz="2800" b="1">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4" name="Google Shape;184;p74"/>
          <p:cNvSpPr/>
          <p:nvPr/>
        </p:nvSpPr>
        <p:spPr>
          <a:xfrm>
            <a:off x="0" y="0"/>
            <a:ext cx="121920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85" name="Google Shape;185;p74"/>
          <p:cNvPicPr preferRelativeResize="0"/>
          <p:nvPr/>
        </p:nvPicPr>
        <p:blipFill rotWithShape="1">
          <a:blip r:embed="rId4">
            <a:alphaModFix/>
          </a:blip>
          <a:srcRect/>
          <a:stretch/>
        </p:blipFill>
        <p:spPr>
          <a:xfrm>
            <a:off x="182880" y="182880"/>
            <a:ext cx="1097280" cy="307182"/>
          </a:xfrm>
          <a:prstGeom prst="rect">
            <a:avLst/>
          </a:prstGeom>
          <a:noFill/>
          <a:ln>
            <a:noFill/>
          </a:ln>
        </p:spPr>
      </p:pic>
      <p:pic>
        <p:nvPicPr>
          <p:cNvPr id="186" name="Google Shape;186;p74"/>
          <p:cNvPicPr preferRelativeResize="0"/>
          <p:nvPr/>
        </p:nvPicPr>
        <p:blipFill rotWithShape="1">
          <a:blip r:embed="rId5">
            <a:alphaModFix/>
          </a:blip>
          <a:srcRect/>
          <a:stretch/>
        </p:blipFill>
        <p:spPr>
          <a:xfrm>
            <a:off x="7787352" y="10894"/>
            <a:ext cx="4404648" cy="4404648"/>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Highlight_3_Purple">
  <p:cSld name="Highlight_3_Purple">
    <p:spTree>
      <p:nvGrpSpPr>
        <p:cNvPr id="1" name="Shape 187"/>
        <p:cNvGrpSpPr/>
        <p:nvPr/>
      </p:nvGrpSpPr>
      <p:grpSpPr>
        <a:xfrm>
          <a:off x="0" y="0"/>
          <a:ext cx="0" cy="0"/>
          <a:chOff x="0" y="0"/>
          <a:chExt cx="0" cy="0"/>
        </a:xfrm>
      </p:grpSpPr>
      <p:sp>
        <p:nvSpPr>
          <p:cNvPr id="188" name="Google Shape;188;p75"/>
          <p:cNvSpPr/>
          <p:nvPr/>
        </p:nvSpPr>
        <p:spPr>
          <a:xfrm>
            <a:off x="0" y="0"/>
            <a:ext cx="12192000" cy="6858000"/>
          </a:xfrm>
          <a:prstGeom prst="rect">
            <a:avLst/>
          </a:prstGeom>
          <a:solidFill>
            <a:srgbClr val="2BAB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89" name="Google Shape;189;p75"/>
          <p:cNvPicPr preferRelativeResize="0"/>
          <p:nvPr/>
        </p:nvPicPr>
        <p:blipFill rotWithShape="1">
          <a:blip r:embed="rId2">
            <a:alphaModFix/>
          </a:blip>
          <a:srcRect/>
          <a:stretch/>
        </p:blipFill>
        <p:spPr>
          <a:xfrm>
            <a:off x="537210" y="514786"/>
            <a:ext cx="1371600" cy="383977"/>
          </a:xfrm>
          <a:prstGeom prst="rect">
            <a:avLst/>
          </a:prstGeom>
          <a:noFill/>
          <a:ln>
            <a:noFill/>
          </a:ln>
        </p:spPr>
      </p:pic>
      <p:pic>
        <p:nvPicPr>
          <p:cNvPr id="190" name="Google Shape;190;p75"/>
          <p:cNvPicPr preferRelativeResize="0"/>
          <p:nvPr/>
        </p:nvPicPr>
        <p:blipFill rotWithShape="1">
          <a:blip r:embed="rId3">
            <a:alphaModFix/>
          </a:blip>
          <a:srcRect/>
          <a:stretch/>
        </p:blipFill>
        <p:spPr>
          <a:xfrm>
            <a:off x="5334000" y="10894"/>
            <a:ext cx="6858000" cy="6858000"/>
          </a:xfrm>
          <a:prstGeom prst="rect">
            <a:avLst/>
          </a:prstGeom>
          <a:noFill/>
          <a:ln>
            <a:noFill/>
          </a:ln>
        </p:spPr>
      </p:pic>
      <p:sp>
        <p:nvSpPr>
          <p:cNvPr id="191" name="Google Shape;191;p75"/>
          <p:cNvSpPr txBox="1">
            <a:spLocks noGrp="1"/>
          </p:cNvSpPr>
          <p:nvPr>
            <p:ph type="ctrTitle"/>
          </p:nvPr>
        </p:nvSpPr>
        <p:spPr>
          <a:xfrm>
            <a:off x="715229" y="2255672"/>
            <a:ext cx="10761542" cy="1184222"/>
          </a:xfrm>
          <a:prstGeom prst="rect">
            <a:avLst/>
          </a:prstGeom>
          <a:noFill/>
          <a:ln>
            <a:noFill/>
          </a:ln>
        </p:spPr>
        <p:txBody>
          <a:bodyPr spcFirstLastPara="1" wrap="square" lIns="91425" tIns="45700" rIns="91425" bIns="45700" anchor="t" anchorCtr="0">
            <a:noAutofit/>
          </a:bodyPr>
          <a:lstStyle>
            <a:lvl1pPr lvl="0" algn="ctr">
              <a:lnSpc>
                <a:spcPct val="150000"/>
              </a:lnSpc>
              <a:spcBef>
                <a:spcPts val="0"/>
              </a:spcBef>
              <a:spcAft>
                <a:spcPts val="0"/>
              </a:spcAft>
              <a:buClr>
                <a:schemeClr val="lt1"/>
              </a:buClr>
              <a:buSzPts val="4800"/>
              <a:buFont typeface="Roboto"/>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2" name="Google Shape;192;p75"/>
          <p:cNvSpPr txBox="1">
            <a:spLocks noGrp="1"/>
          </p:cNvSpPr>
          <p:nvPr>
            <p:ph type="subTitle" idx="1"/>
          </p:nvPr>
        </p:nvSpPr>
        <p:spPr>
          <a:xfrm>
            <a:off x="3173154" y="3705417"/>
            <a:ext cx="5845692" cy="710125"/>
          </a:xfrm>
          <a:prstGeom prst="rect">
            <a:avLst/>
          </a:prstGeom>
          <a:solidFill>
            <a:srgbClr val="E5138D"/>
          </a:solidFill>
          <a:ln>
            <a:noFill/>
          </a:ln>
        </p:spPr>
        <p:txBody>
          <a:bodyPr spcFirstLastPara="1" wrap="square" lIns="91425" tIns="45700" rIns="91425" bIns="45700" anchor="ctr" anchorCtr="0">
            <a:normAutofit/>
          </a:bodyPr>
          <a:lstStyle>
            <a:lvl1pPr lvl="0" algn="ctr">
              <a:lnSpc>
                <a:spcPct val="100000"/>
              </a:lnSpc>
              <a:spcBef>
                <a:spcPts val="1000"/>
              </a:spcBef>
              <a:spcAft>
                <a:spcPts val="0"/>
              </a:spcAft>
              <a:buClr>
                <a:schemeClr val="lt1"/>
              </a:buClr>
              <a:buSzPts val="2800"/>
              <a:buNone/>
              <a:defRPr sz="2800" b="1">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3" name="Google Shape;193;p75"/>
          <p:cNvSpPr/>
          <p:nvPr/>
        </p:nvSpPr>
        <p:spPr>
          <a:xfrm>
            <a:off x="0" y="0"/>
            <a:ext cx="12192000" cy="6858000"/>
          </a:xfrm>
          <a:prstGeom prst="rect">
            <a:avLst/>
          </a:prstGeom>
          <a:solidFill>
            <a:srgbClr val="801E7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94" name="Google Shape;194;p75"/>
          <p:cNvPicPr preferRelativeResize="0"/>
          <p:nvPr/>
        </p:nvPicPr>
        <p:blipFill rotWithShape="1">
          <a:blip r:embed="rId4">
            <a:alphaModFix/>
          </a:blip>
          <a:srcRect/>
          <a:stretch/>
        </p:blipFill>
        <p:spPr>
          <a:xfrm>
            <a:off x="182880" y="182880"/>
            <a:ext cx="1097280" cy="307182"/>
          </a:xfrm>
          <a:prstGeom prst="rect">
            <a:avLst/>
          </a:prstGeom>
          <a:noFill/>
          <a:ln>
            <a:noFill/>
          </a:ln>
        </p:spPr>
      </p:pic>
      <p:pic>
        <p:nvPicPr>
          <p:cNvPr id="195" name="Google Shape;195;p75"/>
          <p:cNvPicPr preferRelativeResize="0"/>
          <p:nvPr/>
        </p:nvPicPr>
        <p:blipFill rotWithShape="1">
          <a:blip r:embed="rId5">
            <a:alphaModFix/>
          </a:blip>
          <a:srcRect/>
          <a:stretch/>
        </p:blipFill>
        <p:spPr>
          <a:xfrm>
            <a:off x="7787352" y="10894"/>
            <a:ext cx="4404648" cy="4404648"/>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ymbol Only">
  <p:cSld name="Symbol Only">
    <p:spTree>
      <p:nvGrpSpPr>
        <p:cNvPr id="1" name="Shape 196"/>
        <p:cNvGrpSpPr/>
        <p:nvPr/>
      </p:nvGrpSpPr>
      <p:grpSpPr>
        <a:xfrm>
          <a:off x="0" y="0"/>
          <a:ext cx="0" cy="0"/>
          <a:chOff x="0" y="0"/>
          <a:chExt cx="0" cy="0"/>
        </a:xfrm>
      </p:grpSpPr>
      <p:pic>
        <p:nvPicPr>
          <p:cNvPr id="197" name="Google Shape;197;p76"/>
          <p:cNvPicPr preferRelativeResize="0"/>
          <p:nvPr/>
        </p:nvPicPr>
        <p:blipFill rotWithShape="1">
          <a:blip r:embed="rId2">
            <a:alphaModFix/>
          </a:blip>
          <a:srcRect/>
          <a:stretch/>
        </p:blipFill>
        <p:spPr>
          <a:xfrm>
            <a:off x="8847978" y="3012328"/>
            <a:ext cx="3344022" cy="3344022"/>
          </a:xfrm>
          <a:prstGeom prst="rect">
            <a:avLst/>
          </a:prstGeom>
          <a:noFill/>
          <a:ln>
            <a:noFill/>
          </a:ln>
        </p:spPr>
      </p:pic>
      <p:pic>
        <p:nvPicPr>
          <p:cNvPr id="198" name="Google Shape;198;p76"/>
          <p:cNvPicPr preferRelativeResize="0"/>
          <p:nvPr/>
        </p:nvPicPr>
        <p:blipFill rotWithShape="1">
          <a:blip r:embed="rId3">
            <a:alphaModFix/>
          </a:blip>
          <a:srcRect/>
          <a:stretch/>
        </p:blipFill>
        <p:spPr>
          <a:xfrm>
            <a:off x="8847978" y="3012328"/>
            <a:ext cx="3344022" cy="3344022"/>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Symbol Shade">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ECCD29F4-9EA4-364D-BDD5-9174036653E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47978" y="2962404"/>
            <a:ext cx="3344022" cy="3344022"/>
          </a:xfrm>
          <a:prstGeom prst="rect">
            <a:avLst/>
          </a:prstGeom>
        </p:spPr>
      </p:pic>
      <p:pic>
        <p:nvPicPr>
          <p:cNvPr id="3" name="Graphic 2">
            <a:extLst>
              <a:ext uri="{FF2B5EF4-FFF2-40B4-BE49-F238E27FC236}">
                <a16:creationId xmlns:a16="http://schemas.microsoft.com/office/drawing/2014/main" id="{5A1B4CFC-C7E0-5F40-BFB2-7E84D4B8A18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847978" y="2962404"/>
            <a:ext cx="3344022" cy="3344022"/>
          </a:xfrm>
          <a:prstGeom prst="rect">
            <a:avLst/>
          </a:prstGeom>
        </p:spPr>
      </p:pic>
    </p:spTree>
    <p:extLst>
      <p:ext uri="{BB962C8B-B14F-4D97-AF65-F5344CB8AC3E}">
        <p14:creationId xmlns:p14="http://schemas.microsoft.com/office/powerpoint/2010/main" val="16169352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_2">
  <p:cSld name="Title_2">
    <p:spTree>
      <p:nvGrpSpPr>
        <p:cNvPr id="1" name="Shape 16"/>
        <p:cNvGrpSpPr/>
        <p:nvPr/>
      </p:nvGrpSpPr>
      <p:grpSpPr>
        <a:xfrm>
          <a:off x="0" y="0"/>
          <a:ext cx="0" cy="0"/>
          <a:chOff x="0" y="0"/>
          <a:chExt cx="0" cy="0"/>
        </a:xfrm>
      </p:grpSpPr>
      <p:sp>
        <p:nvSpPr>
          <p:cNvPr id="17" name="Google Shape;17;p60"/>
          <p:cNvSpPr/>
          <p:nvPr/>
        </p:nvSpPr>
        <p:spPr>
          <a:xfrm>
            <a:off x="0" y="0"/>
            <a:ext cx="12232798" cy="6858000"/>
          </a:xfrm>
          <a:prstGeom prst="rect">
            <a:avLst/>
          </a:prstGeom>
          <a:solidFill>
            <a:srgbClr val="273C90"/>
          </a:solidFill>
          <a:ln w="12700" cap="flat" cmpd="sng">
            <a:solidFill>
              <a:srgbClr val="007EA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8" name="Google Shape;18;p60"/>
          <p:cNvSpPr txBox="1">
            <a:spLocks noGrp="1"/>
          </p:cNvSpPr>
          <p:nvPr>
            <p:ph type="title"/>
          </p:nvPr>
        </p:nvSpPr>
        <p:spPr>
          <a:xfrm>
            <a:off x="623410" y="2021540"/>
            <a:ext cx="11110623" cy="1210434"/>
          </a:xfrm>
          <a:prstGeom prst="rect">
            <a:avLst/>
          </a:prstGeom>
          <a:noFill/>
          <a:ln>
            <a:noFill/>
          </a:ln>
        </p:spPr>
        <p:txBody>
          <a:bodyPr spcFirstLastPara="1" wrap="square" lIns="91425" tIns="45700" rIns="91425" bIns="45700" anchor="ctr" anchorCtr="0">
            <a:normAutofit/>
          </a:bodyPr>
          <a:lstStyle>
            <a:lvl1pPr lvl="0" algn="l">
              <a:lnSpc>
                <a:spcPct val="130000"/>
              </a:lnSpc>
              <a:spcBef>
                <a:spcPts val="0"/>
              </a:spcBef>
              <a:spcAft>
                <a:spcPts val="0"/>
              </a:spcAft>
              <a:buClr>
                <a:schemeClr val="lt1"/>
              </a:buClr>
              <a:buSzPts val="4000"/>
              <a:buFont typeface="Roboto"/>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60"/>
          <p:cNvSpPr txBox="1">
            <a:spLocks noGrp="1"/>
          </p:cNvSpPr>
          <p:nvPr>
            <p:ph type="body" idx="1"/>
          </p:nvPr>
        </p:nvSpPr>
        <p:spPr>
          <a:xfrm>
            <a:off x="605481" y="3741206"/>
            <a:ext cx="11110623" cy="1655550"/>
          </a:xfrm>
          <a:prstGeom prst="rect">
            <a:avLst/>
          </a:prstGeom>
          <a:noFill/>
          <a:ln>
            <a:noFill/>
          </a:ln>
        </p:spPr>
        <p:txBody>
          <a:bodyPr spcFirstLastPara="1" wrap="square" lIns="91425" tIns="45700" rIns="91425" bIns="45700" anchor="t" anchorCtr="0">
            <a:noAutofit/>
          </a:bodyPr>
          <a:lstStyle>
            <a:lvl1pPr marL="457200" lvl="0" indent="-228600" algn="l">
              <a:lnSpc>
                <a:spcPct val="130000"/>
              </a:lnSpc>
              <a:spcBef>
                <a:spcPts val="1000"/>
              </a:spcBef>
              <a:spcAft>
                <a:spcPts val="0"/>
              </a:spcAft>
              <a:buClr>
                <a:srgbClr val="BFBFBF"/>
              </a:buClr>
              <a:buSzPts val="2400"/>
              <a:buNone/>
              <a:defRPr sz="2400">
                <a:solidFill>
                  <a:srgbClr val="BFBFBF"/>
                </a:solidFill>
              </a:defRPr>
            </a:lvl1pPr>
            <a:lvl2pPr marL="914400" lvl="1" indent="-228600" algn="l">
              <a:lnSpc>
                <a:spcPct val="90000"/>
              </a:lnSpc>
              <a:spcBef>
                <a:spcPts val="500"/>
              </a:spcBef>
              <a:spcAft>
                <a:spcPts val="0"/>
              </a:spcAft>
              <a:buClr>
                <a:schemeClr val="dk1"/>
              </a:buClr>
              <a:buSzPts val="2800"/>
              <a:buNone/>
              <a:defRPr sz="2800"/>
            </a:lvl2pPr>
            <a:lvl3pPr marL="1371600" lvl="2" indent="-406400" algn="l">
              <a:lnSpc>
                <a:spcPct val="90000"/>
              </a:lnSpc>
              <a:spcBef>
                <a:spcPts val="500"/>
              </a:spcBef>
              <a:spcAft>
                <a:spcPts val="0"/>
              </a:spcAft>
              <a:buClr>
                <a:schemeClr val="dk1"/>
              </a:buClr>
              <a:buSzPts val="2800"/>
              <a:buChar char="•"/>
              <a:defRPr sz="2800"/>
            </a:lvl3pPr>
            <a:lvl4pPr marL="1828800" lvl="3" indent="-406400" algn="l">
              <a:lnSpc>
                <a:spcPct val="90000"/>
              </a:lnSpc>
              <a:spcBef>
                <a:spcPts val="500"/>
              </a:spcBef>
              <a:spcAft>
                <a:spcPts val="0"/>
              </a:spcAft>
              <a:buClr>
                <a:schemeClr val="dk1"/>
              </a:buClr>
              <a:buSzPts val="2800"/>
              <a:buChar char="•"/>
              <a:defRPr sz="2800"/>
            </a:lvl4pPr>
            <a:lvl5pPr marL="2286000" lvl="4" indent="-406400" algn="l">
              <a:lnSpc>
                <a:spcPct val="90000"/>
              </a:lnSpc>
              <a:spcBef>
                <a:spcPts val="500"/>
              </a:spcBef>
              <a:spcAft>
                <a:spcPts val="0"/>
              </a:spcAft>
              <a:buClr>
                <a:schemeClr val="dk1"/>
              </a:buClr>
              <a:buSzPts val="2800"/>
              <a:buChar char="•"/>
              <a:defRPr sz="2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60"/>
          <p:cNvSpPr/>
          <p:nvPr/>
        </p:nvSpPr>
        <p:spPr>
          <a:xfrm>
            <a:off x="692148" y="3454586"/>
            <a:ext cx="1822450" cy="64008"/>
          </a:xfrm>
          <a:prstGeom prst="roundRect">
            <a:avLst>
              <a:gd name="adj" fmla="val 50000"/>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1" name="Google Shape;21;p60"/>
          <p:cNvSpPr/>
          <p:nvPr/>
        </p:nvSpPr>
        <p:spPr>
          <a:xfrm>
            <a:off x="2636543" y="3454586"/>
            <a:ext cx="1822450" cy="64008"/>
          </a:xfrm>
          <a:prstGeom prst="roundRect">
            <a:avLst>
              <a:gd name="adj" fmla="val 5000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2" name="Google Shape;22;p60"/>
          <p:cNvSpPr/>
          <p:nvPr/>
        </p:nvSpPr>
        <p:spPr>
          <a:xfrm>
            <a:off x="4580938" y="3454586"/>
            <a:ext cx="1822450" cy="64008"/>
          </a:xfrm>
          <a:prstGeom prst="roundRect">
            <a:avLst>
              <a:gd name="adj" fmla="val 50000"/>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23" name="Google Shape;23;p60"/>
          <p:cNvPicPr preferRelativeResize="0"/>
          <p:nvPr/>
        </p:nvPicPr>
        <p:blipFill rotWithShape="1">
          <a:blip r:embed="rId2">
            <a:alphaModFix/>
          </a:blip>
          <a:srcRect/>
          <a:stretch/>
        </p:blipFill>
        <p:spPr>
          <a:xfrm>
            <a:off x="10972800" y="182880"/>
            <a:ext cx="1110550" cy="310896"/>
          </a:xfrm>
          <a:prstGeom prst="rect">
            <a:avLst/>
          </a:prstGeom>
          <a:noFill/>
          <a:ln>
            <a:noFill/>
          </a:ln>
        </p:spPr>
      </p:pic>
    </p:spTree>
    <p:extLst>
      <p:ext uri="{BB962C8B-B14F-4D97-AF65-F5344CB8AC3E}">
        <p14:creationId xmlns:p14="http://schemas.microsoft.com/office/powerpoint/2010/main" val="31890221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Cover_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29ABCD3-56FF-604E-ACA9-24589F0B6E4E}"/>
              </a:ext>
            </a:extLst>
          </p:cNvPr>
          <p:cNvSpPr/>
          <p:nvPr userDrawn="1"/>
        </p:nvSpPr>
        <p:spPr>
          <a:xfrm>
            <a:off x="0" y="0"/>
            <a:ext cx="12234672" cy="6858000"/>
          </a:xfrm>
          <a:prstGeom prst="rect">
            <a:avLst/>
          </a:prstGeom>
          <a:solidFill>
            <a:srgbClr val="273C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060DAEE4-DF82-7E46-99DE-D61FE56F0C9C}"/>
              </a:ext>
            </a:extLst>
          </p:cNvPr>
          <p:cNvSpPr>
            <a:spLocks noGrp="1"/>
          </p:cNvSpPr>
          <p:nvPr>
            <p:ph type="ctrTitle" hasCustomPrompt="1"/>
          </p:nvPr>
        </p:nvSpPr>
        <p:spPr>
          <a:xfrm>
            <a:off x="640080" y="1828800"/>
            <a:ext cx="10972800" cy="2151226"/>
          </a:xfrm>
        </p:spPr>
        <p:txBody>
          <a:bodyPr anchor="b">
            <a:noAutofit/>
          </a:bodyPr>
          <a:lstStyle>
            <a:lvl1pPr algn="l">
              <a:lnSpc>
                <a:spcPct val="130000"/>
              </a:lnSpc>
              <a:defRPr sz="4400">
                <a:solidFill>
                  <a:schemeClr val="bg1"/>
                </a:solidFill>
                <a:latin typeface="Roboto" panose="02000000000000000000" pitchFamily="2" charset="0"/>
                <a:ea typeface="Roboto" panose="02000000000000000000" pitchFamily="2" charset="0"/>
              </a:defRPr>
            </a:lvl1pPr>
          </a:lstStyle>
          <a:p>
            <a:r>
              <a:rPr lang="en-US" dirty="0"/>
              <a:t>Click to add Title</a:t>
            </a:r>
          </a:p>
        </p:txBody>
      </p:sp>
      <p:sp>
        <p:nvSpPr>
          <p:cNvPr id="15" name="Subtitle 2">
            <a:extLst>
              <a:ext uri="{FF2B5EF4-FFF2-40B4-BE49-F238E27FC236}">
                <a16:creationId xmlns:a16="http://schemas.microsoft.com/office/drawing/2014/main" id="{9697AC7E-2184-9D4A-B7D1-21985C5EC309}"/>
              </a:ext>
            </a:extLst>
          </p:cNvPr>
          <p:cNvSpPr>
            <a:spLocks noGrp="1"/>
          </p:cNvSpPr>
          <p:nvPr>
            <p:ph type="subTitle" idx="1" hasCustomPrompt="1"/>
          </p:nvPr>
        </p:nvSpPr>
        <p:spPr>
          <a:xfrm>
            <a:off x="640080" y="5303520"/>
            <a:ext cx="5943600" cy="1048044"/>
          </a:xfrm>
        </p:spPr>
        <p:txBody>
          <a:bodyPr anchor="t">
            <a:normAutofit/>
          </a:bodyPr>
          <a:lstStyle>
            <a:lvl1pPr marL="0" indent="0" algn="l">
              <a:lnSpc>
                <a:spcPct val="130000"/>
              </a:lnSpc>
              <a:buNone/>
              <a:defRPr sz="2000" b="0">
                <a:solidFill>
                  <a:schemeClr val="bg1">
                    <a:lumMod val="75000"/>
                  </a:schemeClr>
                </a:solidFill>
                <a:latin typeface="Roboto" panose="02000000000000000000" pitchFamily="2" charset="0"/>
                <a:ea typeface="Roboto"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Presentation information and date</a:t>
            </a:r>
          </a:p>
        </p:txBody>
      </p:sp>
      <p:sp>
        <p:nvSpPr>
          <p:cNvPr id="42" name="Text Placeholder 41">
            <a:extLst>
              <a:ext uri="{FF2B5EF4-FFF2-40B4-BE49-F238E27FC236}">
                <a16:creationId xmlns:a16="http://schemas.microsoft.com/office/drawing/2014/main" id="{D74D0107-6BCF-E74B-A147-AC2BE1A6D84A}"/>
              </a:ext>
            </a:extLst>
          </p:cNvPr>
          <p:cNvSpPr>
            <a:spLocks noGrp="1"/>
          </p:cNvSpPr>
          <p:nvPr>
            <p:ph type="body" sz="quarter" idx="10" hasCustomPrompt="1"/>
          </p:nvPr>
        </p:nvSpPr>
        <p:spPr>
          <a:xfrm>
            <a:off x="640080" y="4297680"/>
            <a:ext cx="10972800" cy="640080"/>
          </a:xfrm>
        </p:spPr>
        <p:txBody>
          <a:bodyPr anchor="ctr">
            <a:normAutofit/>
          </a:bodyPr>
          <a:lstStyle>
            <a:lvl1pPr marL="0" indent="0">
              <a:lnSpc>
                <a:spcPct val="130000"/>
              </a:lnSpc>
              <a:buNone/>
              <a:defRPr sz="2000" b="1">
                <a:solidFill>
                  <a:schemeClr val="bg1">
                    <a:lumMod val="75000"/>
                  </a:schemeClr>
                </a:solidFill>
              </a:defRPr>
            </a:lvl1pPr>
          </a:lstStyle>
          <a:p>
            <a:pPr lvl="0"/>
            <a:r>
              <a:rPr lang="en-US" dirty="0"/>
              <a:t>Click to add sub-title</a:t>
            </a:r>
          </a:p>
        </p:txBody>
      </p:sp>
      <p:pic>
        <p:nvPicPr>
          <p:cNvPr id="45" name="Graphic 44">
            <a:extLst>
              <a:ext uri="{FF2B5EF4-FFF2-40B4-BE49-F238E27FC236}">
                <a16:creationId xmlns:a16="http://schemas.microsoft.com/office/drawing/2014/main" id="{1622E342-BB6C-E541-B883-7BE9898861F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759952" y="0"/>
            <a:ext cx="3474720" cy="3474720"/>
          </a:xfrm>
          <a:prstGeom prst="rect">
            <a:avLst/>
          </a:prstGeom>
        </p:spPr>
      </p:pic>
      <p:pic>
        <p:nvPicPr>
          <p:cNvPr id="3" name="Graphic 2">
            <a:extLst>
              <a:ext uri="{FF2B5EF4-FFF2-40B4-BE49-F238E27FC236}">
                <a16:creationId xmlns:a16="http://schemas.microsoft.com/office/drawing/2014/main" id="{015588A7-F00C-4947-A0DA-716083FA7255}"/>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40080" y="640080"/>
            <a:ext cx="2194560" cy="614363"/>
          </a:xfrm>
          <a:prstGeom prst="rect">
            <a:avLst/>
          </a:prstGeom>
        </p:spPr>
      </p:pic>
    </p:spTree>
    <p:extLst>
      <p:ext uri="{BB962C8B-B14F-4D97-AF65-F5344CB8AC3E}">
        <p14:creationId xmlns:p14="http://schemas.microsoft.com/office/powerpoint/2010/main" val="8189400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3_Content_Lef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296E0-5F86-2946-B753-4BB7CA09C3ED}"/>
              </a:ext>
            </a:extLst>
          </p:cNvPr>
          <p:cNvSpPr>
            <a:spLocks noGrp="1"/>
          </p:cNvSpPr>
          <p:nvPr>
            <p:ph type="ctrTitle" hasCustomPrompt="1"/>
          </p:nvPr>
        </p:nvSpPr>
        <p:spPr>
          <a:xfrm>
            <a:off x="609600" y="168045"/>
            <a:ext cx="11005751" cy="623598"/>
          </a:xfrm>
        </p:spPr>
        <p:txBody>
          <a:bodyPr anchor="ctr">
            <a:noAutofit/>
          </a:bodyPr>
          <a:lstStyle>
            <a:lvl1pPr algn="l">
              <a:lnSpc>
                <a:spcPct val="130000"/>
              </a:lnSpc>
              <a:defRPr sz="3600">
                <a:solidFill>
                  <a:schemeClr val="tx2"/>
                </a:solidFill>
              </a:defRPr>
            </a:lvl1pPr>
          </a:lstStyle>
          <a:p>
            <a:r>
              <a:rPr lang="en-US" dirty="0"/>
              <a:t>Click to add heading</a:t>
            </a:r>
          </a:p>
        </p:txBody>
      </p:sp>
      <p:sp>
        <p:nvSpPr>
          <p:cNvPr id="17" name="Content Placeholder 16">
            <a:extLst>
              <a:ext uri="{FF2B5EF4-FFF2-40B4-BE49-F238E27FC236}">
                <a16:creationId xmlns:a16="http://schemas.microsoft.com/office/drawing/2014/main" id="{59E3ECD5-5728-B648-BB72-FE9EF1DB1EE1}"/>
              </a:ext>
            </a:extLst>
          </p:cNvPr>
          <p:cNvSpPr>
            <a:spLocks noGrp="1"/>
          </p:cNvSpPr>
          <p:nvPr>
            <p:ph sz="quarter" idx="13" hasCustomPrompt="1"/>
          </p:nvPr>
        </p:nvSpPr>
        <p:spPr>
          <a:xfrm>
            <a:off x="609600" y="1519881"/>
            <a:ext cx="11005750" cy="4955059"/>
          </a:xfrm>
        </p:spPr>
        <p:txBody>
          <a:bodyPr>
            <a:normAutofit/>
          </a:bodyPr>
          <a:lstStyle>
            <a:lvl1pPr marL="0" indent="0">
              <a:lnSpc>
                <a:spcPct val="130000"/>
              </a:lnSpc>
              <a:buNone/>
              <a:defRPr sz="1800"/>
            </a:lvl1pPr>
            <a:lvl2pPr>
              <a:defRPr sz="1800"/>
            </a:lvl2pPr>
            <a:lvl3pPr>
              <a:defRPr sz="1800"/>
            </a:lvl3pPr>
            <a:lvl4pPr>
              <a:defRPr sz="1800"/>
            </a:lvl4pPr>
            <a:lvl5pPr>
              <a:defRPr sz="1800"/>
            </a:lvl5pPr>
          </a:lstStyle>
          <a:p>
            <a:pPr lvl="0"/>
            <a:r>
              <a:rPr lang="en-US" dirty="0"/>
              <a:t>Click to add Slide content</a:t>
            </a:r>
          </a:p>
        </p:txBody>
      </p:sp>
      <p:sp>
        <p:nvSpPr>
          <p:cNvPr id="25" name="Text Placeholder 24">
            <a:extLst>
              <a:ext uri="{FF2B5EF4-FFF2-40B4-BE49-F238E27FC236}">
                <a16:creationId xmlns:a16="http://schemas.microsoft.com/office/drawing/2014/main" id="{FD5988C0-04DD-BF41-9E75-67D55DE87CA7}"/>
              </a:ext>
            </a:extLst>
          </p:cNvPr>
          <p:cNvSpPr>
            <a:spLocks noGrp="1"/>
          </p:cNvSpPr>
          <p:nvPr>
            <p:ph type="body" sz="quarter" idx="14" hasCustomPrompt="1"/>
          </p:nvPr>
        </p:nvSpPr>
        <p:spPr>
          <a:xfrm>
            <a:off x="609600" y="798168"/>
            <a:ext cx="11005751" cy="357188"/>
          </a:xfrm>
        </p:spPr>
        <p:txBody>
          <a:bodyPr anchor="ctr">
            <a:noAutofit/>
          </a:bodyPr>
          <a:lstStyle>
            <a:lvl1pPr marL="0" indent="0">
              <a:lnSpc>
                <a:spcPct val="130000"/>
              </a:lnSpc>
              <a:buNone/>
              <a:defRPr sz="1800" b="1">
                <a:solidFill>
                  <a:schemeClr val="tx1">
                    <a:lumMod val="50000"/>
                    <a:lumOff val="50000"/>
                  </a:schemeClr>
                </a:solidFill>
              </a:defRPr>
            </a:lvl1pPr>
          </a:lstStyle>
          <a:p>
            <a:pPr lvl="0"/>
            <a:r>
              <a:rPr lang="en-US" dirty="0"/>
              <a:t>Click to add sub-heading</a:t>
            </a:r>
          </a:p>
        </p:txBody>
      </p:sp>
      <p:pic>
        <p:nvPicPr>
          <p:cNvPr id="26" name="Graphic 25">
            <a:extLst>
              <a:ext uri="{FF2B5EF4-FFF2-40B4-BE49-F238E27FC236}">
                <a16:creationId xmlns:a16="http://schemas.microsoft.com/office/drawing/2014/main" id="{99BC106C-1E92-794C-B9BC-8F1350366B0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72800" y="6400800"/>
            <a:ext cx="1097280" cy="305753"/>
          </a:xfrm>
          <a:prstGeom prst="rect">
            <a:avLst/>
          </a:prstGeom>
        </p:spPr>
      </p:pic>
      <p:pic>
        <p:nvPicPr>
          <p:cNvPr id="6" name="Graphic 5">
            <a:extLst>
              <a:ext uri="{FF2B5EF4-FFF2-40B4-BE49-F238E27FC236}">
                <a16:creationId xmlns:a16="http://schemas.microsoft.com/office/drawing/2014/main" id="{4255FCF3-8348-4747-9BBC-974964214CE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8759952" y="2743200"/>
            <a:ext cx="3474720" cy="3474720"/>
          </a:xfrm>
          <a:prstGeom prst="rect">
            <a:avLst/>
          </a:prstGeom>
        </p:spPr>
      </p:pic>
    </p:spTree>
    <p:extLst>
      <p:ext uri="{BB962C8B-B14F-4D97-AF65-F5344CB8AC3E}">
        <p14:creationId xmlns:p14="http://schemas.microsoft.com/office/powerpoint/2010/main" val="245065760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_2">
  <p:cSld name="Content_2">
    <p:bg>
      <p:bgPr>
        <a:solidFill>
          <a:schemeClr val="lt1"/>
        </a:solidFill>
        <a:effectLst/>
      </p:bgPr>
    </p:bg>
    <p:spTree>
      <p:nvGrpSpPr>
        <p:cNvPr id="1" name="Shape 64"/>
        <p:cNvGrpSpPr/>
        <p:nvPr/>
      </p:nvGrpSpPr>
      <p:grpSpPr>
        <a:xfrm>
          <a:off x="0" y="0"/>
          <a:ext cx="0" cy="0"/>
          <a:chOff x="0" y="0"/>
          <a:chExt cx="0" cy="0"/>
        </a:xfrm>
      </p:grpSpPr>
      <p:sp>
        <p:nvSpPr>
          <p:cNvPr id="65" name="Google Shape;65;p53"/>
          <p:cNvSpPr txBox="1">
            <a:spLocks noGrp="1"/>
          </p:cNvSpPr>
          <p:nvPr>
            <p:ph type="ctrTitle"/>
          </p:nvPr>
        </p:nvSpPr>
        <p:spPr>
          <a:xfrm>
            <a:off x="609600" y="168045"/>
            <a:ext cx="11005751" cy="623598"/>
          </a:xfrm>
          <a:prstGeom prst="rect">
            <a:avLst/>
          </a:prstGeom>
          <a:noFill/>
          <a:ln>
            <a:noFill/>
          </a:ln>
        </p:spPr>
        <p:txBody>
          <a:bodyPr spcFirstLastPara="1" wrap="square" lIns="91425" tIns="45700" rIns="91425" bIns="45700" anchor="ctr" anchorCtr="0">
            <a:noAutofit/>
          </a:bodyPr>
          <a:lstStyle>
            <a:lvl1pPr lvl="0" algn="ctr">
              <a:lnSpc>
                <a:spcPct val="130000"/>
              </a:lnSpc>
              <a:spcBef>
                <a:spcPts val="0"/>
              </a:spcBef>
              <a:spcAft>
                <a:spcPts val="0"/>
              </a:spcAft>
              <a:buClr>
                <a:schemeClr val="dk2"/>
              </a:buClr>
              <a:buSzPts val="3600"/>
              <a:buFont typeface="Roboto"/>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6" name="Google Shape;66;p53"/>
          <p:cNvSpPr txBox="1">
            <a:spLocks noGrp="1"/>
          </p:cNvSpPr>
          <p:nvPr>
            <p:ph type="body" idx="1"/>
          </p:nvPr>
        </p:nvSpPr>
        <p:spPr>
          <a:xfrm>
            <a:off x="609600" y="1519880"/>
            <a:ext cx="5303520" cy="4955059"/>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53"/>
          <p:cNvSpPr txBox="1">
            <a:spLocks noGrp="1"/>
          </p:cNvSpPr>
          <p:nvPr>
            <p:ph type="body" idx="2"/>
          </p:nvPr>
        </p:nvSpPr>
        <p:spPr>
          <a:xfrm>
            <a:off x="609600" y="798168"/>
            <a:ext cx="11005751" cy="357188"/>
          </a:xfrm>
          <a:prstGeom prst="rect">
            <a:avLst/>
          </a:prstGeom>
          <a:noFill/>
          <a:ln>
            <a:noFill/>
          </a:ln>
        </p:spPr>
        <p:txBody>
          <a:bodyPr spcFirstLastPara="1" wrap="square" lIns="91425" tIns="45700" rIns="91425" bIns="45700" anchor="ctr" anchorCtr="0">
            <a:noAutofit/>
          </a:bodyPr>
          <a:lstStyle>
            <a:lvl1pPr marL="457200" lvl="0" indent="-228600" algn="ctr">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8" name="Google Shape;68;p53"/>
          <p:cNvPicPr preferRelativeResize="0"/>
          <p:nvPr/>
        </p:nvPicPr>
        <p:blipFill rotWithShape="1">
          <a:blip r:embed="rId2">
            <a:alphaModFix/>
          </a:blip>
          <a:srcRect/>
          <a:stretch/>
        </p:blipFill>
        <p:spPr>
          <a:xfrm>
            <a:off x="10972800" y="6400800"/>
            <a:ext cx="1097280" cy="305753"/>
          </a:xfrm>
          <a:prstGeom prst="rect">
            <a:avLst/>
          </a:prstGeom>
          <a:noFill/>
          <a:ln>
            <a:noFill/>
          </a:ln>
        </p:spPr>
      </p:pic>
      <p:sp>
        <p:nvSpPr>
          <p:cNvPr id="69" name="Google Shape;69;p53"/>
          <p:cNvSpPr txBox="1">
            <a:spLocks noGrp="1"/>
          </p:cNvSpPr>
          <p:nvPr>
            <p:ph type="body" idx="3"/>
          </p:nvPr>
        </p:nvSpPr>
        <p:spPr>
          <a:xfrm>
            <a:off x="6311831" y="1519880"/>
            <a:ext cx="5303520" cy="4955059"/>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_2">
  <p:cSld name="Cover_2">
    <p:spTree>
      <p:nvGrpSpPr>
        <p:cNvPr id="1" name="Shape 79"/>
        <p:cNvGrpSpPr/>
        <p:nvPr/>
      </p:nvGrpSpPr>
      <p:grpSpPr>
        <a:xfrm>
          <a:off x="0" y="0"/>
          <a:ext cx="0" cy="0"/>
          <a:chOff x="0" y="0"/>
          <a:chExt cx="0" cy="0"/>
        </a:xfrm>
      </p:grpSpPr>
      <p:sp>
        <p:nvSpPr>
          <p:cNvPr id="80" name="Google Shape;80;p56"/>
          <p:cNvSpPr/>
          <p:nvPr/>
        </p:nvSpPr>
        <p:spPr>
          <a:xfrm>
            <a:off x="0" y="0"/>
            <a:ext cx="12234672" cy="6858000"/>
          </a:xfrm>
          <a:prstGeom prst="rect">
            <a:avLst/>
          </a:prstGeom>
          <a:solidFill>
            <a:srgbClr val="273C9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1" name="Google Shape;81;p56"/>
          <p:cNvSpPr txBox="1">
            <a:spLocks noGrp="1"/>
          </p:cNvSpPr>
          <p:nvPr>
            <p:ph type="ctrTitle"/>
          </p:nvPr>
        </p:nvSpPr>
        <p:spPr>
          <a:xfrm>
            <a:off x="640080" y="1828800"/>
            <a:ext cx="10972800" cy="2151226"/>
          </a:xfrm>
          <a:prstGeom prst="rect">
            <a:avLst/>
          </a:prstGeom>
          <a:noFill/>
          <a:ln>
            <a:noFill/>
          </a:ln>
        </p:spPr>
        <p:txBody>
          <a:bodyPr spcFirstLastPara="1" wrap="square" lIns="91425" tIns="45700" rIns="91425" bIns="45700" anchor="b" anchorCtr="0">
            <a:noAutofit/>
          </a:bodyPr>
          <a:lstStyle>
            <a:lvl1pPr lvl="0" algn="l">
              <a:lnSpc>
                <a:spcPct val="130000"/>
              </a:lnSpc>
              <a:spcBef>
                <a:spcPts val="0"/>
              </a:spcBef>
              <a:spcAft>
                <a:spcPts val="0"/>
              </a:spcAft>
              <a:buClr>
                <a:schemeClr val="lt1"/>
              </a:buClr>
              <a:buSzPts val="4400"/>
              <a:buFont typeface="Roboto"/>
              <a:buNone/>
              <a:defRPr sz="4400">
                <a:solidFill>
                  <a:schemeClr val="lt1"/>
                </a:solidFill>
                <a:latin typeface="Roboto"/>
                <a:ea typeface="Roboto"/>
                <a:cs typeface="Roboto"/>
                <a:sym typeface="Robo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56"/>
          <p:cNvSpPr txBox="1">
            <a:spLocks noGrp="1"/>
          </p:cNvSpPr>
          <p:nvPr>
            <p:ph type="subTitle" idx="1"/>
          </p:nvPr>
        </p:nvSpPr>
        <p:spPr>
          <a:xfrm>
            <a:off x="640080" y="5303520"/>
            <a:ext cx="5943600" cy="1048044"/>
          </a:xfrm>
          <a:prstGeom prst="rect">
            <a:avLst/>
          </a:prstGeom>
          <a:noFill/>
          <a:ln>
            <a:noFill/>
          </a:ln>
        </p:spPr>
        <p:txBody>
          <a:bodyPr spcFirstLastPara="1" wrap="square" lIns="91425" tIns="45700" rIns="91425" bIns="45700" anchor="t" anchorCtr="0">
            <a:normAutofit/>
          </a:bodyPr>
          <a:lstStyle>
            <a:lvl1pPr lvl="0" algn="l">
              <a:lnSpc>
                <a:spcPct val="130000"/>
              </a:lnSpc>
              <a:spcBef>
                <a:spcPts val="1000"/>
              </a:spcBef>
              <a:spcAft>
                <a:spcPts val="0"/>
              </a:spcAft>
              <a:buClr>
                <a:srgbClr val="BFBFBF"/>
              </a:buClr>
              <a:buSzPts val="2000"/>
              <a:buNone/>
              <a:defRPr sz="2000" b="0">
                <a:solidFill>
                  <a:srgbClr val="BFBFBF"/>
                </a:solidFill>
                <a:latin typeface="Roboto"/>
                <a:ea typeface="Roboto"/>
                <a:cs typeface="Roboto"/>
                <a:sym typeface="Robot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83" name="Google Shape;83;p56"/>
          <p:cNvSpPr txBox="1">
            <a:spLocks noGrp="1"/>
          </p:cNvSpPr>
          <p:nvPr>
            <p:ph type="body" idx="2"/>
          </p:nvPr>
        </p:nvSpPr>
        <p:spPr>
          <a:xfrm>
            <a:off x="640080" y="4297680"/>
            <a:ext cx="10972800" cy="640080"/>
          </a:xfrm>
          <a:prstGeom prst="rect">
            <a:avLst/>
          </a:prstGeom>
          <a:noFill/>
          <a:ln>
            <a:noFill/>
          </a:ln>
        </p:spPr>
        <p:txBody>
          <a:bodyPr spcFirstLastPara="1" wrap="square" lIns="91425" tIns="45700" rIns="91425" bIns="45700" anchor="ctr" anchorCtr="0">
            <a:normAutofit/>
          </a:bodyPr>
          <a:lstStyle>
            <a:lvl1pPr marL="457200" lvl="0" indent="-228600" algn="l">
              <a:lnSpc>
                <a:spcPct val="130000"/>
              </a:lnSpc>
              <a:spcBef>
                <a:spcPts val="1000"/>
              </a:spcBef>
              <a:spcAft>
                <a:spcPts val="0"/>
              </a:spcAft>
              <a:buClr>
                <a:srgbClr val="BFBFBF"/>
              </a:buClr>
              <a:buSzPts val="2000"/>
              <a:buNone/>
              <a:defRPr sz="2000" b="1">
                <a:solidFill>
                  <a:srgbClr val="BFBFB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84" name="Google Shape;84;p56"/>
          <p:cNvPicPr preferRelativeResize="0"/>
          <p:nvPr/>
        </p:nvPicPr>
        <p:blipFill rotWithShape="1">
          <a:blip r:embed="rId2">
            <a:alphaModFix/>
          </a:blip>
          <a:srcRect/>
          <a:stretch/>
        </p:blipFill>
        <p:spPr>
          <a:xfrm>
            <a:off x="8759952" y="0"/>
            <a:ext cx="3474720" cy="3474720"/>
          </a:xfrm>
          <a:prstGeom prst="rect">
            <a:avLst/>
          </a:prstGeom>
          <a:noFill/>
          <a:ln>
            <a:noFill/>
          </a:ln>
        </p:spPr>
      </p:pic>
      <p:pic>
        <p:nvPicPr>
          <p:cNvPr id="85" name="Google Shape;85;p56"/>
          <p:cNvPicPr preferRelativeResize="0"/>
          <p:nvPr/>
        </p:nvPicPr>
        <p:blipFill rotWithShape="1">
          <a:blip r:embed="rId3">
            <a:alphaModFix/>
          </a:blip>
          <a:srcRect/>
          <a:stretch/>
        </p:blipFill>
        <p:spPr>
          <a:xfrm>
            <a:off x="640080" y="640080"/>
            <a:ext cx="2194560" cy="61436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ver_3">
  <p:cSld name="Cover_3">
    <p:spTree>
      <p:nvGrpSpPr>
        <p:cNvPr id="1" name="Shape 86"/>
        <p:cNvGrpSpPr/>
        <p:nvPr/>
      </p:nvGrpSpPr>
      <p:grpSpPr>
        <a:xfrm>
          <a:off x="0" y="0"/>
          <a:ext cx="0" cy="0"/>
          <a:chOff x="0" y="0"/>
          <a:chExt cx="0" cy="0"/>
        </a:xfrm>
      </p:grpSpPr>
      <p:sp>
        <p:nvSpPr>
          <p:cNvPr id="87" name="Google Shape;87;p57"/>
          <p:cNvSpPr/>
          <p:nvPr/>
        </p:nvSpPr>
        <p:spPr>
          <a:xfrm>
            <a:off x="0" y="0"/>
            <a:ext cx="12192000" cy="6858000"/>
          </a:xfrm>
          <a:prstGeom prst="rect">
            <a:avLst/>
          </a:prstGeom>
          <a:gradFill>
            <a:gsLst>
              <a:gs pos="0">
                <a:srgbClr val="92E1FF"/>
              </a:gs>
              <a:gs pos="46000">
                <a:srgbClr val="00B7FC"/>
              </a:gs>
              <a:gs pos="100000">
                <a:srgbClr val="00688F"/>
              </a:gs>
            </a:gsLst>
            <a:path path="circle">
              <a:fillToRect l="50000" t="50000" r="50000" b="50000"/>
            </a:path>
            <a:tileRect/>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8" name="Google Shape;88;p57"/>
          <p:cNvSpPr txBox="1">
            <a:spLocks noGrp="1"/>
          </p:cNvSpPr>
          <p:nvPr>
            <p:ph type="ctrTitle"/>
          </p:nvPr>
        </p:nvSpPr>
        <p:spPr>
          <a:xfrm>
            <a:off x="715229" y="1568760"/>
            <a:ext cx="10761542" cy="1871134"/>
          </a:xfrm>
          <a:prstGeom prst="rect">
            <a:avLst/>
          </a:prstGeom>
          <a:noFill/>
          <a:ln>
            <a:noFill/>
          </a:ln>
        </p:spPr>
        <p:txBody>
          <a:bodyPr spcFirstLastPara="1" wrap="square" lIns="91425" tIns="45700" rIns="91425" bIns="45700" anchor="b" anchorCtr="0">
            <a:noAutofit/>
          </a:bodyPr>
          <a:lstStyle>
            <a:lvl1pPr lvl="0" algn="ctr">
              <a:lnSpc>
                <a:spcPct val="130000"/>
              </a:lnSpc>
              <a:spcBef>
                <a:spcPts val="0"/>
              </a:spcBef>
              <a:spcAft>
                <a:spcPts val="0"/>
              </a:spcAft>
              <a:buClr>
                <a:schemeClr val="lt1"/>
              </a:buClr>
              <a:buSzPts val="4400"/>
              <a:buFont typeface="Roboto"/>
              <a:buNone/>
              <a:defRPr sz="4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 name="Google Shape;89;p57"/>
          <p:cNvSpPr txBox="1">
            <a:spLocks noGrp="1"/>
          </p:cNvSpPr>
          <p:nvPr>
            <p:ph type="subTitle" idx="1"/>
          </p:nvPr>
        </p:nvSpPr>
        <p:spPr>
          <a:xfrm>
            <a:off x="715229" y="3705417"/>
            <a:ext cx="10761541" cy="710125"/>
          </a:xfrm>
          <a:prstGeom prst="rect">
            <a:avLst/>
          </a:prstGeom>
          <a:solidFill>
            <a:srgbClr val="E5138D"/>
          </a:solidFill>
          <a:ln>
            <a:noFill/>
          </a:ln>
        </p:spPr>
        <p:txBody>
          <a:bodyPr spcFirstLastPara="1" wrap="square" lIns="91425" tIns="45700" rIns="91425" bIns="45700" anchor="ctr" anchorCtr="0">
            <a:normAutofit/>
          </a:bodyPr>
          <a:lstStyle>
            <a:lvl1pPr lvl="0" algn="ctr">
              <a:lnSpc>
                <a:spcPct val="100000"/>
              </a:lnSpc>
              <a:spcBef>
                <a:spcPts val="1000"/>
              </a:spcBef>
              <a:spcAft>
                <a:spcPts val="0"/>
              </a:spcAft>
              <a:buClr>
                <a:schemeClr val="lt1"/>
              </a:buClr>
              <a:buSzPts val="2000"/>
              <a:buNone/>
              <a:defRPr sz="2000" b="1">
                <a:solidFill>
                  <a:schemeClr val="lt1"/>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90" name="Google Shape;90;p57"/>
          <p:cNvPicPr preferRelativeResize="0"/>
          <p:nvPr/>
        </p:nvPicPr>
        <p:blipFill rotWithShape="1">
          <a:blip r:embed="rId2">
            <a:alphaModFix/>
          </a:blip>
          <a:srcRect/>
          <a:stretch/>
        </p:blipFill>
        <p:spPr>
          <a:xfrm>
            <a:off x="5054675" y="640080"/>
            <a:ext cx="2194560" cy="614363"/>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_1">
  <p:cSld name="Title_1">
    <p:spTree>
      <p:nvGrpSpPr>
        <p:cNvPr id="1" name="Shape 91"/>
        <p:cNvGrpSpPr/>
        <p:nvPr/>
      </p:nvGrpSpPr>
      <p:grpSpPr>
        <a:xfrm>
          <a:off x="0" y="0"/>
          <a:ext cx="0" cy="0"/>
          <a:chOff x="0" y="0"/>
          <a:chExt cx="0" cy="0"/>
        </a:xfrm>
      </p:grpSpPr>
      <p:sp>
        <p:nvSpPr>
          <p:cNvPr id="92" name="Google Shape;92;p58"/>
          <p:cNvSpPr txBox="1">
            <a:spLocks noGrp="1"/>
          </p:cNvSpPr>
          <p:nvPr>
            <p:ph type="title"/>
          </p:nvPr>
        </p:nvSpPr>
        <p:spPr>
          <a:xfrm>
            <a:off x="623410" y="2021540"/>
            <a:ext cx="11110623" cy="1210434"/>
          </a:xfrm>
          <a:prstGeom prst="rect">
            <a:avLst/>
          </a:prstGeom>
          <a:noFill/>
          <a:ln>
            <a:noFill/>
          </a:ln>
        </p:spPr>
        <p:txBody>
          <a:bodyPr spcFirstLastPara="1" wrap="square" lIns="91425" tIns="45700" rIns="91425" bIns="45700" anchor="ctr" anchorCtr="0">
            <a:normAutofit/>
          </a:bodyPr>
          <a:lstStyle>
            <a:lvl1pPr lvl="0" algn="l">
              <a:lnSpc>
                <a:spcPct val="130000"/>
              </a:lnSpc>
              <a:spcBef>
                <a:spcPts val="0"/>
              </a:spcBef>
              <a:spcAft>
                <a:spcPts val="0"/>
              </a:spcAft>
              <a:buClr>
                <a:schemeClr val="accent1"/>
              </a:buClr>
              <a:buSzPts val="4000"/>
              <a:buFont typeface="Roboto"/>
              <a:buNone/>
              <a:defRPr sz="40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3" name="Google Shape;93;p58"/>
          <p:cNvSpPr txBox="1">
            <a:spLocks noGrp="1"/>
          </p:cNvSpPr>
          <p:nvPr>
            <p:ph type="body" idx="1"/>
          </p:nvPr>
        </p:nvSpPr>
        <p:spPr>
          <a:xfrm>
            <a:off x="605481" y="3741206"/>
            <a:ext cx="11110623" cy="1655550"/>
          </a:xfrm>
          <a:prstGeom prst="rect">
            <a:avLst/>
          </a:prstGeom>
          <a:noFill/>
          <a:ln>
            <a:noFill/>
          </a:ln>
        </p:spPr>
        <p:txBody>
          <a:bodyPr spcFirstLastPara="1" wrap="square" lIns="91425" tIns="45700" rIns="91425" bIns="45700" anchor="t" anchorCtr="0">
            <a:noAutofit/>
          </a:bodyPr>
          <a:lstStyle>
            <a:lvl1pPr marL="457200" lvl="0" indent="-228600" algn="l">
              <a:lnSpc>
                <a:spcPct val="130000"/>
              </a:lnSpc>
              <a:spcBef>
                <a:spcPts val="1000"/>
              </a:spcBef>
              <a:spcAft>
                <a:spcPts val="0"/>
              </a:spcAft>
              <a:buClr>
                <a:schemeClr val="dk1"/>
              </a:buClr>
              <a:buSzPts val="2400"/>
              <a:buNone/>
              <a:defRPr sz="2400"/>
            </a:lvl1pPr>
            <a:lvl2pPr marL="914400" lvl="1" indent="-228600" algn="l">
              <a:lnSpc>
                <a:spcPct val="90000"/>
              </a:lnSpc>
              <a:spcBef>
                <a:spcPts val="500"/>
              </a:spcBef>
              <a:spcAft>
                <a:spcPts val="0"/>
              </a:spcAft>
              <a:buClr>
                <a:schemeClr val="dk1"/>
              </a:buClr>
              <a:buSzPts val="2800"/>
              <a:buNone/>
              <a:defRPr sz="2800"/>
            </a:lvl2pPr>
            <a:lvl3pPr marL="1371600" lvl="2" indent="-406400" algn="l">
              <a:lnSpc>
                <a:spcPct val="90000"/>
              </a:lnSpc>
              <a:spcBef>
                <a:spcPts val="500"/>
              </a:spcBef>
              <a:spcAft>
                <a:spcPts val="0"/>
              </a:spcAft>
              <a:buClr>
                <a:schemeClr val="dk1"/>
              </a:buClr>
              <a:buSzPts val="2800"/>
              <a:buChar char="•"/>
              <a:defRPr sz="2800"/>
            </a:lvl3pPr>
            <a:lvl4pPr marL="1828800" lvl="3" indent="-406400" algn="l">
              <a:lnSpc>
                <a:spcPct val="90000"/>
              </a:lnSpc>
              <a:spcBef>
                <a:spcPts val="500"/>
              </a:spcBef>
              <a:spcAft>
                <a:spcPts val="0"/>
              </a:spcAft>
              <a:buClr>
                <a:schemeClr val="dk1"/>
              </a:buClr>
              <a:buSzPts val="2800"/>
              <a:buChar char="•"/>
              <a:defRPr sz="2800"/>
            </a:lvl4pPr>
            <a:lvl5pPr marL="2286000" lvl="4" indent="-406400" algn="l">
              <a:lnSpc>
                <a:spcPct val="90000"/>
              </a:lnSpc>
              <a:spcBef>
                <a:spcPts val="500"/>
              </a:spcBef>
              <a:spcAft>
                <a:spcPts val="0"/>
              </a:spcAft>
              <a:buClr>
                <a:schemeClr val="dk1"/>
              </a:buClr>
              <a:buSzPts val="2800"/>
              <a:buChar char="•"/>
              <a:defRPr sz="2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4" name="Google Shape;94;p58"/>
          <p:cNvSpPr/>
          <p:nvPr/>
        </p:nvSpPr>
        <p:spPr>
          <a:xfrm>
            <a:off x="692148" y="3454586"/>
            <a:ext cx="1822450" cy="64008"/>
          </a:xfrm>
          <a:prstGeom prst="roundRect">
            <a:avLst>
              <a:gd name="adj" fmla="val 50000"/>
            </a:avLst>
          </a:prstGeom>
          <a:solidFill>
            <a:srgbClr val="E5138D"/>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5" name="Google Shape;95;p58"/>
          <p:cNvSpPr/>
          <p:nvPr/>
        </p:nvSpPr>
        <p:spPr>
          <a:xfrm>
            <a:off x="2636543" y="3454586"/>
            <a:ext cx="1822450" cy="64008"/>
          </a:xfrm>
          <a:prstGeom prst="roundRect">
            <a:avLst>
              <a:gd name="adj" fmla="val 50000"/>
            </a:avLst>
          </a:prstGeom>
          <a:solidFill>
            <a:srgbClr val="273C9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96" name="Google Shape;96;p58"/>
          <p:cNvSpPr/>
          <p:nvPr/>
        </p:nvSpPr>
        <p:spPr>
          <a:xfrm>
            <a:off x="4580938" y="3454586"/>
            <a:ext cx="1822450" cy="64008"/>
          </a:xfrm>
          <a:prstGeom prst="roundRect">
            <a:avLst>
              <a:gd name="adj" fmla="val 50000"/>
            </a:avLst>
          </a:prstGeom>
          <a:solidFill>
            <a:srgbClr val="24AAE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7" name="Google Shape;97;p58"/>
          <p:cNvPicPr preferRelativeResize="0"/>
          <p:nvPr/>
        </p:nvPicPr>
        <p:blipFill rotWithShape="1">
          <a:blip r:embed="rId2">
            <a:alphaModFix/>
          </a:blip>
          <a:srcRect/>
          <a:stretch/>
        </p:blipFill>
        <p:spPr>
          <a:xfrm>
            <a:off x="10972800" y="182880"/>
            <a:ext cx="1097280" cy="305753"/>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_4">
  <p:cSld name="Title_4">
    <p:spTree>
      <p:nvGrpSpPr>
        <p:cNvPr id="1" name="Shape 98"/>
        <p:cNvGrpSpPr/>
        <p:nvPr/>
      </p:nvGrpSpPr>
      <p:grpSpPr>
        <a:xfrm>
          <a:off x="0" y="0"/>
          <a:ext cx="0" cy="0"/>
          <a:chOff x="0" y="0"/>
          <a:chExt cx="0" cy="0"/>
        </a:xfrm>
      </p:grpSpPr>
      <p:sp>
        <p:nvSpPr>
          <p:cNvPr id="99" name="Google Shape;99;p59"/>
          <p:cNvSpPr/>
          <p:nvPr/>
        </p:nvSpPr>
        <p:spPr>
          <a:xfrm>
            <a:off x="3597" y="0"/>
            <a:ext cx="121920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0" name="Google Shape;100;p59"/>
          <p:cNvSpPr txBox="1">
            <a:spLocks noGrp="1"/>
          </p:cNvSpPr>
          <p:nvPr>
            <p:ph type="title"/>
          </p:nvPr>
        </p:nvSpPr>
        <p:spPr>
          <a:xfrm>
            <a:off x="601417" y="4033483"/>
            <a:ext cx="9188502" cy="2001557"/>
          </a:xfrm>
          <a:prstGeom prst="rect">
            <a:avLst/>
          </a:prstGeom>
          <a:noFill/>
          <a:ln>
            <a:noFill/>
          </a:ln>
        </p:spPr>
        <p:txBody>
          <a:bodyPr spcFirstLastPara="1" wrap="square" lIns="91425" tIns="45700" rIns="91425" bIns="45700" anchor="ctr" anchorCtr="0">
            <a:normAutofit/>
          </a:bodyPr>
          <a:lstStyle>
            <a:lvl1pPr lvl="0" algn="l">
              <a:lnSpc>
                <a:spcPct val="130000"/>
              </a:lnSpc>
              <a:spcBef>
                <a:spcPts val="0"/>
              </a:spcBef>
              <a:spcAft>
                <a:spcPts val="0"/>
              </a:spcAft>
              <a:buClr>
                <a:schemeClr val="lt1"/>
              </a:buClr>
              <a:buSzPts val="4000"/>
              <a:buFont typeface="Roboto"/>
              <a:buNone/>
              <a:defRPr sz="4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01" name="Google Shape;101;p59"/>
          <p:cNvPicPr preferRelativeResize="0"/>
          <p:nvPr/>
        </p:nvPicPr>
        <p:blipFill rotWithShape="1">
          <a:blip r:embed="rId2">
            <a:alphaModFix/>
          </a:blip>
          <a:srcRect/>
          <a:stretch/>
        </p:blipFill>
        <p:spPr>
          <a:xfrm>
            <a:off x="8720877" y="1234440"/>
            <a:ext cx="3474720" cy="3474720"/>
          </a:xfrm>
          <a:prstGeom prst="rect">
            <a:avLst/>
          </a:prstGeom>
          <a:noFill/>
          <a:ln>
            <a:noFill/>
          </a:ln>
        </p:spPr>
      </p:pic>
      <p:pic>
        <p:nvPicPr>
          <p:cNvPr id="102" name="Google Shape;102;p59"/>
          <p:cNvPicPr preferRelativeResize="0"/>
          <p:nvPr/>
        </p:nvPicPr>
        <p:blipFill rotWithShape="1">
          <a:blip r:embed="rId3">
            <a:alphaModFix/>
          </a:blip>
          <a:srcRect/>
          <a:stretch/>
        </p:blipFill>
        <p:spPr>
          <a:xfrm>
            <a:off x="10972800" y="182880"/>
            <a:ext cx="1110550" cy="31089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_Center">
  <p:cSld name="Content_Center">
    <p:bg>
      <p:bgPr>
        <a:solidFill>
          <a:schemeClr val="lt1"/>
        </a:solidFill>
        <a:effectLst/>
      </p:bgPr>
    </p:bg>
    <p:spTree>
      <p:nvGrpSpPr>
        <p:cNvPr id="1" name="Shape 103"/>
        <p:cNvGrpSpPr/>
        <p:nvPr/>
      </p:nvGrpSpPr>
      <p:grpSpPr>
        <a:xfrm>
          <a:off x="0" y="0"/>
          <a:ext cx="0" cy="0"/>
          <a:chOff x="0" y="0"/>
          <a:chExt cx="0" cy="0"/>
        </a:xfrm>
      </p:grpSpPr>
      <p:sp>
        <p:nvSpPr>
          <p:cNvPr id="104" name="Google Shape;104;p60"/>
          <p:cNvSpPr txBox="1">
            <a:spLocks noGrp="1"/>
          </p:cNvSpPr>
          <p:nvPr>
            <p:ph type="ctrTitle"/>
          </p:nvPr>
        </p:nvSpPr>
        <p:spPr>
          <a:xfrm>
            <a:off x="609600" y="168045"/>
            <a:ext cx="11005751" cy="623598"/>
          </a:xfrm>
          <a:prstGeom prst="rect">
            <a:avLst/>
          </a:prstGeom>
          <a:noFill/>
          <a:ln>
            <a:noFill/>
          </a:ln>
        </p:spPr>
        <p:txBody>
          <a:bodyPr spcFirstLastPara="1" wrap="square" lIns="91425" tIns="45700" rIns="91425" bIns="45700" anchor="ctr" anchorCtr="0">
            <a:noAutofit/>
          </a:bodyPr>
          <a:lstStyle>
            <a:lvl1pPr lvl="0" algn="ctr">
              <a:lnSpc>
                <a:spcPct val="130000"/>
              </a:lnSpc>
              <a:spcBef>
                <a:spcPts val="0"/>
              </a:spcBef>
              <a:spcAft>
                <a:spcPts val="0"/>
              </a:spcAft>
              <a:buClr>
                <a:schemeClr val="dk2"/>
              </a:buClr>
              <a:buSzPts val="3600"/>
              <a:buFont typeface="Roboto"/>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60"/>
          <p:cNvSpPr txBox="1">
            <a:spLocks noGrp="1"/>
          </p:cNvSpPr>
          <p:nvPr>
            <p:ph type="body" idx="1"/>
          </p:nvPr>
        </p:nvSpPr>
        <p:spPr>
          <a:xfrm>
            <a:off x="609600" y="1519881"/>
            <a:ext cx="11005750" cy="4955059"/>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60"/>
          <p:cNvSpPr txBox="1">
            <a:spLocks noGrp="1"/>
          </p:cNvSpPr>
          <p:nvPr>
            <p:ph type="body" idx="2"/>
          </p:nvPr>
        </p:nvSpPr>
        <p:spPr>
          <a:xfrm>
            <a:off x="609600" y="798168"/>
            <a:ext cx="11005751" cy="357188"/>
          </a:xfrm>
          <a:prstGeom prst="rect">
            <a:avLst/>
          </a:prstGeom>
          <a:noFill/>
          <a:ln>
            <a:noFill/>
          </a:ln>
        </p:spPr>
        <p:txBody>
          <a:bodyPr spcFirstLastPara="1" wrap="square" lIns="91425" tIns="45700" rIns="91425" bIns="45700" anchor="ctr" anchorCtr="0">
            <a:noAutofit/>
          </a:bodyPr>
          <a:lstStyle>
            <a:lvl1pPr marL="457200" lvl="0" indent="-228600" algn="ctr">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07" name="Google Shape;107;p60"/>
          <p:cNvPicPr preferRelativeResize="0"/>
          <p:nvPr/>
        </p:nvPicPr>
        <p:blipFill rotWithShape="1">
          <a:blip r:embed="rId2">
            <a:alphaModFix/>
          </a:blip>
          <a:srcRect/>
          <a:stretch/>
        </p:blipFill>
        <p:spPr>
          <a:xfrm>
            <a:off x="10972800" y="6400800"/>
            <a:ext cx="1097280" cy="30575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_Vertical">
  <p:cSld name="Content_Vertical">
    <p:bg>
      <p:bgPr>
        <a:solidFill>
          <a:schemeClr val="lt1"/>
        </a:solidFill>
        <a:effectLst/>
      </p:bgPr>
    </p:bg>
    <p:spTree>
      <p:nvGrpSpPr>
        <p:cNvPr id="1" name="Shape 108"/>
        <p:cNvGrpSpPr/>
        <p:nvPr/>
      </p:nvGrpSpPr>
      <p:grpSpPr>
        <a:xfrm>
          <a:off x="0" y="0"/>
          <a:ext cx="0" cy="0"/>
          <a:chOff x="0" y="0"/>
          <a:chExt cx="0" cy="0"/>
        </a:xfrm>
      </p:grpSpPr>
      <p:sp>
        <p:nvSpPr>
          <p:cNvPr id="109" name="Google Shape;109;p61"/>
          <p:cNvSpPr txBox="1">
            <a:spLocks noGrp="1"/>
          </p:cNvSpPr>
          <p:nvPr>
            <p:ph type="ctrTitle"/>
          </p:nvPr>
        </p:nvSpPr>
        <p:spPr>
          <a:xfrm rot="-5400000">
            <a:off x="-2502369" y="3009694"/>
            <a:ext cx="6306897" cy="623598"/>
          </a:xfrm>
          <a:prstGeom prst="rect">
            <a:avLst/>
          </a:prstGeom>
          <a:noFill/>
          <a:ln>
            <a:noFill/>
          </a:ln>
        </p:spPr>
        <p:txBody>
          <a:bodyPr spcFirstLastPara="1" wrap="square" lIns="91425" tIns="45700" rIns="91425" bIns="45700" anchor="ctr" anchorCtr="0">
            <a:noAutofit/>
          </a:bodyPr>
          <a:lstStyle>
            <a:lvl1pPr lvl="0" algn="l">
              <a:lnSpc>
                <a:spcPct val="130000"/>
              </a:lnSpc>
              <a:spcBef>
                <a:spcPts val="0"/>
              </a:spcBef>
              <a:spcAft>
                <a:spcPts val="0"/>
              </a:spcAft>
              <a:buClr>
                <a:schemeClr val="dk2"/>
              </a:buClr>
              <a:buSzPts val="3600"/>
              <a:buFont typeface="Roboto"/>
              <a:buNone/>
              <a:defRPr sz="36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0" name="Google Shape;110;p61"/>
          <p:cNvSpPr txBox="1">
            <a:spLocks noGrp="1"/>
          </p:cNvSpPr>
          <p:nvPr>
            <p:ph type="body" idx="1"/>
          </p:nvPr>
        </p:nvSpPr>
        <p:spPr>
          <a:xfrm>
            <a:off x="1956391" y="168043"/>
            <a:ext cx="9658959" cy="6306898"/>
          </a:xfrm>
          <a:prstGeom prst="rect">
            <a:avLst/>
          </a:prstGeom>
          <a:noFill/>
          <a:ln>
            <a:noFill/>
          </a:ln>
        </p:spPr>
        <p:txBody>
          <a:bodyPr spcFirstLastPara="1" wrap="square" lIns="91425" tIns="45700" rIns="91425" bIns="45700" anchor="t" anchorCtr="0">
            <a:normAutofit/>
          </a:bodyPr>
          <a:lstStyle>
            <a:lvl1pPr marL="457200" lvl="0" indent="-228600" algn="l">
              <a:lnSpc>
                <a:spcPct val="130000"/>
              </a:lnSpc>
              <a:spcBef>
                <a:spcPts val="1000"/>
              </a:spcBef>
              <a:spcAft>
                <a:spcPts val="0"/>
              </a:spcAft>
              <a:buClr>
                <a:schemeClr val="dk1"/>
              </a:buClr>
              <a:buSzPts val="1800"/>
              <a:buNone/>
              <a:defRPr sz="1800"/>
            </a:lvl1pPr>
            <a:lvl2pPr marL="914400" lvl="1" indent="-342900" algn="l">
              <a:lnSpc>
                <a:spcPct val="90000"/>
              </a:lnSpc>
              <a:spcBef>
                <a:spcPts val="500"/>
              </a:spcBef>
              <a:spcAft>
                <a:spcPts val="0"/>
              </a:spcAft>
              <a:buClr>
                <a:schemeClr val="dk1"/>
              </a:buClr>
              <a:buSzPts val="1800"/>
              <a:buChar char="•"/>
              <a:defRPr sz="1800"/>
            </a:lvl2pPr>
            <a:lvl3pPr marL="1371600" lvl="2" indent="-342900" algn="l">
              <a:lnSpc>
                <a:spcPct val="90000"/>
              </a:lnSpc>
              <a:spcBef>
                <a:spcPts val="500"/>
              </a:spcBef>
              <a:spcAft>
                <a:spcPts val="0"/>
              </a:spcAft>
              <a:buClr>
                <a:schemeClr val="dk1"/>
              </a:buClr>
              <a:buSzPts val="1800"/>
              <a:buChar char="•"/>
              <a:defRPr sz="1800"/>
            </a:lvl3pPr>
            <a:lvl4pPr marL="1828800" lvl="3" indent="-342900" algn="l">
              <a:lnSpc>
                <a:spcPct val="90000"/>
              </a:lnSpc>
              <a:spcBef>
                <a:spcPts val="500"/>
              </a:spcBef>
              <a:spcAft>
                <a:spcPts val="0"/>
              </a:spcAft>
              <a:buClr>
                <a:schemeClr val="dk1"/>
              </a:buClr>
              <a:buSzPts val="1800"/>
              <a:buChar char="•"/>
              <a:defRPr sz="1800"/>
            </a:lvl4pPr>
            <a:lvl5pPr marL="2286000" lvl="4" indent="-342900" algn="l">
              <a:lnSpc>
                <a:spcPct val="90000"/>
              </a:lnSpc>
              <a:spcBef>
                <a:spcPts val="500"/>
              </a:spcBef>
              <a:spcAft>
                <a:spcPts val="0"/>
              </a:spcAft>
              <a:buClr>
                <a:schemeClr val="dk1"/>
              </a:buClr>
              <a:buSzPts val="1800"/>
              <a:buChar char="•"/>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1" name="Google Shape;111;p61"/>
          <p:cNvSpPr txBox="1">
            <a:spLocks noGrp="1"/>
          </p:cNvSpPr>
          <p:nvPr>
            <p:ph type="body" idx="2"/>
          </p:nvPr>
        </p:nvSpPr>
        <p:spPr>
          <a:xfrm rot="-5400000">
            <a:off x="-1963205" y="3142898"/>
            <a:ext cx="6306898" cy="357188"/>
          </a:xfrm>
          <a:prstGeom prst="rect">
            <a:avLst/>
          </a:prstGeom>
          <a:noFill/>
          <a:ln>
            <a:noFill/>
          </a:ln>
        </p:spPr>
        <p:txBody>
          <a:bodyPr spcFirstLastPara="1" wrap="square" lIns="91425" tIns="45700" rIns="91425" bIns="45700" anchor="ctr" anchorCtr="0">
            <a:noAutofit/>
          </a:bodyPr>
          <a:lstStyle>
            <a:lvl1pPr marL="457200" lvl="0" indent="-228600" algn="l">
              <a:lnSpc>
                <a:spcPct val="130000"/>
              </a:lnSpc>
              <a:spcBef>
                <a:spcPts val="1000"/>
              </a:spcBef>
              <a:spcAft>
                <a:spcPts val="0"/>
              </a:spcAft>
              <a:buClr>
                <a:srgbClr val="7F7F7F"/>
              </a:buClr>
              <a:buSzPts val="1800"/>
              <a:buNone/>
              <a:defRPr sz="1800" b="1">
                <a:solidFill>
                  <a:srgbClr val="7F7F7F"/>
                </a:solidFil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112" name="Google Shape;112;p61"/>
          <p:cNvPicPr preferRelativeResize="0"/>
          <p:nvPr/>
        </p:nvPicPr>
        <p:blipFill rotWithShape="1">
          <a:blip r:embed="rId2">
            <a:alphaModFix/>
          </a:blip>
          <a:srcRect/>
          <a:stretch/>
        </p:blipFill>
        <p:spPr>
          <a:xfrm>
            <a:off x="10972800" y="6400800"/>
            <a:ext cx="1097280" cy="305753"/>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600"/>
              <a:buFont typeface="Roboto"/>
              <a:buNone/>
              <a:defRPr sz="3600" b="1" i="0" u="none" strike="noStrike" cap="none">
                <a:solidFill>
                  <a:schemeClr val="dk1"/>
                </a:solidFill>
                <a:latin typeface="Roboto"/>
                <a:ea typeface="Roboto"/>
                <a:cs typeface="Roboto"/>
                <a:sym typeface="Roboto"/>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chemeClr val="dk1"/>
              </a:buClr>
              <a:buSzPts val="1800"/>
              <a:buFont typeface="Arial"/>
              <a:buNone/>
              <a:defRPr sz="1800" b="0" i="0" u="none" strike="noStrike" cap="none">
                <a:solidFill>
                  <a:schemeClr val="dk1"/>
                </a:solidFill>
                <a:latin typeface="Roboto"/>
                <a:ea typeface="Roboto"/>
                <a:cs typeface="Roboto"/>
                <a:sym typeface="Roboto"/>
              </a:defRPr>
            </a:lvl1pPr>
            <a:lvl2pPr marL="914400" marR="0" lvl="1"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2pPr>
            <a:lvl3pPr marL="1371600" marR="0" lvl="2"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3pPr>
            <a:lvl4pPr marL="1828800" marR="0" lvl="3" indent="-330200" algn="l" rtl="0">
              <a:lnSpc>
                <a:spcPct val="90000"/>
              </a:lnSpc>
              <a:spcBef>
                <a:spcPts val="5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4pPr>
            <a:lvl5pPr marL="2286000" marR="0" lvl="4" indent="-330200" algn="l" rtl="0">
              <a:lnSpc>
                <a:spcPct val="90000"/>
              </a:lnSpc>
              <a:spcBef>
                <a:spcPts val="500"/>
              </a:spcBef>
              <a:spcAft>
                <a:spcPts val="0"/>
              </a:spcAft>
              <a:buClr>
                <a:schemeClr val="dk1"/>
              </a:buClr>
              <a:buSzPts val="1600"/>
              <a:buFont typeface="Arial"/>
              <a:buChar char="•"/>
              <a:defRPr sz="1600" b="0" i="0" u="none" strike="noStrike" cap="none">
                <a:solidFill>
                  <a:schemeClr val="dk1"/>
                </a:solidFill>
                <a:latin typeface="Roboto"/>
                <a:ea typeface="Roboto"/>
                <a:cs typeface="Roboto"/>
                <a:sym typeface="Roboto"/>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Roboto"/>
                <a:ea typeface="Roboto"/>
                <a:cs typeface="Roboto"/>
                <a:sym typeface="Roboto"/>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Roboto"/>
                <a:ea typeface="Roboto"/>
                <a:cs typeface="Roboto"/>
                <a:sym typeface="Roboto"/>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Roboto"/>
                <a:ea typeface="Roboto"/>
                <a:cs typeface="Roboto"/>
                <a:sym typeface="Roboto"/>
              </a:defRPr>
            </a:lvl1pPr>
            <a:lvl2pPr marL="0" marR="0" lvl="1" indent="0" algn="r" rtl="0">
              <a:spcBef>
                <a:spcPts val="0"/>
              </a:spcBef>
              <a:buNone/>
              <a:defRPr sz="1200" b="0" i="0" u="none" strike="noStrike" cap="none">
                <a:solidFill>
                  <a:srgbClr val="888888"/>
                </a:solidFill>
                <a:latin typeface="Roboto"/>
                <a:ea typeface="Roboto"/>
                <a:cs typeface="Roboto"/>
                <a:sym typeface="Roboto"/>
              </a:defRPr>
            </a:lvl2pPr>
            <a:lvl3pPr marL="0" marR="0" lvl="2" indent="0" algn="r" rtl="0">
              <a:spcBef>
                <a:spcPts val="0"/>
              </a:spcBef>
              <a:buNone/>
              <a:defRPr sz="1200" b="0" i="0" u="none" strike="noStrike" cap="none">
                <a:solidFill>
                  <a:srgbClr val="888888"/>
                </a:solidFill>
                <a:latin typeface="Roboto"/>
                <a:ea typeface="Roboto"/>
                <a:cs typeface="Roboto"/>
                <a:sym typeface="Roboto"/>
              </a:defRPr>
            </a:lvl3pPr>
            <a:lvl4pPr marL="0" marR="0" lvl="3" indent="0" algn="r" rtl="0">
              <a:spcBef>
                <a:spcPts val="0"/>
              </a:spcBef>
              <a:buNone/>
              <a:defRPr sz="1200" b="0" i="0" u="none" strike="noStrike" cap="none">
                <a:solidFill>
                  <a:srgbClr val="888888"/>
                </a:solidFill>
                <a:latin typeface="Roboto"/>
                <a:ea typeface="Roboto"/>
                <a:cs typeface="Roboto"/>
                <a:sym typeface="Roboto"/>
              </a:defRPr>
            </a:lvl4pPr>
            <a:lvl5pPr marL="0" marR="0" lvl="4" indent="0" algn="r" rtl="0">
              <a:spcBef>
                <a:spcPts val="0"/>
              </a:spcBef>
              <a:buNone/>
              <a:defRPr sz="1200" b="0" i="0" u="none" strike="noStrike" cap="none">
                <a:solidFill>
                  <a:srgbClr val="888888"/>
                </a:solidFill>
                <a:latin typeface="Roboto"/>
                <a:ea typeface="Roboto"/>
                <a:cs typeface="Roboto"/>
                <a:sym typeface="Roboto"/>
              </a:defRPr>
            </a:lvl5pPr>
            <a:lvl6pPr marL="0" marR="0" lvl="5" indent="0" algn="r" rtl="0">
              <a:spcBef>
                <a:spcPts val="0"/>
              </a:spcBef>
              <a:buNone/>
              <a:defRPr sz="1200" b="0" i="0" u="none" strike="noStrike" cap="none">
                <a:solidFill>
                  <a:srgbClr val="888888"/>
                </a:solidFill>
                <a:latin typeface="Roboto"/>
                <a:ea typeface="Roboto"/>
                <a:cs typeface="Roboto"/>
                <a:sym typeface="Roboto"/>
              </a:defRPr>
            </a:lvl6pPr>
            <a:lvl7pPr marL="0" marR="0" lvl="6" indent="0" algn="r" rtl="0">
              <a:spcBef>
                <a:spcPts val="0"/>
              </a:spcBef>
              <a:buNone/>
              <a:defRPr sz="1200" b="0" i="0" u="none" strike="noStrike" cap="none">
                <a:solidFill>
                  <a:srgbClr val="888888"/>
                </a:solidFill>
                <a:latin typeface="Roboto"/>
                <a:ea typeface="Roboto"/>
                <a:cs typeface="Roboto"/>
                <a:sym typeface="Roboto"/>
              </a:defRPr>
            </a:lvl7pPr>
            <a:lvl8pPr marL="0" marR="0" lvl="7" indent="0" algn="r" rtl="0">
              <a:spcBef>
                <a:spcPts val="0"/>
              </a:spcBef>
              <a:buNone/>
              <a:defRPr sz="1200" b="0" i="0" u="none" strike="noStrike" cap="none">
                <a:solidFill>
                  <a:srgbClr val="888888"/>
                </a:solidFill>
                <a:latin typeface="Roboto"/>
                <a:ea typeface="Roboto"/>
                <a:cs typeface="Roboto"/>
                <a:sym typeface="Roboto"/>
              </a:defRPr>
            </a:lvl8pPr>
            <a:lvl9pPr marL="0" marR="0" lvl="8" indent="0" algn="r" rtl="0">
              <a:spcBef>
                <a:spcPts val="0"/>
              </a:spcBef>
              <a:buNone/>
              <a:defRPr sz="1200" b="0" i="0" u="none" strike="noStrike" cap="none">
                <a:solidFill>
                  <a:srgbClr val="888888"/>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4" r:id="rId2"/>
    <p:sldLayoutId id="2147483660"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704" r:id="rId25"/>
    <p:sldLayoutId id="2147483706" r:id="rId26"/>
    <p:sldLayoutId id="2147483707" r:id="rId27"/>
    <p:sldLayoutId id="2147483709" r:id="rId2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1.svg"/><Relationship Id="rId7" Type="http://schemas.openxmlformats.org/officeDocument/2006/relationships/image" Target="../media/image35.sv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sv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4.xml"/><Relationship Id="rId1" Type="http://schemas.openxmlformats.org/officeDocument/2006/relationships/slideLayout" Target="../slideLayouts/slideLayout28.xml"/><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6.xml"/><Relationship Id="rId1" Type="http://schemas.openxmlformats.org/officeDocument/2006/relationships/slideLayout" Target="../slideLayouts/slideLayout25.xml"/><Relationship Id="rId4" Type="http://schemas.openxmlformats.org/officeDocument/2006/relationships/image" Target="../media/image66.png"/></Relationships>
</file>

<file path=ppt/slides/_rels/slide33.xml.rels><?xml version="1.0" encoding="UTF-8" standalone="yes"?>
<Relationships xmlns="http://schemas.openxmlformats.org/package/2006/relationships"><Relationship Id="rId8" Type="http://schemas.openxmlformats.org/officeDocument/2006/relationships/image" Target="../media/image72.svg"/><Relationship Id="rId3" Type="http://schemas.openxmlformats.org/officeDocument/2006/relationships/image" Target="../media/image67.png"/><Relationship Id="rId7" Type="http://schemas.openxmlformats.org/officeDocument/2006/relationships/image" Target="../media/image71.png"/><Relationship Id="rId12" Type="http://schemas.openxmlformats.org/officeDocument/2006/relationships/image" Target="../media/image76.svg"/><Relationship Id="rId2" Type="http://schemas.openxmlformats.org/officeDocument/2006/relationships/notesSlide" Target="../notesSlides/notesSlide27.xml"/><Relationship Id="rId1" Type="http://schemas.openxmlformats.org/officeDocument/2006/relationships/slideLayout" Target="../slideLayouts/slideLayout25.xml"/><Relationship Id="rId6" Type="http://schemas.openxmlformats.org/officeDocument/2006/relationships/image" Target="../media/image70.svg"/><Relationship Id="rId11" Type="http://schemas.openxmlformats.org/officeDocument/2006/relationships/image" Target="../media/image75.png"/><Relationship Id="rId5" Type="http://schemas.openxmlformats.org/officeDocument/2006/relationships/image" Target="../media/image69.png"/><Relationship Id="rId10" Type="http://schemas.openxmlformats.org/officeDocument/2006/relationships/image" Target="../media/image74.svg"/><Relationship Id="rId4" Type="http://schemas.openxmlformats.org/officeDocument/2006/relationships/image" Target="../media/image68.svg"/><Relationship Id="rId9" Type="http://schemas.openxmlformats.org/officeDocument/2006/relationships/image" Target="../media/image73.png"/></Relationships>
</file>

<file path=ppt/slides/_rels/slide34.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30.xml"/><Relationship Id="rId1" Type="http://schemas.openxmlformats.org/officeDocument/2006/relationships/slideLayout" Target="../slideLayouts/slideLayout25.xml"/><Relationship Id="rId4" Type="http://schemas.openxmlformats.org/officeDocument/2006/relationships/image" Target="../media/image79.jpeg"/></Relationships>
</file>

<file path=ppt/slides/_rels/slide37.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31.xml"/><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a:extLst>
              <a:ext uri="{FF2B5EF4-FFF2-40B4-BE49-F238E27FC236}">
                <a16:creationId xmlns:a16="http://schemas.microsoft.com/office/drawing/2014/main" id="{CCA52525-1B04-FE35-F725-A605F2F1B548}"/>
              </a:ext>
            </a:extLst>
          </p:cNvPr>
          <p:cNvSpPr>
            <a:spLocks noGrp="1"/>
          </p:cNvSpPr>
          <p:nvPr>
            <p:ph type="subTitle" idx="1"/>
          </p:nvPr>
        </p:nvSpPr>
        <p:spPr>
          <a:xfrm>
            <a:off x="942975" y="1781176"/>
            <a:ext cx="10306049" cy="2638424"/>
          </a:xfrm>
        </p:spPr>
        <p:txBody>
          <a:bodyPr>
            <a:normAutofit fontScale="70000" lnSpcReduction="20000"/>
          </a:bodyPr>
          <a:lstStyle/>
          <a:p>
            <a:endParaRPr lang="en-GB" sz="3600" b="1"/>
          </a:p>
          <a:p>
            <a:pPr>
              <a:lnSpc>
                <a:spcPct val="120000"/>
              </a:lnSpc>
            </a:pPr>
            <a:r>
              <a:rPr lang="en-US" sz="5400" b="1"/>
              <a:t>QUẢN TRỊ VÀ KHAI THÁC TÀI LIỆU SỐ BẰNG</a:t>
            </a:r>
          </a:p>
          <a:p>
            <a:pPr>
              <a:lnSpc>
                <a:spcPct val="120000"/>
              </a:lnSpc>
            </a:pPr>
            <a:r>
              <a:rPr lang="en-US" sz="5400" b="1"/>
              <a:t>PHẦN MỀM DSPACE VÀ L’IMA DRM</a:t>
            </a:r>
            <a:endParaRPr lang="en-US" altLang="ko-KR" sz="5400"/>
          </a:p>
          <a:p>
            <a:endParaRPr lang="en-US" sz="3600"/>
          </a:p>
        </p:txBody>
      </p:sp>
      <p:sp>
        <p:nvSpPr>
          <p:cNvPr id="10" name="Title 5">
            <a:extLst>
              <a:ext uri="{FF2B5EF4-FFF2-40B4-BE49-F238E27FC236}">
                <a16:creationId xmlns:a16="http://schemas.microsoft.com/office/drawing/2014/main" id="{77D11C8F-C2F3-CE16-B98D-ACC3AF74842A}"/>
              </a:ext>
            </a:extLst>
          </p:cNvPr>
          <p:cNvSpPr txBox="1">
            <a:spLocks/>
          </p:cNvSpPr>
          <p:nvPr/>
        </p:nvSpPr>
        <p:spPr>
          <a:xfrm>
            <a:off x="715229" y="5445178"/>
            <a:ext cx="10761542" cy="1184222"/>
          </a:xfrm>
          <a:prstGeom prst="rect">
            <a:avLst/>
          </a:prstGeom>
        </p:spPr>
        <p:txBody>
          <a:bodyPr vert="horz" lIns="91440" tIns="45720" rIns="91440" bIns="45720" rtlCol="0" anchor="t">
            <a:noAutofit/>
          </a:bodyPr>
          <a:lstStyle>
            <a:lvl1pPr algn="ctr" defTabSz="914400" rtl="0" eaLnBrk="1" latinLnBrk="0" hangingPunct="1">
              <a:lnSpc>
                <a:spcPct val="150000"/>
              </a:lnSpc>
              <a:spcBef>
                <a:spcPct val="0"/>
              </a:spcBef>
              <a:buNone/>
              <a:defRPr sz="4800" b="1" i="0" kern="1200">
                <a:solidFill>
                  <a:schemeClr val="bg1"/>
                </a:solidFill>
                <a:latin typeface="Roboto" panose="02000000000000000000" pitchFamily="2" charset="0"/>
                <a:ea typeface="Roboto" panose="02000000000000000000" pitchFamily="2" charset="0"/>
                <a:cs typeface="+mj-cs"/>
              </a:defRPr>
            </a:lvl1pPr>
          </a:lstStyle>
          <a:p>
            <a:r>
              <a:rPr lang="en-US" sz="1800" b="0" i="1">
                <a:cs typeface="Roboto" panose="02000000000000000000" pitchFamily="2" charset="0"/>
              </a:rPr>
              <a:t>Hồ Chí Minh, 07/03/2024</a:t>
            </a:r>
          </a:p>
          <a:p>
            <a:r>
              <a:rPr lang="en-US" sz="1800" b="0" i="1">
                <a:cs typeface="Roboto" panose="02000000000000000000" pitchFamily="2" charset="0"/>
              </a:rPr>
              <a:t>Th.S. Dương Thị Thu Thủy - DLCorp</a:t>
            </a:r>
            <a:endParaRPr lang="en-US" sz="1800" b="0" i="1"/>
          </a:p>
        </p:txBody>
      </p:sp>
    </p:spTree>
    <p:extLst>
      <p:ext uri="{BB962C8B-B14F-4D97-AF65-F5344CB8AC3E}">
        <p14:creationId xmlns:p14="http://schemas.microsoft.com/office/powerpoint/2010/main" val="38541292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E1F710-08EB-71E4-ABFE-E57849E6800A}"/>
            </a:ext>
          </a:extLst>
        </p:cNvPr>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0D9AA95F-5838-BDC7-3EB3-73641EA18EAA}"/>
              </a:ext>
            </a:extLst>
          </p:cNvPr>
          <p:cNvSpPr txBox="1">
            <a:spLocks/>
          </p:cNvSpPr>
          <p:nvPr/>
        </p:nvSpPr>
        <p:spPr>
          <a:xfrm>
            <a:off x="757135" y="1418182"/>
            <a:ext cx="11003605" cy="543981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buFont typeface="+mj-lt"/>
              <a:buAutoNum type="arabicPeriod"/>
            </a:pPr>
            <a:endParaRPr lang="en-US" dirty="0">
              <a:latin typeface="Roboto" panose="02000000000000000000" pitchFamily="2" charset="0"/>
              <a:ea typeface="Roboto" panose="02000000000000000000" pitchFamily="2" charset="0"/>
            </a:endParaRPr>
          </a:p>
          <a:p>
            <a:pPr marL="914400" lvl="1" indent="-457200">
              <a:buFont typeface="+mj-lt"/>
              <a:buAutoNum type="arabicPeriod"/>
            </a:pPr>
            <a:endParaRPr lang="vi-VN" dirty="0">
              <a:latin typeface="Roboto" panose="02000000000000000000" pitchFamily="2" charset="0"/>
              <a:ea typeface="Roboto" panose="02000000000000000000" pitchFamily="2" charset="0"/>
            </a:endParaRPr>
          </a:p>
        </p:txBody>
      </p:sp>
      <p:graphicFrame>
        <p:nvGraphicFramePr>
          <p:cNvPr id="3" name="Diagram 2">
            <a:extLst>
              <a:ext uri="{FF2B5EF4-FFF2-40B4-BE49-F238E27FC236}">
                <a16:creationId xmlns:a16="http://schemas.microsoft.com/office/drawing/2014/main" id="{94573E09-D8F5-CEBF-75E1-8F2D94B35EFF}"/>
              </a:ext>
            </a:extLst>
          </p:cNvPr>
          <p:cNvGraphicFramePr/>
          <p:nvPr/>
        </p:nvGraphicFramePr>
        <p:xfrm>
          <a:off x="501689" y="1490087"/>
          <a:ext cx="11226486" cy="622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Google Shape;389;p9">
            <a:extLst>
              <a:ext uri="{FF2B5EF4-FFF2-40B4-BE49-F238E27FC236}">
                <a16:creationId xmlns:a16="http://schemas.microsoft.com/office/drawing/2014/main" id="{5E0B8FD4-DBDD-0A9D-9AA8-46310FC02EC9}"/>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LẬP CẤU TRÚC TỔ CHỨC TÀI LIỆU SỐ</a:t>
            </a:r>
          </a:p>
        </p:txBody>
      </p:sp>
      <p:pic>
        <p:nvPicPr>
          <p:cNvPr id="9" name="Picture 8">
            <a:extLst>
              <a:ext uri="{FF2B5EF4-FFF2-40B4-BE49-F238E27FC236}">
                <a16:creationId xmlns:a16="http://schemas.microsoft.com/office/drawing/2014/main" id="{36039BD0-F52C-8E6B-0560-1848673D95DB}"/>
              </a:ext>
            </a:extLst>
          </p:cNvPr>
          <p:cNvPicPr>
            <a:picLocks noChangeAspect="1"/>
          </p:cNvPicPr>
          <p:nvPr/>
        </p:nvPicPr>
        <p:blipFill>
          <a:blip r:embed="rId8"/>
          <a:stretch>
            <a:fillRect/>
          </a:stretch>
        </p:blipFill>
        <p:spPr>
          <a:xfrm>
            <a:off x="1135070" y="1896622"/>
            <a:ext cx="4709568" cy="3635055"/>
          </a:xfrm>
          <a:prstGeom prst="rect">
            <a:avLst/>
          </a:prstGeom>
        </p:spPr>
      </p:pic>
      <p:pic>
        <p:nvPicPr>
          <p:cNvPr id="8" name="Picture 7">
            <a:extLst>
              <a:ext uri="{FF2B5EF4-FFF2-40B4-BE49-F238E27FC236}">
                <a16:creationId xmlns:a16="http://schemas.microsoft.com/office/drawing/2014/main" id="{06CC3C18-5CBC-9186-9902-84E07B39D521}"/>
              </a:ext>
            </a:extLst>
          </p:cNvPr>
          <p:cNvPicPr>
            <a:picLocks noChangeAspect="1"/>
          </p:cNvPicPr>
          <p:nvPr/>
        </p:nvPicPr>
        <p:blipFill>
          <a:blip r:embed="rId9"/>
          <a:stretch>
            <a:fillRect/>
          </a:stretch>
        </p:blipFill>
        <p:spPr>
          <a:xfrm>
            <a:off x="6258937" y="1067880"/>
            <a:ext cx="4038950" cy="5159187"/>
          </a:xfrm>
          <a:prstGeom prst="rect">
            <a:avLst/>
          </a:prstGeom>
        </p:spPr>
      </p:pic>
    </p:spTree>
    <p:extLst>
      <p:ext uri="{BB962C8B-B14F-4D97-AF65-F5344CB8AC3E}">
        <p14:creationId xmlns:p14="http://schemas.microsoft.com/office/powerpoint/2010/main" val="1767432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7D8114-9B00-1683-08D6-C5D7DFA273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56380B-A521-CAB0-3DDC-92DC904C5B91}"/>
              </a:ext>
            </a:extLst>
          </p:cNvPr>
          <p:cNvSpPr txBox="1">
            <a:spLocks/>
          </p:cNvSpPr>
          <p:nvPr/>
        </p:nvSpPr>
        <p:spPr>
          <a:xfrm>
            <a:off x="549378" y="680043"/>
            <a:ext cx="11006137" cy="9494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a:solidFill>
                  <a:srgbClr val="EE2A79"/>
                </a:solidFill>
                <a:latin typeface="Roboto" panose="02000000000000000000" pitchFamily="2" charset="0"/>
                <a:ea typeface="Roboto" panose="02000000000000000000" pitchFamily="2" charset="0"/>
              </a:rPr>
              <a:t>THIẾT LẬP CHÍNH SÁCH QUẢN TRỊ, KHAI THÁC TÀI LIỆU</a:t>
            </a:r>
            <a:endParaRPr lang="en-US" sz="2400" b="1" dirty="0">
              <a:solidFill>
                <a:srgbClr val="EE2A79"/>
              </a:solidFill>
              <a:latin typeface="Roboto" panose="02000000000000000000" pitchFamily="2" charset="0"/>
              <a:ea typeface="Roboto" panose="02000000000000000000" pitchFamily="2" charset="0"/>
            </a:endParaRPr>
          </a:p>
        </p:txBody>
      </p:sp>
      <p:sp>
        <p:nvSpPr>
          <p:cNvPr id="10" name="Content Placeholder 2">
            <a:extLst>
              <a:ext uri="{FF2B5EF4-FFF2-40B4-BE49-F238E27FC236}">
                <a16:creationId xmlns:a16="http://schemas.microsoft.com/office/drawing/2014/main" id="{576B0048-F5A2-6CF9-264D-5F73106A42B7}"/>
              </a:ext>
            </a:extLst>
          </p:cNvPr>
          <p:cNvSpPr txBox="1">
            <a:spLocks/>
          </p:cNvSpPr>
          <p:nvPr/>
        </p:nvSpPr>
        <p:spPr>
          <a:xfrm>
            <a:off x="757135" y="1418182"/>
            <a:ext cx="11003605" cy="543981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buFont typeface="+mj-lt"/>
              <a:buAutoNum type="arabicPeriod"/>
            </a:pPr>
            <a:endParaRPr lang="en-US" dirty="0">
              <a:latin typeface="Roboto" panose="02000000000000000000" pitchFamily="2" charset="0"/>
              <a:ea typeface="Roboto" panose="02000000000000000000" pitchFamily="2" charset="0"/>
            </a:endParaRPr>
          </a:p>
          <a:p>
            <a:pPr marL="914400" lvl="1" indent="-457200">
              <a:buFont typeface="+mj-lt"/>
              <a:buAutoNum type="arabicPeriod"/>
            </a:pPr>
            <a:endParaRPr lang="vi-VN" dirty="0">
              <a:latin typeface="Roboto" panose="02000000000000000000" pitchFamily="2" charset="0"/>
              <a:ea typeface="Roboto" panose="02000000000000000000" pitchFamily="2" charset="0"/>
            </a:endParaRPr>
          </a:p>
        </p:txBody>
      </p:sp>
      <p:sp>
        <p:nvSpPr>
          <p:cNvPr id="4" name="Google Shape;389;p9">
            <a:extLst>
              <a:ext uri="{FF2B5EF4-FFF2-40B4-BE49-F238E27FC236}">
                <a16:creationId xmlns:a16="http://schemas.microsoft.com/office/drawing/2014/main" id="{D03B2395-1B04-85D6-3578-AA60DDC49D97}"/>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PHÂN QUYỀN QUẢN TRỊ, KHAI THÁC</a:t>
            </a:r>
          </a:p>
        </p:txBody>
      </p:sp>
      <p:pic>
        <p:nvPicPr>
          <p:cNvPr id="9" name="Picture 8">
            <a:extLst>
              <a:ext uri="{FF2B5EF4-FFF2-40B4-BE49-F238E27FC236}">
                <a16:creationId xmlns:a16="http://schemas.microsoft.com/office/drawing/2014/main" id="{63566B18-3174-4F49-06BC-B93B27B2A46F}"/>
              </a:ext>
            </a:extLst>
          </p:cNvPr>
          <p:cNvPicPr>
            <a:picLocks noChangeAspect="1"/>
          </p:cNvPicPr>
          <p:nvPr/>
        </p:nvPicPr>
        <p:blipFill>
          <a:blip r:embed="rId3"/>
          <a:stretch>
            <a:fillRect/>
          </a:stretch>
        </p:blipFill>
        <p:spPr>
          <a:xfrm>
            <a:off x="636485" y="1515216"/>
            <a:ext cx="11240474" cy="5113463"/>
          </a:xfrm>
          <a:prstGeom prst="rect">
            <a:avLst/>
          </a:prstGeom>
        </p:spPr>
      </p:pic>
    </p:spTree>
    <p:extLst>
      <p:ext uri="{BB962C8B-B14F-4D97-AF65-F5344CB8AC3E}">
        <p14:creationId xmlns:p14="http://schemas.microsoft.com/office/powerpoint/2010/main" val="235164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19ECB6CF-040C-8244-368C-3DBD8F25839A}"/>
              </a:ext>
            </a:extLst>
          </p:cNvPr>
          <p:cNvSpPr txBox="1">
            <a:spLocks/>
          </p:cNvSpPr>
          <p:nvPr/>
        </p:nvSpPr>
        <p:spPr>
          <a:xfrm>
            <a:off x="549764" y="754888"/>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r>
              <a:rPr kumimoji="0" lang="en-US" sz="2600" b="1" i="0" u="none" strike="noStrike" kern="1200" cap="none" spc="0" normalizeH="0" baseline="0" noProof="0">
                <a:ln>
                  <a:noFill/>
                </a:ln>
                <a:solidFill>
                  <a:srgbClr val="EE2A79"/>
                </a:solidFill>
                <a:effectLst/>
                <a:uLnTx/>
                <a:uFillTx/>
                <a:latin typeface="Roboto" panose="02000000000000000000" pitchFamily="2" charset="0"/>
                <a:ea typeface="Roboto" panose="02000000000000000000" pitchFamily="2" charset="0"/>
                <a:cs typeface="+mj-cs"/>
                <a:sym typeface="Arial"/>
              </a:rPr>
              <a:t>QUY TRÌNH TẠO LẬP VÀ XUẤT BẢN TÀI LIỆU SỐ</a:t>
            </a:r>
            <a:endParaRPr kumimoji="0" lang="en-US" sz="2600" b="1" i="0" u="none" strike="noStrike" kern="1200" cap="none" spc="0" normalizeH="0" baseline="0" noProof="0" dirty="0">
              <a:ln>
                <a:noFill/>
              </a:ln>
              <a:solidFill>
                <a:srgbClr val="EE2A79"/>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p:txBody>
      </p:sp>
      <p:sp>
        <p:nvSpPr>
          <p:cNvPr id="17" name="Google Shape;389;p9">
            <a:extLst>
              <a:ext uri="{FF2B5EF4-FFF2-40B4-BE49-F238E27FC236}">
                <a16:creationId xmlns:a16="http://schemas.microsoft.com/office/drawing/2014/main" id="{691314BD-1124-C0C7-18F0-00FB80791E0D}"/>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LẬP TÀI LIỆU VÀ CÁC THÔNG TIN BẢN QUYỀN</a:t>
            </a:r>
          </a:p>
        </p:txBody>
      </p:sp>
      <p:grpSp>
        <p:nvGrpSpPr>
          <p:cNvPr id="40" name="Group 39">
            <a:extLst>
              <a:ext uri="{FF2B5EF4-FFF2-40B4-BE49-F238E27FC236}">
                <a16:creationId xmlns:a16="http://schemas.microsoft.com/office/drawing/2014/main" id="{A3C8F6D9-F796-D011-77D9-EE202B8F4B9B}"/>
              </a:ext>
            </a:extLst>
          </p:cNvPr>
          <p:cNvGrpSpPr/>
          <p:nvPr/>
        </p:nvGrpSpPr>
        <p:grpSpPr>
          <a:xfrm>
            <a:off x="2115059" y="1779576"/>
            <a:ext cx="7961881" cy="4427943"/>
            <a:chOff x="1954304" y="1484301"/>
            <a:chExt cx="7961881" cy="4427943"/>
          </a:xfrm>
        </p:grpSpPr>
        <p:sp>
          <p:nvSpPr>
            <p:cNvPr id="41" name="Rectangle: Rounded Corners 40">
              <a:extLst>
                <a:ext uri="{FF2B5EF4-FFF2-40B4-BE49-F238E27FC236}">
                  <a16:creationId xmlns:a16="http://schemas.microsoft.com/office/drawing/2014/main" id="{7A42C7B1-498C-7EAB-61D1-EC659151E157}"/>
                </a:ext>
              </a:extLst>
            </p:cNvPr>
            <p:cNvSpPr/>
            <p:nvPr/>
          </p:nvSpPr>
          <p:spPr>
            <a:xfrm>
              <a:off x="8051526" y="2219825"/>
              <a:ext cx="1864659" cy="628772"/>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Cambria" panose="02040503050406030204" pitchFamily="18" charset="0"/>
                  <a:ea typeface="Cambria" panose="02040503050406030204" pitchFamily="18" charset="0"/>
                </a:rPr>
                <a:t>Từ chối</a:t>
              </a:r>
            </a:p>
          </p:txBody>
        </p:sp>
        <p:grpSp>
          <p:nvGrpSpPr>
            <p:cNvPr id="42" name="Group 41">
              <a:extLst>
                <a:ext uri="{FF2B5EF4-FFF2-40B4-BE49-F238E27FC236}">
                  <a16:creationId xmlns:a16="http://schemas.microsoft.com/office/drawing/2014/main" id="{B605747A-61DF-B75E-01FD-6938FA57ACE7}"/>
                </a:ext>
              </a:extLst>
            </p:cNvPr>
            <p:cNvGrpSpPr/>
            <p:nvPr/>
          </p:nvGrpSpPr>
          <p:grpSpPr>
            <a:xfrm>
              <a:off x="1954304" y="1484301"/>
              <a:ext cx="7961881" cy="4427943"/>
              <a:chOff x="1954304" y="1484301"/>
              <a:chExt cx="7961881" cy="4427943"/>
            </a:xfrm>
          </p:grpSpPr>
          <p:sp>
            <p:nvSpPr>
              <p:cNvPr id="43" name="Rectangle 42">
                <a:extLst>
                  <a:ext uri="{FF2B5EF4-FFF2-40B4-BE49-F238E27FC236}">
                    <a16:creationId xmlns:a16="http://schemas.microsoft.com/office/drawing/2014/main" id="{E7E7C078-3978-1228-096C-460B5FBBDB0D}"/>
                  </a:ext>
                </a:extLst>
              </p:cNvPr>
              <p:cNvSpPr/>
              <p:nvPr/>
            </p:nvSpPr>
            <p:spPr>
              <a:xfrm>
                <a:off x="1954304" y="1553502"/>
                <a:ext cx="2187388" cy="623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Nhập liệu</a:t>
                </a:r>
              </a:p>
            </p:txBody>
          </p:sp>
          <p:sp>
            <p:nvSpPr>
              <p:cNvPr id="44" name="Rectangle 43">
                <a:extLst>
                  <a:ext uri="{FF2B5EF4-FFF2-40B4-BE49-F238E27FC236}">
                    <a16:creationId xmlns:a16="http://schemas.microsoft.com/office/drawing/2014/main" id="{9E5AD0ED-0664-7D2F-88CB-83948AD60D92}"/>
                  </a:ext>
                </a:extLst>
              </p:cNvPr>
              <p:cNvSpPr/>
              <p:nvPr/>
            </p:nvSpPr>
            <p:spPr>
              <a:xfrm>
                <a:off x="1954304" y="3249301"/>
                <a:ext cx="2187388" cy="623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Kiểm tra</a:t>
                </a:r>
              </a:p>
            </p:txBody>
          </p:sp>
          <p:sp>
            <p:nvSpPr>
              <p:cNvPr id="45" name="Rectangle 44">
                <a:extLst>
                  <a:ext uri="{FF2B5EF4-FFF2-40B4-BE49-F238E27FC236}">
                    <a16:creationId xmlns:a16="http://schemas.microsoft.com/office/drawing/2014/main" id="{95E269F7-CA1D-38BC-1C4C-4F7324493DB0}"/>
                  </a:ext>
                </a:extLst>
              </p:cNvPr>
              <p:cNvSpPr/>
              <p:nvPr/>
            </p:nvSpPr>
            <p:spPr>
              <a:xfrm>
                <a:off x="1954304" y="5105244"/>
                <a:ext cx="2187388" cy="6235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a:latin typeface="Cambria" panose="02040503050406030204" pitchFamily="18" charset="0"/>
                    <a:ea typeface="Cambria" panose="02040503050406030204" pitchFamily="18" charset="0"/>
                  </a:rPr>
                  <a:t>Xuất bản</a:t>
                </a:r>
              </a:p>
            </p:txBody>
          </p:sp>
          <p:pic>
            <p:nvPicPr>
              <p:cNvPr id="46" name="Graphic 45" descr="List">
                <a:extLst>
                  <a:ext uri="{FF2B5EF4-FFF2-40B4-BE49-F238E27FC236}">
                    <a16:creationId xmlns:a16="http://schemas.microsoft.com/office/drawing/2014/main" id="{017679A1-5183-800B-D820-3877DAA3BA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20400" y="1484301"/>
                <a:ext cx="762000" cy="762000"/>
              </a:xfrm>
              <a:prstGeom prst="rect">
                <a:avLst/>
              </a:prstGeom>
            </p:spPr>
          </p:pic>
          <p:pic>
            <p:nvPicPr>
              <p:cNvPr id="47" name="Graphic 46" descr="Checklist RTL">
                <a:extLst>
                  <a:ext uri="{FF2B5EF4-FFF2-40B4-BE49-F238E27FC236}">
                    <a16:creationId xmlns:a16="http://schemas.microsoft.com/office/drawing/2014/main" id="{327859EE-58F2-CEDA-A022-B2360184FB7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920400" y="3180100"/>
                <a:ext cx="762000" cy="762000"/>
              </a:xfrm>
              <a:prstGeom prst="rect">
                <a:avLst/>
              </a:prstGeom>
            </p:spPr>
          </p:pic>
          <p:pic>
            <p:nvPicPr>
              <p:cNvPr id="48" name="Graphic 47" descr="Presentation with checklist RTL">
                <a:extLst>
                  <a:ext uri="{FF2B5EF4-FFF2-40B4-BE49-F238E27FC236}">
                    <a16:creationId xmlns:a16="http://schemas.microsoft.com/office/drawing/2014/main" id="{FC07C847-21A3-89E8-6DDD-F1244ED0277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916147" y="5042898"/>
                <a:ext cx="869346" cy="869346"/>
              </a:xfrm>
              <a:prstGeom prst="rect">
                <a:avLst/>
              </a:prstGeom>
            </p:spPr>
          </p:pic>
          <p:sp>
            <p:nvSpPr>
              <p:cNvPr id="49" name="Rectangle: Rounded Corners 48">
                <a:extLst>
                  <a:ext uri="{FF2B5EF4-FFF2-40B4-BE49-F238E27FC236}">
                    <a16:creationId xmlns:a16="http://schemas.microsoft.com/office/drawing/2014/main" id="{3072BB86-A9CF-E1EF-23D8-D1B9F8B58D41}"/>
                  </a:ext>
                </a:extLst>
              </p:cNvPr>
              <p:cNvSpPr/>
              <p:nvPr/>
            </p:nvSpPr>
            <p:spPr>
              <a:xfrm>
                <a:off x="8051526" y="3267203"/>
                <a:ext cx="1864659" cy="62359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latin typeface="Cambria" panose="02040503050406030204" pitchFamily="18" charset="0"/>
                    <a:ea typeface="Cambria" panose="02040503050406030204" pitchFamily="18" charset="0"/>
                  </a:rPr>
                  <a:t>Chỉnh sửa</a:t>
                </a:r>
              </a:p>
            </p:txBody>
          </p:sp>
          <p:sp>
            <p:nvSpPr>
              <p:cNvPr id="50" name="Rectangle: Rounded Corners 49">
                <a:extLst>
                  <a:ext uri="{FF2B5EF4-FFF2-40B4-BE49-F238E27FC236}">
                    <a16:creationId xmlns:a16="http://schemas.microsoft.com/office/drawing/2014/main" id="{307DB241-EFB3-C2D2-2751-7644E53427DA}"/>
                  </a:ext>
                </a:extLst>
              </p:cNvPr>
              <p:cNvSpPr/>
              <p:nvPr/>
            </p:nvSpPr>
            <p:spPr>
              <a:xfrm>
                <a:off x="8051526" y="4303059"/>
                <a:ext cx="1864659" cy="62359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Cambria" panose="02040503050406030204" pitchFamily="18" charset="0"/>
                    <a:ea typeface="Cambria" panose="02040503050406030204" pitchFamily="18" charset="0"/>
                  </a:rPr>
                  <a:t>Chấp nhận</a:t>
                </a:r>
              </a:p>
            </p:txBody>
          </p:sp>
          <p:cxnSp>
            <p:nvCxnSpPr>
              <p:cNvPr id="51" name="Straight Connector 50">
                <a:extLst>
                  <a:ext uri="{FF2B5EF4-FFF2-40B4-BE49-F238E27FC236}">
                    <a16:creationId xmlns:a16="http://schemas.microsoft.com/office/drawing/2014/main" id="{558F9C97-2069-06AB-40FD-1B988CC5A00E}"/>
                  </a:ext>
                </a:extLst>
              </p:cNvPr>
              <p:cNvCxnSpPr>
                <a:cxnSpLocks/>
              </p:cNvCxnSpPr>
              <p:nvPr/>
            </p:nvCxnSpPr>
            <p:spPr>
              <a:xfrm>
                <a:off x="7046259" y="2534211"/>
                <a:ext cx="0" cy="2080647"/>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B041D205-E5B9-CC9A-659A-B8622A4A40E2}"/>
                  </a:ext>
                </a:extLst>
              </p:cNvPr>
              <p:cNvCxnSpPr>
                <a:endCxn id="41" idx="1"/>
              </p:cNvCxnSpPr>
              <p:nvPr/>
            </p:nvCxnSpPr>
            <p:spPr>
              <a:xfrm>
                <a:off x="7046259" y="2534211"/>
                <a:ext cx="1005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7F36966-6866-11FA-BC3A-1DB9233600D0}"/>
                  </a:ext>
                </a:extLst>
              </p:cNvPr>
              <p:cNvCxnSpPr>
                <a:cxnSpLocks/>
                <a:stCxn id="47" idx="3"/>
              </p:cNvCxnSpPr>
              <p:nvPr/>
            </p:nvCxnSpPr>
            <p:spPr>
              <a:xfrm>
                <a:off x="5682400" y="3561100"/>
                <a:ext cx="136385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2452720A-6E96-5D0E-ED3E-83AAE9A3A91B}"/>
                  </a:ext>
                </a:extLst>
              </p:cNvPr>
              <p:cNvCxnSpPr>
                <a:stCxn id="46" idx="2"/>
              </p:cNvCxnSpPr>
              <p:nvPr/>
            </p:nvCxnSpPr>
            <p:spPr>
              <a:xfrm>
                <a:off x="5301400" y="2246301"/>
                <a:ext cx="5706" cy="9337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DE15DBB-77BC-56AB-B4C6-168AB770F91A}"/>
                  </a:ext>
                </a:extLst>
              </p:cNvPr>
              <p:cNvCxnSpPr>
                <a:cxnSpLocks/>
              </p:cNvCxnSpPr>
              <p:nvPr/>
            </p:nvCxnSpPr>
            <p:spPr>
              <a:xfrm>
                <a:off x="5313739" y="3957850"/>
                <a:ext cx="0" cy="10850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28A2D163-4F39-EF5C-C571-38AAB17F02DB}"/>
                  </a:ext>
                </a:extLst>
              </p:cNvPr>
              <p:cNvCxnSpPr>
                <a:cxnSpLocks/>
              </p:cNvCxnSpPr>
              <p:nvPr/>
            </p:nvCxnSpPr>
            <p:spPr>
              <a:xfrm>
                <a:off x="4267198" y="1865301"/>
                <a:ext cx="7787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A0B24E29-21D4-B19A-E515-FF1494A57222}"/>
                  </a:ext>
                </a:extLst>
              </p:cNvPr>
              <p:cNvCxnSpPr>
                <a:cxnSpLocks/>
              </p:cNvCxnSpPr>
              <p:nvPr/>
            </p:nvCxnSpPr>
            <p:spPr>
              <a:xfrm>
                <a:off x="4267198" y="3552777"/>
                <a:ext cx="7787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1CAE8D4-A802-CCD7-C1C5-358365D59C7E}"/>
                  </a:ext>
                </a:extLst>
              </p:cNvPr>
              <p:cNvCxnSpPr>
                <a:cxnSpLocks/>
                <a:stCxn id="50" idx="2"/>
              </p:cNvCxnSpPr>
              <p:nvPr/>
            </p:nvCxnSpPr>
            <p:spPr>
              <a:xfrm>
                <a:off x="8983856" y="4926657"/>
                <a:ext cx="0" cy="550914"/>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755DD089-8C3B-D10F-57B3-5CAD92BF755A}"/>
                  </a:ext>
                </a:extLst>
              </p:cNvPr>
              <p:cNvCxnSpPr>
                <a:cxnSpLocks/>
              </p:cNvCxnSpPr>
              <p:nvPr/>
            </p:nvCxnSpPr>
            <p:spPr>
              <a:xfrm flipH="1">
                <a:off x="5738661" y="5444585"/>
                <a:ext cx="32451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B7A674AD-95B8-1BC5-5DA7-A5D715DB79F1}"/>
                  </a:ext>
                </a:extLst>
              </p:cNvPr>
              <p:cNvCxnSpPr/>
              <p:nvPr/>
            </p:nvCxnSpPr>
            <p:spPr>
              <a:xfrm>
                <a:off x="7046259" y="3561100"/>
                <a:ext cx="1005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CD881077-4B71-4FDD-A377-03C7A3CBA8B5}"/>
                  </a:ext>
                </a:extLst>
              </p:cNvPr>
              <p:cNvCxnSpPr/>
              <p:nvPr/>
            </p:nvCxnSpPr>
            <p:spPr>
              <a:xfrm>
                <a:off x="7057692" y="4612057"/>
                <a:ext cx="100526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Arrow: Left 61">
                <a:extLst>
                  <a:ext uri="{FF2B5EF4-FFF2-40B4-BE49-F238E27FC236}">
                    <a16:creationId xmlns:a16="http://schemas.microsoft.com/office/drawing/2014/main" id="{AB0036F2-0BFA-FB36-D8DC-F8A40E787AF2}"/>
                  </a:ext>
                </a:extLst>
              </p:cNvPr>
              <p:cNvSpPr/>
              <p:nvPr/>
            </p:nvSpPr>
            <p:spPr>
              <a:xfrm>
                <a:off x="4267198" y="5334305"/>
                <a:ext cx="648948" cy="17918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Arrow Connector 62">
                <a:extLst>
                  <a:ext uri="{FF2B5EF4-FFF2-40B4-BE49-F238E27FC236}">
                    <a16:creationId xmlns:a16="http://schemas.microsoft.com/office/drawing/2014/main" id="{B543AD16-14C6-BA83-3C13-08476104DD3C}"/>
                  </a:ext>
                </a:extLst>
              </p:cNvPr>
              <p:cNvCxnSpPr>
                <a:cxnSpLocks/>
                <a:stCxn id="49" idx="2"/>
              </p:cNvCxnSpPr>
              <p:nvPr/>
            </p:nvCxnSpPr>
            <p:spPr>
              <a:xfrm>
                <a:off x="8983856" y="3890801"/>
                <a:ext cx="0" cy="4122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50222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939FA-357E-0B45-2532-BBCB86CE2CF8}"/>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1B760E3E-5202-50F7-CBB4-A62AABF5AA56}"/>
              </a:ext>
            </a:extLst>
          </p:cNvPr>
          <p:cNvSpPr txBox="1">
            <a:spLocks/>
          </p:cNvSpPr>
          <p:nvPr/>
        </p:nvSpPr>
        <p:spPr>
          <a:xfrm>
            <a:off x="592931" y="754888"/>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r>
              <a:rPr kumimoji="0" lang="en-US" sz="2600" b="1" i="0" u="none" strike="noStrike" kern="1200" cap="none" spc="0" normalizeH="0" baseline="0" noProof="0">
                <a:ln>
                  <a:noFill/>
                </a:ln>
                <a:solidFill>
                  <a:srgbClr val="EE2A79"/>
                </a:solidFill>
                <a:effectLst/>
                <a:uLnTx/>
                <a:uFillTx/>
                <a:latin typeface="Roboto" panose="02000000000000000000" pitchFamily="2" charset="0"/>
                <a:ea typeface="Roboto" panose="02000000000000000000" pitchFamily="2" charset="0"/>
                <a:cs typeface="+mj-cs"/>
                <a:sym typeface="Arial"/>
              </a:rPr>
              <a:t>TẠO TÀI LIỆU SỐ</a:t>
            </a:r>
            <a:endParaRPr kumimoji="0" lang="en-US" sz="2600" b="1" i="0" u="none" strike="noStrike" kern="1200" cap="none" spc="0" normalizeH="0" baseline="0" noProof="0" dirty="0">
              <a:ln>
                <a:noFill/>
              </a:ln>
              <a:solidFill>
                <a:srgbClr val="EE2A79"/>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p:txBody>
      </p:sp>
      <p:sp>
        <p:nvSpPr>
          <p:cNvPr id="17" name="Google Shape;389;p9">
            <a:extLst>
              <a:ext uri="{FF2B5EF4-FFF2-40B4-BE49-F238E27FC236}">
                <a16:creationId xmlns:a16="http://schemas.microsoft.com/office/drawing/2014/main" id="{C57A1ACF-C3A5-B2A6-BC34-C943003EF2C4}"/>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TÀI LIỆU VÀ CÁC THÔNG TIN BẢN QUYỀN</a:t>
            </a:r>
          </a:p>
        </p:txBody>
      </p:sp>
      <p:pic>
        <p:nvPicPr>
          <p:cNvPr id="7" name="Picture 6">
            <a:extLst>
              <a:ext uri="{FF2B5EF4-FFF2-40B4-BE49-F238E27FC236}">
                <a16:creationId xmlns:a16="http://schemas.microsoft.com/office/drawing/2014/main" id="{92C92216-4C62-0DE8-DE9D-DECE2D8FF7DA}"/>
              </a:ext>
            </a:extLst>
          </p:cNvPr>
          <p:cNvPicPr>
            <a:picLocks noChangeAspect="1"/>
          </p:cNvPicPr>
          <p:nvPr/>
        </p:nvPicPr>
        <p:blipFill>
          <a:blip r:embed="rId3"/>
          <a:stretch>
            <a:fillRect/>
          </a:stretch>
        </p:blipFill>
        <p:spPr>
          <a:xfrm>
            <a:off x="1296879" y="1258017"/>
            <a:ext cx="9948013" cy="5457107"/>
          </a:xfrm>
          <a:prstGeom prst="rect">
            <a:avLst/>
          </a:prstGeom>
        </p:spPr>
      </p:pic>
    </p:spTree>
    <p:extLst>
      <p:ext uri="{BB962C8B-B14F-4D97-AF65-F5344CB8AC3E}">
        <p14:creationId xmlns:p14="http://schemas.microsoft.com/office/powerpoint/2010/main" val="3651433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3835A4-5DD3-81D2-5C8A-80C9A3F4ABD5}"/>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6CFA3021-E51C-AFAB-834E-5CC871115F91}"/>
              </a:ext>
            </a:extLst>
          </p:cNvPr>
          <p:cNvSpPr txBox="1">
            <a:spLocks/>
          </p:cNvSpPr>
          <p:nvPr/>
        </p:nvSpPr>
        <p:spPr>
          <a:xfrm>
            <a:off x="592931" y="754888"/>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r>
              <a:rPr kumimoji="0" lang="en-US" sz="2600" b="1" i="0" u="none" strike="noStrike" kern="1200" cap="none" spc="0" normalizeH="0" baseline="0" noProof="0">
                <a:ln>
                  <a:noFill/>
                </a:ln>
                <a:solidFill>
                  <a:srgbClr val="EE2A79"/>
                </a:solidFill>
                <a:effectLst/>
                <a:uLnTx/>
                <a:uFillTx/>
                <a:latin typeface="Roboto" panose="02000000000000000000" pitchFamily="2" charset="0"/>
                <a:ea typeface="Roboto" panose="02000000000000000000" pitchFamily="2" charset="0"/>
                <a:cs typeface="+mj-cs"/>
                <a:sym typeface="Arial"/>
              </a:rPr>
              <a:t>CÁC TRƯỜNG DỮ LIỆU CHỨA THÔNG TIN BẢN QUYỀN TRÊN DSPACE</a:t>
            </a:r>
            <a:endParaRPr kumimoji="0" lang="en-US" sz="2600" b="1" i="0" u="none" strike="noStrike" kern="1200" cap="none" spc="0" normalizeH="0" baseline="0" noProof="0" dirty="0">
              <a:ln>
                <a:noFill/>
              </a:ln>
              <a:solidFill>
                <a:srgbClr val="EE2A79"/>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p:txBody>
      </p:sp>
      <p:sp>
        <p:nvSpPr>
          <p:cNvPr id="17" name="Google Shape;389;p9">
            <a:extLst>
              <a:ext uri="{FF2B5EF4-FFF2-40B4-BE49-F238E27FC236}">
                <a16:creationId xmlns:a16="http://schemas.microsoft.com/office/drawing/2014/main" id="{DD19A73F-14C1-41AD-72D3-118100DF1CDF}"/>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TÀI LIỆU VÀ CÁC THÔNG TIN BẢN QUYỀN</a:t>
            </a:r>
          </a:p>
        </p:txBody>
      </p:sp>
      <p:sp>
        <p:nvSpPr>
          <p:cNvPr id="3" name="TextBox 2">
            <a:extLst>
              <a:ext uri="{FF2B5EF4-FFF2-40B4-BE49-F238E27FC236}">
                <a16:creationId xmlns:a16="http://schemas.microsoft.com/office/drawing/2014/main" id="{43EA7DD5-84F4-A86D-9D48-128DA126BDB9}"/>
              </a:ext>
            </a:extLst>
          </p:cNvPr>
          <p:cNvSpPr txBox="1"/>
          <p:nvPr/>
        </p:nvSpPr>
        <p:spPr>
          <a:xfrm>
            <a:off x="1757363" y="1909192"/>
            <a:ext cx="9053512" cy="3039615"/>
          </a:xfrm>
          <a:prstGeom prst="rect">
            <a:avLst/>
          </a:prstGeom>
          <a:noFill/>
        </p:spPr>
        <p:txBody>
          <a:bodyPr wrap="square">
            <a:spAutoFit/>
          </a:bodyPr>
          <a:lstStyle/>
          <a:p>
            <a:pPr marL="285750" lvl="0" indent="-285750" algn="just">
              <a:lnSpc>
                <a:spcPct val="107000"/>
              </a:lnSpc>
              <a:buFont typeface="Courier New" panose="02070309020205020404" pitchFamily="49" charset="0"/>
              <a:buChar char="o"/>
            </a:pPr>
            <a:r>
              <a:rPr lang="en-US" sz="1800" b="1">
                <a:solidFill>
                  <a:schemeClr val="accent2"/>
                </a:solidFill>
                <a:latin typeface="Roboto" panose="02000000000000000000" pitchFamily="2" charset="0"/>
                <a:ea typeface="Roboto" panose="02000000000000000000" pitchFamily="2" charset="0"/>
                <a:cs typeface="Roboto" panose="02000000000000000000" pitchFamily="2" charset="0"/>
              </a:rPr>
              <a:t>d</a:t>
            </a:r>
            <a:r>
              <a:rPr lang="en-US" sz="1800" b="1">
                <a:solidFill>
                  <a:schemeClr val="accent2"/>
                </a:solidFill>
                <a:effectLst/>
                <a:latin typeface="Roboto" panose="02000000000000000000" pitchFamily="2" charset="0"/>
                <a:ea typeface="Roboto" panose="02000000000000000000" pitchFamily="2" charset="0"/>
                <a:cs typeface="Roboto" panose="02000000000000000000" pitchFamily="2" charset="0"/>
              </a:rPr>
              <a:t>c.rights.holder</a:t>
            </a:r>
            <a:r>
              <a:rPr lang="en-US" sz="1800">
                <a:effectLst/>
                <a:latin typeface="Roboto" panose="02000000000000000000" pitchFamily="2" charset="0"/>
                <a:ea typeface="Roboto" panose="02000000000000000000" pitchFamily="2" charset="0"/>
                <a:cs typeface="Roboto" panose="02000000000000000000" pitchFamily="2" charset="0"/>
              </a:rPr>
              <a:t>: Người/đơn vị sở hữu</a:t>
            </a:r>
          </a:p>
          <a:p>
            <a:pPr marL="285750" lvl="0" indent="-285750" algn="just">
              <a:lnSpc>
                <a:spcPct val="107000"/>
              </a:lnSpc>
              <a:buFont typeface="Courier New" panose="02070309020205020404" pitchFamily="49" charset="0"/>
              <a:buChar char="o"/>
            </a:pPr>
            <a:r>
              <a:rPr lang="en-US" sz="1800" b="1">
                <a:solidFill>
                  <a:schemeClr val="accent2"/>
                </a:solidFill>
                <a:effectLst/>
                <a:latin typeface="Roboto" panose="02000000000000000000" pitchFamily="2" charset="0"/>
                <a:ea typeface="Roboto" panose="02000000000000000000" pitchFamily="2" charset="0"/>
                <a:cs typeface="Roboto" panose="02000000000000000000" pitchFamily="2" charset="0"/>
              </a:rPr>
              <a:t>dc.rights.license</a:t>
            </a:r>
            <a:r>
              <a:rPr lang="en-US" sz="1800">
                <a:effectLst/>
                <a:latin typeface="Roboto" panose="02000000000000000000" pitchFamily="2" charset="0"/>
                <a:ea typeface="Roboto" panose="02000000000000000000" pitchFamily="2" charset="0"/>
                <a:cs typeface="Roboto" panose="02000000000000000000" pitchFamily="2" charset="0"/>
              </a:rPr>
              <a:t>: Nội dung giấy phép</a:t>
            </a:r>
          </a:p>
          <a:p>
            <a:pPr marL="285750" lvl="0" indent="-285750" algn="just">
              <a:lnSpc>
                <a:spcPct val="107000"/>
              </a:lnSpc>
              <a:buFont typeface="Courier New" panose="02070309020205020404" pitchFamily="49" charset="0"/>
              <a:buChar char="o"/>
            </a:pPr>
            <a:r>
              <a:rPr lang="en-US" sz="1800" b="1">
                <a:solidFill>
                  <a:schemeClr val="accent2"/>
                </a:solidFill>
                <a:effectLst/>
                <a:latin typeface="Roboto" panose="02000000000000000000" pitchFamily="2" charset="0"/>
                <a:ea typeface="Roboto" panose="02000000000000000000" pitchFamily="2" charset="0"/>
                <a:cs typeface="Roboto" panose="02000000000000000000" pitchFamily="2" charset="0"/>
              </a:rPr>
              <a:t>dc.rights.</a:t>
            </a:r>
            <a:r>
              <a:rPr lang="en-US" sz="1800" b="1">
                <a:solidFill>
                  <a:schemeClr val="accent2"/>
                </a:solidFill>
                <a:latin typeface="Roboto" panose="02000000000000000000" pitchFamily="2" charset="0"/>
                <a:ea typeface="Roboto" panose="02000000000000000000" pitchFamily="2" charset="0"/>
                <a:cs typeface="Roboto" panose="02000000000000000000" pitchFamily="2" charset="0"/>
              </a:rPr>
              <a:t>uri</a:t>
            </a:r>
            <a:r>
              <a:rPr lang="en-US" sz="1800">
                <a:effectLst/>
                <a:latin typeface="Roboto" panose="02000000000000000000" pitchFamily="2" charset="0"/>
                <a:ea typeface="Roboto" panose="02000000000000000000" pitchFamily="2" charset="0"/>
                <a:cs typeface="Roboto" panose="02000000000000000000" pitchFamily="2" charset="0"/>
              </a:rPr>
              <a:t>: Đường dẫn đến nội dung chi tiết của các chủ sở hữu và giấy phép bản quyền (nếu có)</a:t>
            </a:r>
          </a:p>
          <a:p>
            <a:pPr marL="285750" lvl="0" indent="-285750" algn="just">
              <a:lnSpc>
                <a:spcPct val="107000"/>
              </a:lnSpc>
              <a:buFont typeface="Courier New" panose="02070309020205020404" pitchFamily="49" charset="0"/>
              <a:buChar char="o"/>
            </a:pPr>
            <a:r>
              <a:rPr lang="en-US" sz="1800" b="1">
                <a:solidFill>
                  <a:schemeClr val="accent2"/>
                </a:solidFill>
                <a:effectLst/>
                <a:latin typeface="Roboto" panose="02000000000000000000" pitchFamily="2" charset="0"/>
                <a:ea typeface="Roboto" panose="02000000000000000000" pitchFamily="2" charset="0"/>
                <a:cs typeface="Roboto" panose="02000000000000000000" pitchFamily="2" charset="0"/>
              </a:rPr>
              <a:t>dc.rights.status</a:t>
            </a:r>
            <a:r>
              <a:rPr lang="en-US" sz="1800">
                <a:effectLst/>
                <a:latin typeface="Roboto" panose="02000000000000000000" pitchFamily="2" charset="0"/>
                <a:ea typeface="Roboto" panose="02000000000000000000" pitchFamily="2" charset="0"/>
                <a:cs typeface="Roboto" panose="02000000000000000000" pitchFamily="2" charset="0"/>
              </a:rPr>
              <a:t>: Trạng thái bản quyền</a:t>
            </a:r>
          </a:p>
          <a:p>
            <a:pPr marL="285750" lvl="0" indent="-285750" algn="just">
              <a:lnSpc>
                <a:spcPct val="107000"/>
              </a:lnSpc>
              <a:buFont typeface="Courier New" panose="02070309020205020404" pitchFamily="49" charset="0"/>
              <a:buChar char="o"/>
            </a:pPr>
            <a:r>
              <a:rPr lang="en-US" sz="1800" b="1">
                <a:solidFill>
                  <a:schemeClr val="accent2"/>
                </a:solidFill>
                <a:effectLst/>
                <a:latin typeface="Roboto" panose="02000000000000000000" pitchFamily="2" charset="0"/>
                <a:ea typeface="Roboto" panose="02000000000000000000" pitchFamily="2" charset="0"/>
                <a:cs typeface="Roboto" panose="02000000000000000000" pitchFamily="2" charset="0"/>
              </a:rPr>
              <a:t>dc.rights.datecopyrighted</a:t>
            </a:r>
            <a:r>
              <a:rPr lang="en-US" sz="1800">
                <a:effectLst/>
                <a:latin typeface="Roboto" panose="02000000000000000000" pitchFamily="2" charset="0"/>
                <a:ea typeface="Roboto" panose="02000000000000000000" pitchFamily="2" charset="0"/>
                <a:cs typeface="Roboto" panose="02000000000000000000" pitchFamily="2" charset="0"/>
              </a:rPr>
              <a:t>: Ngày của bản quyền</a:t>
            </a:r>
          </a:p>
          <a:p>
            <a:pPr marL="285750" lvl="0" indent="-285750" algn="just">
              <a:lnSpc>
                <a:spcPct val="107000"/>
              </a:lnSpc>
              <a:buFont typeface="Courier New" panose="02070309020205020404" pitchFamily="49" charset="0"/>
              <a:buChar char="o"/>
            </a:pPr>
            <a:r>
              <a:rPr lang="en-US" sz="1800" b="1">
                <a:solidFill>
                  <a:schemeClr val="accent2"/>
                </a:solidFill>
                <a:effectLst/>
                <a:latin typeface="Roboto" panose="02000000000000000000" pitchFamily="2" charset="0"/>
                <a:ea typeface="Roboto" panose="02000000000000000000" pitchFamily="2" charset="0"/>
                <a:cs typeface="Roboto" panose="02000000000000000000" pitchFamily="2" charset="0"/>
              </a:rPr>
              <a:t>dc.rights.statements</a:t>
            </a:r>
            <a:r>
              <a:rPr lang="en-US" sz="1800">
                <a:effectLst/>
                <a:latin typeface="Roboto" panose="02000000000000000000" pitchFamily="2" charset="0"/>
                <a:ea typeface="Roboto" panose="02000000000000000000" pitchFamily="2" charset="0"/>
                <a:cs typeface="Roboto" panose="02000000000000000000" pitchFamily="2" charset="0"/>
              </a:rPr>
              <a:t>: Điều khoản của bản quyền</a:t>
            </a:r>
          </a:p>
          <a:p>
            <a:pPr marL="285750" lvl="0" indent="-285750" algn="just">
              <a:lnSpc>
                <a:spcPct val="107000"/>
              </a:lnSpc>
              <a:buFont typeface="Courier New" panose="02070309020205020404" pitchFamily="49" charset="0"/>
              <a:buChar char="o"/>
            </a:pPr>
            <a:r>
              <a:rPr lang="en-US" sz="1800" b="1">
                <a:solidFill>
                  <a:schemeClr val="accent2"/>
                </a:solidFill>
                <a:effectLst/>
                <a:latin typeface="Roboto" panose="02000000000000000000" pitchFamily="2" charset="0"/>
                <a:ea typeface="Roboto" panose="02000000000000000000" pitchFamily="2" charset="0"/>
                <a:cs typeface="Roboto" panose="02000000000000000000" pitchFamily="2" charset="0"/>
              </a:rPr>
              <a:t>dc.rights.access</a:t>
            </a:r>
            <a:r>
              <a:rPr lang="en-US" sz="1800">
                <a:effectLst/>
                <a:latin typeface="Roboto" panose="02000000000000000000" pitchFamily="2" charset="0"/>
                <a:ea typeface="Roboto" panose="02000000000000000000" pitchFamily="2" charset="0"/>
                <a:cs typeface="Roboto" panose="02000000000000000000" pitchFamily="2" charset="0"/>
              </a:rPr>
              <a:t>: Thông tin về những ai có thể truy cập và khai thác tài nguyên, những ai bị giới hạn, khả năng khai thác như thế nào, và những thông tin liên quan đến việc bảo mật tài liệu.</a:t>
            </a:r>
          </a:p>
        </p:txBody>
      </p:sp>
    </p:spTree>
    <p:extLst>
      <p:ext uri="{BB962C8B-B14F-4D97-AF65-F5344CB8AC3E}">
        <p14:creationId xmlns:p14="http://schemas.microsoft.com/office/powerpoint/2010/main" val="1804012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2623C-5AD5-029C-1226-544CD99ACFAA}"/>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F2FA8FD2-CFA9-EAD3-D076-3E6F85D64C21}"/>
              </a:ext>
            </a:extLst>
          </p:cNvPr>
          <p:cNvSpPr txBox="1">
            <a:spLocks/>
          </p:cNvSpPr>
          <p:nvPr/>
        </p:nvSpPr>
        <p:spPr>
          <a:xfrm>
            <a:off x="592931" y="754888"/>
            <a:ext cx="11006137" cy="720800"/>
          </a:xfrm>
          <a:prstGeom prst="rect">
            <a:avLst/>
          </a:prstGeom>
        </p:spPr>
        <p:txBody>
          <a:bodyPr vert="horz" lIns="91440" tIns="45720" rIns="91440" bIns="45720" rtlCol="0" anchor="ct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r>
              <a:rPr kumimoji="0" lang="en-US" sz="2600" b="1" i="0" u="none" strike="noStrike" kern="1200" cap="none" spc="0" normalizeH="0" baseline="0" noProof="0">
                <a:ln>
                  <a:noFill/>
                </a:ln>
                <a:solidFill>
                  <a:srgbClr val="EE2A79"/>
                </a:solidFill>
                <a:effectLst/>
                <a:uLnTx/>
                <a:uFillTx/>
                <a:latin typeface="Roboto" panose="02000000000000000000" pitchFamily="2" charset="0"/>
                <a:ea typeface="Roboto" panose="02000000000000000000" pitchFamily="2" charset="0"/>
                <a:cs typeface="+mj-cs"/>
                <a:sym typeface="Arial"/>
              </a:rPr>
              <a:t>THIẾT LẬP GIỚI HẠN SỐ LƯỢNG NGƯỜI DÙNG TIẾP CẬN TÀI LIỆU TẠI CÙNG 1 THỜI ĐIỂM</a:t>
            </a:r>
            <a:endParaRPr kumimoji="0" lang="en-US" sz="2600" b="1" i="0" u="none" strike="noStrike" kern="1200" cap="none" spc="0" normalizeH="0" baseline="0" noProof="0" dirty="0">
              <a:ln>
                <a:noFill/>
              </a:ln>
              <a:solidFill>
                <a:srgbClr val="EE2A79"/>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p:txBody>
      </p:sp>
      <p:sp>
        <p:nvSpPr>
          <p:cNvPr id="17" name="Google Shape;389;p9">
            <a:extLst>
              <a:ext uri="{FF2B5EF4-FFF2-40B4-BE49-F238E27FC236}">
                <a16:creationId xmlns:a16="http://schemas.microsoft.com/office/drawing/2014/main" id="{1F283B83-FF63-AF62-7C7D-B4B07D4E6B94}"/>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TÀI LIỆU VÀ CÁC THÔNG TIN BẢN QUYỀN</a:t>
            </a:r>
          </a:p>
        </p:txBody>
      </p:sp>
      <p:pic>
        <p:nvPicPr>
          <p:cNvPr id="9" name="Picture 8">
            <a:extLst>
              <a:ext uri="{FF2B5EF4-FFF2-40B4-BE49-F238E27FC236}">
                <a16:creationId xmlns:a16="http://schemas.microsoft.com/office/drawing/2014/main" id="{5D3861AF-0942-08E7-8BBA-52545C36B8C0}"/>
              </a:ext>
            </a:extLst>
          </p:cNvPr>
          <p:cNvPicPr>
            <a:picLocks noChangeAspect="1"/>
          </p:cNvPicPr>
          <p:nvPr/>
        </p:nvPicPr>
        <p:blipFill>
          <a:blip r:embed="rId3"/>
          <a:stretch>
            <a:fillRect/>
          </a:stretch>
        </p:blipFill>
        <p:spPr>
          <a:xfrm>
            <a:off x="636484" y="1475688"/>
            <a:ext cx="10962584" cy="5287677"/>
          </a:xfrm>
          <a:prstGeom prst="rect">
            <a:avLst/>
          </a:prstGeom>
        </p:spPr>
      </p:pic>
    </p:spTree>
    <p:extLst>
      <p:ext uri="{BB962C8B-B14F-4D97-AF65-F5344CB8AC3E}">
        <p14:creationId xmlns:p14="http://schemas.microsoft.com/office/powerpoint/2010/main" val="1125821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CF248-43E2-69AC-13CA-3B59F59C5A03}"/>
            </a:ext>
          </a:extLst>
        </p:cNvPr>
        <p:cNvGrpSpPr/>
        <p:nvPr/>
      </p:nvGrpSpPr>
      <p:grpSpPr>
        <a:xfrm>
          <a:off x="0" y="0"/>
          <a:ext cx="0" cy="0"/>
          <a:chOff x="0" y="0"/>
          <a:chExt cx="0" cy="0"/>
        </a:xfrm>
      </p:grpSpPr>
      <p:sp>
        <p:nvSpPr>
          <p:cNvPr id="16" name="Title 1">
            <a:extLst>
              <a:ext uri="{FF2B5EF4-FFF2-40B4-BE49-F238E27FC236}">
                <a16:creationId xmlns:a16="http://schemas.microsoft.com/office/drawing/2014/main" id="{108CC34F-0063-360E-1F20-2DAFE09F7A94}"/>
              </a:ext>
            </a:extLst>
          </p:cNvPr>
          <p:cNvSpPr txBox="1">
            <a:spLocks/>
          </p:cNvSpPr>
          <p:nvPr/>
        </p:nvSpPr>
        <p:spPr>
          <a:xfrm>
            <a:off x="592931" y="806222"/>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r>
              <a:rPr kumimoji="0" lang="en-US" sz="2600" b="1" i="0" u="none" strike="noStrike" kern="1200" cap="none" spc="0" normalizeH="0" baseline="0" noProof="0">
                <a:ln>
                  <a:noFill/>
                </a:ln>
                <a:solidFill>
                  <a:srgbClr val="EE2A79"/>
                </a:solidFill>
                <a:effectLst/>
                <a:uLnTx/>
                <a:uFillTx/>
                <a:latin typeface="Roboto" panose="02000000000000000000" pitchFamily="2" charset="0"/>
                <a:ea typeface="Roboto" panose="02000000000000000000" pitchFamily="2" charset="0"/>
                <a:cs typeface="+mj-cs"/>
                <a:sym typeface="Arial"/>
              </a:rPr>
              <a:t>THIẾT LẬP GIẤY PHÉP CHO TÀI LIỆU (CC LICENSE)</a:t>
            </a:r>
            <a:endParaRPr kumimoji="0" lang="en-US" sz="2600" b="1" i="0" u="none" strike="noStrike" kern="1200" cap="none" spc="0" normalizeH="0" baseline="0" noProof="0" dirty="0">
              <a:ln>
                <a:noFill/>
              </a:ln>
              <a:solidFill>
                <a:srgbClr val="EE2A79"/>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p:txBody>
      </p:sp>
      <p:sp>
        <p:nvSpPr>
          <p:cNvPr id="17" name="Google Shape;389;p9">
            <a:extLst>
              <a:ext uri="{FF2B5EF4-FFF2-40B4-BE49-F238E27FC236}">
                <a16:creationId xmlns:a16="http://schemas.microsoft.com/office/drawing/2014/main" id="{028B6A59-7326-DFC2-8AB7-CDB4E88F763E}"/>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TÀI LIỆU VÀ CÁC THÔNG TIN BẢN QUYỀN</a:t>
            </a:r>
          </a:p>
        </p:txBody>
      </p:sp>
      <p:pic>
        <p:nvPicPr>
          <p:cNvPr id="4" name="Picture 3">
            <a:extLst>
              <a:ext uri="{FF2B5EF4-FFF2-40B4-BE49-F238E27FC236}">
                <a16:creationId xmlns:a16="http://schemas.microsoft.com/office/drawing/2014/main" id="{8C2ED531-9068-17D8-1636-1774A783F62E}"/>
              </a:ext>
            </a:extLst>
          </p:cNvPr>
          <p:cNvPicPr>
            <a:picLocks noChangeAspect="1"/>
          </p:cNvPicPr>
          <p:nvPr/>
        </p:nvPicPr>
        <p:blipFill rotWithShape="1">
          <a:blip r:embed="rId3"/>
          <a:srcRect l="539" t="3158" r="60096" b="2798"/>
          <a:stretch/>
        </p:blipFill>
        <p:spPr>
          <a:xfrm>
            <a:off x="834374" y="2001255"/>
            <a:ext cx="4476750" cy="3571875"/>
          </a:xfrm>
          <a:prstGeom prst="rect">
            <a:avLst/>
          </a:prstGeom>
          <a:ln>
            <a:solidFill>
              <a:schemeClr val="bg2"/>
            </a:solidFill>
          </a:ln>
        </p:spPr>
      </p:pic>
      <p:pic>
        <p:nvPicPr>
          <p:cNvPr id="5" name="Picture 4">
            <a:extLst>
              <a:ext uri="{FF2B5EF4-FFF2-40B4-BE49-F238E27FC236}">
                <a16:creationId xmlns:a16="http://schemas.microsoft.com/office/drawing/2014/main" id="{C50F79EB-9593-FEA7-E435-76C2D340654D}"/>
              </a:ext>
            </a:extLst>
          </p:cNvPr>
          <p:cNvPicPr>
            <a:picLocks noChangeAspect="1"/>
          </p:cNvPicPr>
          <p:nvPr/>
        </p:nvPicPr>
        <p:blipFill>
          <a:blip r:embed="rId4"/>
          <a:stretch>
            <a:fillRect/>
          </a:stretch>
        </p:blipFill>
        <p:spPr>
          <a:xfrm>
            <a:off x="5391149" y="2001255"/>
            <a:ext cx="6565109" cy="2139633"/>
          </a:xfrm>
          <a:prstGeom prst="rect">
            <a:avLst/>
          </a:prstGeom>
          <a:ln>
            <a:solidFill>
              <a:schemeClr val="tx2"/>
            </a:solidFill>
          </a:ln>
        </p:spPr>
      </p:pic>
      <p:pic>
        <p:nvPicPr>
          <p:cNvPr id="6" name="Picture 5">
            <a:extLst>
              <a:ext uri="{FF2B5EF4-FFF2-40B4-BE49-F238E27FC236}">
                <a16:creationId xmlns:a16="http://schemas.microsoft.com/office/drawing/2014/main" id="{3095B81F-2DA0-C5CB-99C0-FB9FED4D7EB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641182" y="4347233"/>
            <a:ext cx="1127776" cy="399848"/>
          </a:xfrm>
          <a:prstGeom prst="rect">
            <a:avLst/>
          </a:prstGeom>
          <a:noFill/>
          <a:ln>
            <a:noFill/>
          </a:ln>
        </p:spPr>
      </p:pic>
      <p:pic>
        <p:nvPicPr>
          <p:cNvPr id="7" name="Picture 6">
            <a:extLst>
              <a:ext uri="{FF2B5EF4-FFF2-40B4-BE49-F238E27FC236}">
                <a16:creationId xmlns:a16="http://schemas.microsoft.com/office/drawing/2014/main" id="{FB189492-63F4-D56E-8867-2730379E9B03}"/>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109815" y="4347233"/>
            <a:ext cx="1127776" cy="399848"/>
          </a:xfrm>
          <a:prstGeom prst="rect">
            <a:avLst/>
          </a:prstGeom>
          <a:noFill/>
          <a:ln>
            <a:noFill/>
          </a:ln>
        </p:spPr>
      </p:pic>
      <p:pic>
        <p:nvPicPr>
          <p:cNvPr id="8" name="Picture 7">
            <a:extLst>
              <a:ext uri="{FF2B5EF4-FFF2-40B4-BE49-F238E27FC236}">
                <a16:creationId xmlns:a16="http://schemas.microsoft.com/office/drawing/2014/main" id="{B8ED7A81-589C-6211-2B4C-77CCB3DEE035}"/>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471292" y="4347233"/>
            <a:ext cx="1127776" cy="399848"/>
          </a:xfrm>
          <a:prstGeom prst="rect">
            <a:avLst/>
          </a:prstGeom>
          <a:noFill/>
          <a:ln>
            <a:noFill/>
          </a:ln>
        </p:spPr>
      </p:pic>
      <p:pic>
        <p:nvPicPr>
          <p:cNvPr id="10" name="Picture 9">
            <a:extLst>
              <a:ext uri="{FF2B5EF4-FFF2-40B4-BE49-F238E27FC236}">
                <a16:creationId xmlns:a16="http://schemas.microsoft.com/office/drawing/2014/main" id="{B8C34AC3-804A-957E-460D-138232972B0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660574" y="5191225"/>
            <a:ext cx="1127776" cy="399848"/>
          </a:xfrm>
          <a:prstGeom prst="rect">
            <a:avLst/>
          </a:prstGeom>
          <a:noFill/>
          <a:ln>
            <a:noFill/>
          </a:ln>
        </p:spPr>
      </p:pic>
      <p:pic>
        <p:nvPicPr>
          <p:cNvPr id="11" name="Picture 10">
            <a:extLst>
              <a:ext uri="{FF2B5EF4-FFF2-40B4-BE49-F238E27FC236}">
                <a16:creationId xmlns:a16="http://schemas.microsoft.com/office/drawing/2014/main" id="{5FDFB09B-DC6A-406B-A94C-47FEA58E1C7A}"/>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109816" y="5153225"/>
            <a:ext cx="1127775" cy="399848"/>
          </a:xfrm>
          <a:prstGeom prst="rect">
            <a:avLst/>
          </a:prstGeom>
          <a:noFill/>
          <a:ln>
            <a:noFill/>
          </a:ln>
        </p:spPr>
      </p:pic>
      <p:pic>
        <p:nvPicPr>
          <p:cNvPr id="12" name="Picture 11">
            <a:extLst>
              <a:ext uri="{FF2B5EF4-FFF2-40B4-BE49-F238E27FC236}">
                <a16:creationId xmlns:a16="http://schemas.microsoft.com/office/drawing/2014/main" id="{864497FE-DE4E-0BFB-7A05-E84155299B9C}"/>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0474799" y="5164960"/>
            <a:ext cx="1127774" cy="399847"/>
          </a:xfrm>
          <a:prstGeom prst="rect">
            <a:avLst/>
          </a:prstGeom>
          <a:noFill/>
          <a:ln>
            <a:noFill/>
          </a:ln>
        </p:spPr>
      </p:pic>
    </p:spTree>
    <p:extLst>
      <p:ext uri="{BB962C8B-B14F-4D97-AF65-F5344CB8AC3E}">
        <p14:creationId xmlns:p14="http://schemas.microsoft.com/office/powerpoint/2010/main" val="3737424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C675A0-75CE-5B62-F025-E4C358326B33}"/>
            </a:ext>
          </a:extLst>
        </p:cNvPr>
        <p:cNvGrpSpPr/>
        <p:nvPr/>
      </p:nvGrpSpPr>
      <p:grpSpPr>
        <a:xfrm>
          <a:off x="0" y="0"/>
          <a:ext cx="0" cy="0"/>
          <a:chOff x="0" y="0"/>
          <a:chExt cx="0" cy="0"/>
        </a:xfrm>
      </p:grpSpPr>
      <p:sp>
        <p:nvSpPr>
          <p:cNvPr id="17" name="Google Shape;389;p9">
            <a:extLst>
              <a:ext uri="{FF2B5EF4-FFF2-40B4-BE49-F238E27FC236}">
                <a16:creationId xmlns:a16="http://schemas.microsoft.com/office/drawing/2014/main" id="{C2AB5337-6213-EC81-1542-2F77647D4361}"/>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PHÂN QUYỀN KHAI THÁC TÀI LIỆU, TỆP TIN SỐ</a:t>
            </a:r>
          </a:p>
        </p:txBody>
      </p:sp>
      <p:pic>
        <p:nvPicPr>
          <p:cNvPr id="5" name="Picture 4">
            <a:extLst>
              <a:ext uri="{FF2B5EF4-FFF2-40B4-BE49-F238E27FC236}">
                <a16:creationId xmlns:a16="http://schemas.microsoft.com/office/drawing/2014/main" id="{85234E21-10D2-D9C1-E91D-E24C34AF9DD2}"/>
              </a:ext>
            </a:extLst>
          </p:cNvPr>
          <p:cNvPicPr>
            <a:picLocks noChangeAspect="1"/>
          </p:cNvPicPr>
          <p:nvPr/>
        </p:nvPicPr>
        <p:blipFill>
          <a:blip r:embed="rId3"/>
          <a:stretch>
            <a:fillRect/>
          </a:stretch>
        </p:blipFill>
        <p:spPr>
          <a:xfrm>
            <a:off x="0" y="1800642"/>
            <a:ext cx="12192000" cy="3256716"/>
          </a:xfrm>
          <a:prstGeom prst="rect">
            <a:avLst/>
          </a:prstGeom>
        </p:spPr>
      </p:pic>
    </p:spTree>
    <p:extLst>
      <p:ext uri="{BB962C8B-B14F-4D97-AF65-F5344CB8AC3E}">
        <p14:creationId xmlns:p14="http://schemas.microsoft.com/office/powerpoint/2010/main" val="3050862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29B23-F463-D4DD-944A-BCDFAA674B4C}"/>
            </a:ext>
          </a:extLst>
        </p:cNvPr>
        <p:cNvGrpSpPr/>
        <p:nvPr/>
      </p:nvGrpSpPr>
      <p:grpSpPr>
        <a:xfrm>
          <a:off x="0" y="0"/>
          <a:ext cx="0" cy="0"/>
          <a:chOff x="0" y="0"/>
          <a:chExt cx="0" cy="0"/>
        </a:xfrm>
      </p:grpSpPr>
      <p:sp>
        <p:nvSpPr>
          <p:cNvPr id="2" name="Google Shape;389;p9">
            <a:extLst>
              <a:ext uri="{FF2B5EF4-FFF2-40B4-BE49-F238E27FC236}">
                <a16:creationId xmlns:a16="http://schemas.microsoft.com/office/drawing/2014/main" id="{53944E72-9748-B4A6-02AF-B997A4FB5937}"/>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TÌM KIẾM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r>
              <a:rPr lang="en-US" sz="3600" b="1">
                <a:solidFill>
                  <a:schemeClr val="accent1"/>
                </a:solidFill>
                <a:latin typeface="Cambria" panose="02040503050406030204" pitchFamily="18" charset="0"/>
                <a:ea typeface="Cambria" panose="02040503050406030204" pitchFamily="18" charset="0"/>
                <a:cs typeface="Roboto"/>
                <a:sym typeface="Roboto"/>
              </a:rPr>
              <a:t> TRÊN DSPACE</a:t>
            </a:r>
            <a:endParaRPr lang="en-US" sz="3600" b="1" i="0">
              <a:solidFill>
                <a:schemeClr val="accent1"/>
              </a:solidFill>
              <a:latin typeface="Cambria" panose="02040503050406030204" pitchFamily="18" charset="0"/>
              <a:ea typeface="Cambria" panose="02040503050406030204" pitchFamily="18" charset="0"/>
              <a:cs typeface="Roboto"/>
              <a:sym typeface="Roboto"/>
            </a:endParaRPr>
          </a:p>
        </p:txBody>
      </p:sp>
      <p:pic>
        <p:nvPicPr>
          <p:cNvPr id="11" name="Picture 10" descr="A screenshot of a web page&#10;&#10;Description automatically generated">
            <a:extLst>
              <a:ext uri="{FF2B5EF4-FFF2-40B4-BE49-F238E27FC236}">
                <a16:creationId xmlns:a16="http://schemas.microsoft.com/office/drawing/2014/main" id="{3E2C1F51-FB5B-D118-9E5E-463B1DF4AC23}"/>
              </a:ext>
            </a:extLst>
          </p:cNvPr>
          <p:cNvPicPr>
            <a:picLocks noChangeAspect="1"/>
          </p:cNvPicPr>
          <p:nvPr/>
        </p:nvPicPr>
        <p:blipFill>
          <a:blip r:embed="rId3"/>
          <a:stretch>
            <a:fillRect/>
          </a:stretch>
        </p:blipFill>
        <p:spPr>
          <a:xfrm>
            <a:off x="1290906" y="1751239"/>
            <a:ext cx="4681808" cy="4798853"/>
          </a:xfrm>
          <a:prstGeom prst="rect">
            <a:avLst/>
          </a:prstGeom>
          <a:ln>
            <a:solidFill>
              <a:schemeClr val="bg2"/>
            </a:solidFill>
          </a:ln>
        </p:spPr>
      </p:pic>
      <p:sp>
        <p:nvSpPr>
          <p:cNvPr id="3" name="Title 1">
            <a:extLst>
              <a:ext uri="{FF2B5EF4-FFF2-40B4-BE49-F238E27FC236}">
                <a16:creationId xmlns:a16="http://schemas.microsoft.com/office/drawing/2014/main" id="{D0ADE47D-D0AA-DC73-AA87-4FC9AB4C88DE}"/>
              </a:ext>
            </a:extLst>
          </p:cNvPr>
          <p:cNvSpPr txBox="1">
            <a:spLocks/>
          </p:cNvSpPr>
          <p:nvPr/>
        </p:nvSpPr>
        <p:spPr>
          <a:xfrm>
            <a:off x="592931" y="754888"/>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r>
              <a:rPr kumimoji="0" lang="en-US" sz="2600" b="1" i="0" u="none" strike="noStrike" kern="1200" cap="none" spc="0" normalizeH="0" baseline="0" noProof="0">
                <a:ln>
                  <a:noFill/>
                </a:ln>
                <a:solidFill>
                  <a:srgbClr val="EE2A79"/>
                </a:solidFill>
                <a:effectLst/>
                <a:uLnTx/>
                <a:uFillTx/>
                <a:latin typeface="Roboto" panose="02000000000000000000" pitchFamily="2" charset="0"/>
                <a:ea typeface="Roboto" panose="02000000000000000000" pitchFamily="2" charset="0"/>
                <a:cs typeface="+mj-cs"/>
                <a:sym typeface="Arial"/>
              </a:rPr>
              <a:t>CỔNG THÔNG TIN TÌM KIẾM TRÊN INTERNET</a:t>
            </a:r>
            <a:endParaRPr kumimoji="0" lang="en-US" sz="2600" b="1" i="0" u="none" strike="noStrike" kern="1200" cap="none" spc="0" normalizeH="0" baseline="0" noProof="0" dirty="0">
              <a:ln>
                <a:noFill/>
              </a:ln>
              <a:solidFill>
                <a:srgbClr val="EE2A79"/>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p:txBody>
      </p:sp>
      <p:pic>
        <p:nvPicPr>
          <p:cNvPr id="5" name="Picture 4">
            <a:extLst>
              <a:ext uri="{FF2B5EF4-FFF2-40B4-BE49-F238E27FC236}">
                <a16:creationId xmlns:a16="http://schemas.microsoft.com/office/drawing/2014/main" id="{94DDDE55-9788-5D3E-F0EC-C5811AB0AFCE}"/>
              </a:ext>
            </a:extLst>
          </p:cNvPr>
          <p:cNvPicPr>
            <a:picLocks noChangeAspect="1"/>
          </p:cNvPicPr>
          <p:nvPr/>
        </p:nvPicPr>
        <p:blipFill>
          <a:blip r:embed="rId4"/>
          <a:stretch>
            <a:fillRect/>
          </a:stretch>
        </p:blipFill>
        <p:spPr>
          <a:xfrm>
            <a:off x="6219288" y="1751239"/>
            <a:ext cx="4875430" cy="4798853"/>
          </a:xfrm>
          <a:prstGeom prst="rect">
            <a:avLst/>
          </a:prstGeom>
          <a:ln>
            <a:solidFill>
              <a:schemeClr val="bg2"/>
            </a:solidFill>
          </a:ln>
        </p:spPr>
      </p:pic>
    </p:spTree>
    <p:extLst>
      <p:ext uri="{BB962C8B-B14F-4D97-AF65-F5344CB8AC3E}">
        <p14:creationId xmlns:p14="http://schemas.microsoft.com/office/powerpoint/2010/main" val="2959428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8C0CDB-0535-4A99-D31D-0F1513C2CB35}"/>
            </a:ext>
          </a:extLst>
        </p:cNvPr>
        <p:cNvGrpSpPr/>
        <p:nvPr/>
      </p:nvGrpSpPr>
      <p:grpSpPr>
        <a:xfrm>
          <a:off x="0" y="0"/>
          <a:ext cx="0" cy="0"/>
          <a:chOff x="0" y="0"/>
          <a:chExt cx="0" cy="0"/>
        </a:xfrm>
      </p:grpSpPr>
      <p:sp>
        <p:nvSpPr>
          <p:cNvPr id="2" name="Google Shape;389;p9">
            <a:extLst>
              <a:ext uri="{FF2B5EF4-FFF2-40B4-BE49-F238E27FC236}">
                <a16:creationId xmlns:a16="http://schemas.microsoft.com/office/drawing/2014/main" id="{C6A719FA-98AC-4290-E03E-E21C07D47677}"/>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TÌM KIẾM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r>
              <a:rPr lang="en-US" sz="3600" b="1">
                <a:solidFill>
                  <a:schemeClr val="accent1"/>
                </a:solidFill>
                <a:latin typeface="Cambria" panose="02040503050406030204" pitchFamily="18" charset="0"/>
                <a:ea typeface="Cambria" panose="02040503050406030204" pitchFamily="18" charset="0"/>
                <a:cs typeface="Roboto"/>
                <a:sym typeface="Roboto"/>
              </a:rPr>
              <a:t> TRÊN DSPACE</a:t>
            </a:r>
            <a:endParaRPr lang="en-US" sz="3600" b="1" i="0">
              <a:solidFill>
                <a:schemeClr val="accent1"/>
              </a:solidFill>
              <a:latin typeface="Cambria" panose="02040503050406030204" pitchFamily="18" charset="0"/>
              <a:ea typeface="Cambria" panose="02040503050406030204" pitchFamily="18" charset="0"/>
              <a:cs typeface="Roboto"/>
              <a:sym typeface="Roboto"/>
            </a:endParaRPr>
          </a:p>
        </p:txBody>
      </p:sp>
      <p:pic>
        <p:nvPicPr>
          <p:cNvPr id="7" name="Google Shape;372;p16">
            <a:extLst>
              <a:ext uri="{FF2B5EF4-FFF2-40B4-BE49-F238E27FC236}">
                <a16:creationId xmlns:a16="http://schemas.microsoft.com/office/drawing/2014/main" id="{7C6EC381-EC80-C473-FCA6-632D0C08B7C2}"/>
              </a:ext>
            </a:extLst>
          </p:cNvPr>
          <p:cNvPicPr preferRelativeResize="0"/>
          <p:nvPr/>
        </p:nvPicPr>
        <p:blipFill rotWithShape="1">
          <a:blip r:embed="rId3">
            <a:alphaModFix/>
          </a:blip>
          <a:srcRect/>
          <a:stretch/>
        </p:blipFill>
        <p:spPr>
          <a:xfrm>
            <a:off x="1831945" y="3103898"/>
            <a:ext cx="10360055" cy="3763875"/>
          </a:xfrm>
          <a:prstGeom prst="rect">
            <a:avLst/>
          </a:prstGeom>
          <a:noFill/>
          <a:ln>
            <a:noFill/>
          </a:ln>
        </p:spPr>
      </p:pic>
      <p:pic>
        <p:nvPicPr>
          <p:cNvPr id="8" name="Picture 7">
            <a:extLst>
              <a:ext uri="{FF2B5EF4-FFF2-40B4-BE49-F238E27FC236}">
                <a16:creationId xmlns:a16="http://schemas.microsoft.com/office/drawing/2014/main" id="{FCB6AC94-B158-1454-B918-FD6B50F8C0D1}"/>
              </a:ext>
            </a:extLst>
          </p:cNvPr>
          <p:cNvPicPr>
            <a:picLocks noChangeAspect="1"/>
          </p:cNvPicPr>
          <p:nvPr/>
        </p:nvPicPr>
        <p:blipFill>
          <a:blip r:embed="rId4"/>
          <a:stretch>
            <a:fillRect/>
          </a:stretch>
        </p:blipFill>
        <p:spPr>
          <a:xfrm>
            <a:off x="7116207" y="1008811"/>
            <a:ext cx="5075793" cy="2548800"/>
          </a:xfrm>
          <a:prstGeom prst="rect">
            <a:avLst/>
          </a:prstGeom>
        </p:spPr>
      </p:pic>
      <p:sp>
        <p:nvSpPr>
          <p:cNvPr id="4" name="Title 1">
            <a:extLst>
              <a:ext uri="{FF2B5EF4-FFF2-40B4-BE49-F238E27FC236}">
                <a16:creationId xmlns:a16="http://schemas.microsoft.com/office/drawing/2014/main" id="{2CCFFAC0-9EDD-5D68-2586-A7CC25B8224D}"/>
              </a:ext>
            </a:extLst>
          </p:cNvPr>
          <p:cNvSpPr txBox="1">
            <a:spLocks/>
          </p:cNvSpPr>
          <p:nvPr/>
        </p:nvSpPr>
        <p:spPr>
          <a:xfrm>
            <a:off x="592931" y="745363"/>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r>
              <a:rPr kumimoji="0" lang="en-US" sz="2600" b="1" i="0" u="none" strike="noStrike" kern="1200" cap="none" spc="0" normalizeH="0" baseline="0" noProof="0">
                <a:ln>
                  <a:noFill/>
                </a:ln>
                <a:solidFill>
                  <a:srgbClr val="EE2A79"/>
                </a:solidFill>
                <a:effectLst/>
                <a:uLnTx/>
                <a:uFillTx/>
                <a:latin typeface="Roboto" panose="02000000000000000000" pitchFamily="2" charset="0"/>
                <a:ea typeface="Roboto" panose="02000000000000000000" pitchFamily="2" charset="0"/>
                <a:cs typeface="+mj-cs"/>
                <a:sym typeface="Arial"/>
              </a:rPr>
              <a:t>PHƯƠNG THỨC, TIÊU CHÍ TÌM KIẾM</a:t>
            </a:r>
            <a:endParaRPr kumimoji="0" lang="en-US" sz="2600" b="1" i="0" u="none" strike="noStrike" kern="1200" cap="none" spc="0" normalizeH="0" baseline="0" noProof="0" dirty="0">
              <a:ln>
                <a:noFill/>
              </a:ln>
              <a:solidFill>
                <a:srgbClr val="EE2A79"/>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p:txBody>
      </p:sp>
    </p:spTree>
    <p:extLst>
      <p:ext uri="{BB962C8B-B14F-4D97-AF65-F5344CB8AC3E}">
        <p14:creationId xmlns:p14="http://schemas.microsoft.com/office/powerpoint/2010/main" val="2435526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pic>
        <p:nvPicPr>
          <p:cNvPr id="221" name="Google Shape;221;p2"/>
          <p:cNvPicPr preferRelativeResize="0"/>
          <p:nvPr/>
        </p:nvPicPr>
        <p:blipFill rotWithShape="1">
          <a:blip r:embed="rId3">
            <a:alphaModFix/>
          </a:blip>
          <a:srcRect/>
          <a:stretch/>
        </p:blipFill>
        <p:spPr>
          <a:xfrm>
            <a:off x="2378137" y="-120420"/>
            <a:ext cx="9784080" cy="6987564"/>
          </a:xfrm>
          <a:prstGeom prst="rect">
            <a:avLst/>
          </a:prstGeom>
          <a:noFill/>
          <a:ln>
            <a:noFill/>
          </a:ln>
        </p:spPr>
      </p:pic>
      <p:sp>
        <p:nvSpPr>
          <p:cNvPr id="222" name="Google Shape;222;p2"/>
          <p:cNvSpPr/>
          <p:nvPr/>
        </p:nvSpPr>
        <p:spPr>
          <a:xfrm>
            <a:off x="-304800" y="-134982"/>
            <a:ext cx="5677786" cy="7040880"/>
          </a:xfrm>
          <a:custGeom>
            <a:avLst/>
            <a:gdLst/>
            <a:ahLst/>
            <a:cxnLst/>
            <a:rect l="l" t="t" r="r" b="b"/>
            <a:pathLst>
              <a:path w="4646428" h="5720317" extrusionOk="0">
                <a:moveTo>
                  <a:pt x="21266" y="0"/>
                </a:moveTo>
                <a:lnTo>
                  <a:pt x="3179135" y="10633"/>
                </a:lnTo>
                <a:lnTo>
                  <a:pt x="4646428" y="3094075"/>
                </a:lnTo>
                <a:lnTo>
                  <a:pt x="3370521" y="5720317"/>
                </a:lnTo>
                <a:lnTo>
                  <a:pt x="0" y="5699052"/>
                </a:lnTo>
                <a:cubicBezTo>
                  <a:pt x="3544" y="3795824"/>
                  <a:pt x="7089" y="1892596"/>
                  <a:pt x="21266" y="0"/>
                </a:cubicBezTo>
                <a:close/>
              </a:path>
            </a:pathLst>
          </a:custGeom>
          <a:solidFill>
            <a:srgbClr val="2B3C49"/>
          </a:solidFill>
          <a:ln w="12700" cap="flat" cmpd="sng">
            <a:solidFill>
              <a:srgbClr val="FF9A3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160">
              <a:solidFill>
                <a:schemeClr val="lt1"/>
              </a:solidFill>
              <a:latin typeface="Calibri"/>
              <a:ea typeface="Calibri"/>
              <a:cs typeface="Calibri"/>
              <a:sym typeface="Calibri"/>
            </a:endParaRPr>
          </a:p>
        </p:txBody>
      </p:sp>
      <p:sp>
        <p:nvSpPr>
          <p:cNvPr id="2" name="Google Shape;223;p2">
            <a:extLst>
              <a:ext uri="{FF2B5EF4-FFF2-40B4-BE49-F238E27FC236}">
                <a16:creationId xmlns:a16="http://schemas.microsoft.com/office/drawing/2014/main" id="{252FBB38-4EA7-9FBD-05D3-E43FDC2A6B83}"/>
              </a:ext>
            </a:extLst>
          </p:cNvPr>
          <p:cNvSpPr txBox="1"/>
          <p:nvPr/>
        </p:nvSpPr>
        <p:spPr>
          <a:xfrm>
            <a:off x="-200025" y="3045668"/>
            <a:ext cx="4743450" cy="1754286"/>
          </a:xfrm>
          <a:prstGeom prst="rect">
            <a:avLst/>
          </a:prstGeom>
          <a:noFill/>
          <a:ln w="9525" cap="flat" cmpd="sng">
            <a:solidFill>
              <a:srgbClr val="FF9A39"/>
            </a:solidFill>
            <a:prstDash val="solid"/>
            <a:round/>
            <a:headEnd type="none" w="sm" len="sm"/>
            <a:tailEnd type="none" w="sm" len="sm"/>
          </a:ln>
        </p:spPr>
        <p:txBody>
          <a:bodyPr spcFirstLastPara="1" wrap="square" lIns="91425" tIns="45700" rIns="91425" bIns="45700" anchor="t" anchorCtr="0">
            <a:spAutoFit/>
          </a:bodyPr>
          <a:lstStyle/>
          <a:p>
            <a:pPr lvl="0" algn="ctr"/>
            <a:r>
              <a:rPr lang="en-US" sz="3600" b="1">
                <a:solidFill>
                  <a:srgbClr val="FF9A39"/>
                </a:solidFill>
                <a:latin typeface="Roboto" panose="02000000000000000000" pitchFamily="2" charset="0"/>
                <a:ea typeface="Roboto" panose="02000000000000000000" pitchFamily="2" charset="0"/>
                <a:cs typeface="Roboto" panose="02000000000000000000" pitchFamily="2" charset="0"/>
              </a:rPr>
              <a:t>1. DSPACE - QUẢN LÝ VÀ KHAI THÁC TÀI LIỆU SỐ</a:t>
            </a:r>
            <a:endParaRPr sz="3600" dirty="0">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7642256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89;p9">
            <a:extLst>
              <a:ext uri="{FF2B5EF4-FFF2-40B4-BE49-F238E27FC236}">
                <a16:creationId xmlns:a16="http://schemas.microsoft.com/office/drawing/2014/main" id="{863EC51B-3F96-9E4D-7C37-67A8C5C75D2F}"/>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TÌM KIẾM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r>
              <a:rPr lang="en-US" sz="3600" b="1">
                <a:solidFill>
                  <a:schemeClr val="accent1"/>
                </a:solidFill>
                <a:latin typeface="Cambria" panose="02040503050406030204" pitchFamily="18" charset="0"/>
                <a:ea typeface="Cambria" panose="02040503050406030204" pitchFamily="18" charset="0"/>
                <a:cs typeface="Roboto"/>
                <a:sym typeface="Roboto"/>
              </a:rPr>
              <a:t> TRÊN DSPACE</a:t>
            </a:r>
            <a:endParaRPr lang="en-US" sz="3600" b="1" i="0">
              <a:solidFill>
                <a:schemeClr val="accent1"/>
              </a:solidFill>
              <a:latin typeface="Cambria" panose="02040503050406030204" pitchFamily="18" charset="0"/>
              <a:ea typeface="Cambria" panose="02040503050406030204" pitchFamily="18" charset="0"/>
              <a:cs typeface="Roboto"/>
              <a:sym typeface="Roboto"/>
            </a:endParaRPr>
          </a:p>
        </p:txBody>
      </p:sp>
      <p:sp>
        <p:nvSpPr>
          <p:cNvPr id="9" name="Title 1">
            <a:extLst>
              <a:ext uri="{FF2B5EF4-FFF2-40B4-BE49-F238E27FC236}">
                <a16:creationId xmlns:a16="http://schemas.microsoft.com/office/drawing/2014/main" id="{9B255F98-C2C1-3AC2-C607-60CCFC020AA8}"/>
              </a:ext>
            </a:extLst>
          </p:cNvPr>
          <p:cNvSpPr txBox="1">
            <a:spLocks/>
          </p:cNvSpPr>
          <p:nvPr/>
        </p:nvSpPr>
        <p:spPr>
          <a:xfrm>
            <a:off x="592931" y="745363"/>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r>
              <a:rPr kumimoji="0" lang="en-US" sz="2600" b="1" i="0" u="none" strike="noStrike" kern="1200" cap="none" spc="0" normalizeH="0" baseline="0" noProof="0">
                <a:ln>
                  <a:noFill/>
                </a:ln>
                <a:solidFill>
                  <a:srgbClr val="EE2A79"/>
                </a:solidFill>
                <a:effectLst/>
                <a:uLnTx/>
                <a:uFillTx/>
                <a:latin typeface="Roboto" panose="02000000000000000000" pitchFamily="2" charset="0"/>
                <a:ea typeface="Roboto" panose="02000000000000000000" pitchFamily="2" charset="0"/>
                <a:cs typeface="+mj-cs"/>
                <a:sym typeface="Arial"/>
              </a:rPr>
              <a:t>SỬ DỤNG BỘ LỌC TÌM KIẾM</a:t>
            </a:r>
            <a:endParaRPr kumimoji="0" lang="en-US" sz="2600" b="1" i="0" u="none" strike="noStrike" kern="1200" cap="none" spc="0" normalizeH="0" baseline="0" noProof="0" dirty="0">
              <a:ln>
                <a:noFill/>
              </a:ln>
              <a:solidFill>
                <a:srgbClr val="EE2A79"/>
              </a:solidFill>
              <a:effectLst/>
              <a:uLnTx/>
              <a:uFillTx/>
              <a:latin typeface="Roboto" panose="02000000000000000000" pitchFamily="2" charset="0"/>
              <a:ea typeface="Roboto" panose="02000000000000000000" pitchFamily="2" charset="0"/>
              <a:cs typeface="+mj-cs"/>
              <a:sym typeface="Arial"/>
            </a:endParaRPr>
          </a:p>
          <a:p>
            <a:pPr marL="0" marR="0" lvl="0" indent="0" algn="l" defTabSz="914400" rtl="0" eaLnBrk="1" fontAlgn="auto" latinLnBrk="0" hangingPunct="1">
              <a:lnSpc>
                <a:spcPct val="90000"/>
              </a:lnSpc>
              <a:spcBef>
                <a:spcPct val="0"/>
              </a:spcBef>
              <a:spcAft>
                <a:spcPts val="0"/>
              </a:spcAft>
              <a:buClr>
                <a:srgbClr val="000000"/>
              </a:buClr>
              <a:buSzTx/>
              <a:buFont typeface="Arial"/>
              <a:buNone/>
              <a:tabLst/>
              <a:defRPr/>
            </a:pPr>
            <a:endParaRPr kumimoji="0" lang="en-US" sz="2600" b="1" i="0" u="none" strike="noStrike" kern="1200" cap="none" spc="0" normalizeH="0" baseline="0" noProof="0" dirty="0">
              <a:ln>
                <a:noFill/>
              </a:ln>
              <a:solidFill>
                <a:srgbClr val="34449A"/>
              </a:solidFill>
              <a:effectLst/>
              <a:uLnTx/>
              <a:uFillTx/>
              <a:latin typeface="Roboto" panose="02000000000000000000" pitchFamily="2" charset="0"/>
              <a:ea typeface="Roboto" panose="02000000000000000000" pitchFamily="2" charset="0"/>
              <a:cs typeface="+mj-cs"/>
              <a:sym typeface="Arial"/>
            </a:endParaRPr>
          </a:p>
        </p:txBody>
      </p:sp>
      <p:pic>
        <p:nvPicPr>
          <p:cNvPr id="12" name="Picture 11">
            <a:extLst>
              <a:ext uri="{FF2B5EF4-FFF2-40B4-BE49-F238E27FC236}">
                <a16:creationId xmlns:a16="http://schemas.microsoft.com/office/drawing/2014/main" id="{4E168028-28E2-69AE-255B-1D7EF17CE8F9}"/>
              </a:ext>
            </a:extLst>
          </p:cNvPr>
          <p:cNvPicPr>
            <a:picLocks noChangeAspect="1"/>
          </p:cNvPicPr>
          <p:nvPr/>
        </p:nvPicPr>
        <p:blipFill>
          <a:blip r:embed="rId3"/>
          <a:stretch>
            <a:fillRect/>
          </a:stretch>
        </p:blipFill>
        <p:spPr>
          <a:xfrm>
            <a:off x="1100608" y="1452204"/>
            <a:ext cx="10243668" cy="5405796"/>
          </a:xfrm>
          <a:prstGeom prst="rect">
            <a:avLst/>
          </a:prstGeom>
        </p:spPr>
      </p:pic>
    </p:spTree>
    <p:extLst>
      <p:ext uri="{BB962C8B-B14F-4D97-AF65-F5344CB8AC3E}">
        <p14:creationId xmlns:p14="http://schemas.microsoft.com/office/powerpoint/2010/main" val="23236139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389;p9">
            <a:extLst>
              <a:ext uri="{FF2B5EF4-FFF2-40B4-BE49-F238E27FC236}">
                <a16:creationId xmlns:a16="http://schemas.microsoft.com/office/drawing/2014/main" id="{8F1F51A2-3E64-A1AE-889C-E1BC476C9445}"/>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TÌM KIẾM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p>
        </p:txBody>
      </p:sp>
      <p:sp>
        <p:nvSpPr>
          <p:cNvPr id="12" name="Title 1">
            <a:extLst>
              <a:ext uri="{FF2B5EF4-FFF2-40B4-BE49-F238E27FC236}">
                <a16:creationId xmlns:a16="http://schemas.microsoft.com/office/drawing/2014/main" id="{567F9176-0BF5-8DBD-A028-D5025A879798}"/>
              </a:ext>
            </a:extLst>
          </p:cNvPr>
          <p:cNvSpPr txBox="1">
            <a:spLocks/>
          </p:cNvSpPr>
          <p:nvPr/>
        </p:nvSpPr>
        <p:spPr>
          <a:xfrm>
            <a:off x="549764" y="744642"/>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600" b="1" dirty="0">
              <a:solidFill>
                <a:srgbClr val="34449A"/>
              </a:solidFill>
              <a:latin typeface="Roboto" panose="02000000000000000000" pitchFamily="2" charset="0"/>
              <a:ea typeface="Roboto" panose="02000000000000000000" pitchFamily="2" charset="0"/>
            </a:endParaRPr>
          </a:p>
          <a:p>
            <a:r>
              <a:rPr lang="en-US" sz="2600" b="1">
                <a:solidFill>
                  <a:srgbClr val="EE2A79"/>
                </a:solidFill>
                <a:latin typeface="Roboto" panose="02000000000000000000" pitchFamily="2" charset="0"/>
                <a:ea typeface="Roboto" panose="02000000000000000000" pitchFamily="2" charset="0"/>
              </a:rPr>
              <a:t>KẾT </a:t>
            </a:r>
            <a:r>
              <a:rPr lang="en-US" sz="2600" b="1" dirty="0">
                <a:solidFill>
                  <a:srgbClr val="EE2A79"/>
                </a:solidFill>
                <a:latin typeface="Roboto" panose="02000000000000000000" pitchFamily="2" charset="0"/>
                <a:ea typeface="Roboto" panose="02000000000000000000" pitchFamily="2" charset="0"/>
              </a:rPr>
              <a:t>QUẢ TÌM KIẾM</a:t>
            </a:r>
          </a:p>
          <a:p>
            <a:endParaRPr lang="en-US" sz="2600" b="1" dirty="0">
              <a:solidFill>
                <a:srgbClr val="34449A"/>
              </a:solidFill>
              <a:latin typeface="Roboto" panose="02000000000000000000" pitchFamily="2" charset="0"/>
              <a:ea typeface="Roboto" panose="02000000000000000000" pitchFamily="2" charset="0"/>
            </a:endParaRPr>
          </a:p>
        </p:txBody>
      </p:sp>
      <p:pic>
        <p:nvPicPr>
          <p:cNvPr id="14" name="Picture 13">
            <a:extLst>
              <a:ext uri="{FF2B5EF4-FFF2-40B4-BE49-F238E27FC236}">
                <a16:creationId xmlns:a16="http://schemas.microsoft.com/office/drawing/2014/main" id="{BE2578D8-C72D-F562-D6C5-B4BBF27858CC}"/>
              </a:ext>
            </a:extLst>
          </p:cNvPr>
          <p:cNvPicPr>
            <a:picLocks noChangeAspect="1"/>
          </p:cNvPicPr>
          <p:nvPr/>
        </p:nvPicPr>
        <p:blipFill>
          <a:blip r:embed="rId3"/>
          <a:stretch>
            <a:fillRect/>
          </a:stretch>
        </p:blipFill>
        <p:spPr>
          <a:xfrm>
            <a:off x="152401" y="1465442"/>
            <a:ext cx="6933050" cy="4736157"/>
          </a:xfrm>
          <a:prstGeom prst="rect">
            <a:avLst/>
          </a:prstGeom>
          <a:ln w="38100" cap="sq">
            <a:solidFill>
              <a:schemeClr val="bg2"/>
            </a:solidFill>
            <a:prstDash val="solid"/>
            <a:miter lim="800000"/>
          </a:ln>
          <a:effectLst>
            <a:outerShdw blurRad="50800" dist="38100" dir="2700000" algn="tl" rotWithShape="0">
              <a:srgbClr val="000000">
                <a:alpha val="43000"/>
              </a:srgbClr>
            </a:outerShdw>
          </a:effectLst>
        </p:spPr>
      </p:pic>
      <p:pic>
        <p:nvPicPr>
          <p:cNvPr id="15" name="Picture 14">
            <a:extLst>
              <a:ext uri="{FF2B5EF4-FFF2-40B4-BE49-F238E27FC236}">
                <a16:creationId xmlns:a16="http://schemas.microsoft.com/office/drawing/2014/main" id="{2623D6AC-3A22-6E75-9150-DAEE1DCB3E8B}"/>
              </a:ext>
            </a:extLst>
          </p:cNvPr>
          <p:cNvPicPr>
            <a:picLocks noChangeAspect="1"/>
          </p:cNvPicPr>
          <p:nvPr/>
        </p:nvPicPr>
        <p:blipFill>
          <a:blip r:embed="rId4"/>
          <a:stretch>
            <a:fillRect/>
          </a:stretch>
        </p:blipFill>
        <p:spPr>
          <a:xfrm>
            <a:off x="6936793" y="1712268"/>
            <a:ext cx="5255207" cy="5023539"/>
          </a:xfrm>
          <a:prstGeom prst="rect">
            <a:avLst/>
          </a:prstGeom>
          <a:ln w="38100" cap="sq">
            <a:solidFill>
              <a:schemeClr val="bg2"/>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890723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89;p9">
            <a:extLst>
              <a:ext uri="{FF2B5EF4-FFF2-40B4-BE49-F238E27FC236}">
                <a16:creationId xmlns:a16="http://schemas.microsoft.com/office/drawing/2014/main" id="{0C5808AB-1920-AEAA-FA93-AE1C7B3374CD}"/>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SỬ DỤNG VÀ KHAI THÁC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p>
        </p:txBody>
      </p:sp>
      <p:sp>
        <p:nvSpPr>
          <p:cNvPr id="3" name="Title 1">
            <a:extLst>
              <a:ext uri="{FF2B5EF4-FFF2-40B4-BE49-F238E27FC236}">
                <a16:creationId xmlns:a16="http://schemas.microsoft.com/office/drawing/2014/main" id="{6E056122-A666-58A2-E2C4-8C6E5F5FF208}"/>
              </a:ext>
            </a:extLst>
          </p:cNvPr>
          <p:cNvSpPr txBox="1">
            <a:spLocks/>
          </p:cNvSpPr>
          <p:nvPr/>
        </p:nvSpPr>
        <p:spPr>
          <a:xfrm>
            <a:off x="549764" y="744642"/>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600" b="1" dirty="0">
              <a:solidFill>
                <a:srgbClr val="34449A"/>
              </a:solidFill>
              <a:latin typeface="Roboto" panose="02000000000000000000" pitchFamily="2" charset="0"/>
              <a:ea typeface="Roboto" panose="02000000000000000000" pitchFamily="2" charset="0"/>
            </a:endParaRPr>
          </a:p>
          <a:p>
            <a:r>
              <a:rPr lang="en-US" sz="2600" b="1">
                <a:solidFill>
                  <a:srgbClr val="EE2A79"/>
                </a:solidFill>
                <a:latin typeface="Roboto" panose="02000000000000000000" pitchFamily="2" charset="0"/>
                <a:ea typeface="Roboto" panose="02000000000000000000" pitchFamily="2" charset="0"/>
              </a:rPr>
              <a:t>SỬ DỤNG KHAI THÁC TÀI LIỆU THEO 4 CẤP ĐỘ PHÂN QUYỀN</a:t>
            </a:r>
            <a:endParaRPr lang="en-US" sz="2600" b="1" dirty="0">
              <a:solidFill>
                <a:srgbClr val="EE2A79"/>
              </a:solidFill>
              <a:latin typeface="Roboto" panose="02000000000000000000" pitchFamily="2" charset="0"/>
              <a:ea typeface="Roboto" panose="02000000000000000000" pitchFamily="2" charset="0"/>
            </a:endParaRPr>
          </a:p>
          <a:p>
            <a:endParaRPr lang="en-US" sz="2600" b="1" dirty="0">
              <a:solidFill>
                <a:srgbClr val="34449A"/>
              </a:solidFill>
              <a:latin typeface="Roboto" panose="02000000000000000000" pitchFamily="2" charset="0"/>
              <a:ea typeface="Roboto" panose="02000000000000000000" pitchFamily="2" charset="0"/>
            </a:endParaRPr>
          </a:p>
        </p:txBody>
      </p:sp>
      <p:graphicFrame>
        <p:nvGraphicFramePr>
          <p:cNvPr id="4" name="Diagram 3">
            <a:extLst>
              <a:ext uri="{FF2B5EF4-FFF2-40B4-BE49-F238E27FC236}">
                <a16:creationId xmlns:a16="http://schemas.microsoft.com/office/drawing/2014/main" id="{9FEE4EE9-F53E-14A0-7E9C-AFC48770489C}"/>
              </a:ext>
            </a:extLst>
          </p:cNvPr>
          <p:cNvGraphicFramePr/>
          <p:nvPr>
            <p:extLst>
              <p:ext uri="{D42A27DB-BD31-4B8C-83A1-F6EECF244321}">
                <p14:modId xmlns:p14="http://schemas.microsoft.com/office/powerpoint/2010/main" val="1893288513"/>
              </p:ext>
            </p:extLst>
          </p:nvPr>
        </p:nvGraphicFramePr>
        <p:xfrm>
          <a:off x="2926741" y="1862059"/>
          <a:ext cx="6868809" cy="41538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Oval 5">
            <a:extLst>
              <a:ext uri="{FF2B5EF4-FFF2-40B4-BE49-F238E27FC236}">
                <a16:creationId xmlns:a16="http://schemas.microsoft.com/office/drawing/2014/main" id="{84C5A887-A83F-E13D-8359-866935BB6391}"/>
              </a:ext>
            </a:extLst>
          </p:cNvPr>
          <p:cNvSpPr/>
          <p:nvPr/>
        </p:nvSpPr>
        <p:spPr>
          <a:xfrm>
            <a:off x="5772150" y="3362325"/>
            <a:ext cx="390525" cy="39052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solidFill>
                  <a:schemeClr val="tx1"/>
                </a:solidFill>
              </a:rPr>
              <a:t>1</a:t>
            </a:r>
          </a:p>
        </p:txBody>
      </p:sp>
      <p:sp>
        <p:nvSpPr>
          <p:cNvPr id="7" name="Oval 6">
            <a:extLst>
              <a:ext uri="{FF2B5EF4-FFF2-40B4-BE49-F238E27FC236}">
                <a16:creationId xmlns:a16="http://schemas.microsoft.com/office/drawing/2014/main" id="{9E65D3DF-7B9F-5605-CE39-568AAFBC6159}"/>
              </a:ext>
            </a:extLst>
          </p:cNvPr>
          <p:cNvSpPr/>
          <p:nvPr/>
        </p:nvSpPr>
        <p:spPr>
          <a:xfrm>
            <a:off x="9265259" y="3362325"/>
            <a:ext cx="390525" cy="39052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solidFill>
                  <a:schemeClr val="tx1"/>
                </a:solidFill>
              </a:rPr>
              <a:t>2</a:t>
            </a:r>
          </a:p>
        </p:txBody>
      </p:sp>
      <p:sp>
        <p:nvSpPr>
          <p:cNvPr id="8" name="Oval 7">
            <a:extLst>
              <a:ext uri="{FF2B5EF4-FFF2-40B4-BE49-F238E27FC236}">
                <a16:creationId xmlns:a16="http://schemas.microsoft.com/office/drawing/2014/main" id="{9A494B71-A716-B248-BDA2-0B0EE5E80993}"/>
              </a:ext>
            </a:extLst>
          </p:cNvPr>
          <p:cNvSpPr/>
          <p:nvPr/>
        </p:nvSpPr>
        <p:spPr>
          <a:xfrm>
            <a:off x="9296030" y="5484173"/>
            <a:ext cx="390525" cy="39052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solidFill>
                  <a:schemeClr val="tx1"/>
                </a:solidFill>
              </a:rPr>
              <a:t>4</a:t>
            </a:r>
          </a:p>
        </p:txBody>
      </p:sp>
      <p:sp>
        <p:nvSpPr>
          <p:cNvPr id="9" name="Oval 8">
            <a:extLst>
              <a:ext uri="{FF2B5EF4-FFF2-40B4-BE49-F238E27FC236}">
                <a16:creationId xmlns:a16="http://schemas.microsoft.com/office/drawing/2014/main" id="{869218CB-449C-BFB9-2A0E-C8FCB50E5AC0}"/>
              </a:ext>
            </a:extLst>
          </p:cNvPr>
          <p:cNvSpPr/>
          <p:nvPr/>
        </p:nvSpPr>
        <p:spPr>
          <a:xfrm>
            <a:off x="5772150" y="5547199"/>
            <a:ext cx="390525" cy="39052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solidFill>
                  <a:schemeClr val="tx1"/>
                </a:solidFill>
              </a:rPr>
              <a:t>3</a:t>
            </a:r>
          </a:p>
        </p:txBody>
      </p:sp>
    </p:spTree>
    <p:extLst>
      <p:ext uri="{BB962C8B-B14F-4D97-AF65-F5344CB8AC3E}">
        <p14:creationId xmlns:p14="http://schemas.microsoft.com/office/powerpoint/2010/main" val="609397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76B3C-C950-447D-3D2E-38A17B11E8A2}"/>
            </a:ext>
          </a:extLst>
        </p:cNvPr>
        <p:cNvGrpSpPr/>
        <p:nvPr/>
      </p:nvGrpSpPr>
      <p:grpSpPr>
        <a:xfrm>
          <a:off x="0" y="0"/>
          <a:ext cx="0" cy="0"/>
          <a:chOff x="0" y="0"/>
          <a:chExt cx="0" cy="0"/>
        </a:xfrm>
      </p:grpSpPr>
      <p:sp>
        <p:nvSpPr>
          <p:cNvPr id="2" name="Google Shape;389;p9">
            <a:extLst>
              <a:ext uri="{FF2B5EF4-FFF2-40B4-BE49-F238E27FC236}">
                <a16:creationId xmlns:a16="http://schemas.microsoft.com/office/drawing/2014/main" id="{B5F59F4D-C0FF-9426-2950-5D846BA2C7E9}"/>
              </a:ext>
            </a:extLst>
          </p:cNvPr>
          <p:cNvSpPr txBox="1"/>
          <p:nvPr/>
        </p:nvSpPr>
        <p:spPr>
          <a:xfrm>
            <a:off x="592931" y="1531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SỬ DỤNG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p>
        </p:txBody>
      </p:sp>
      <p:sp>
        <p:nvSpPr>
          <p:cNvPr id="3" name="Title 1">
            <a:extLst>
              <a:ext uri="{FF2B5EF4-FFF2-40B4-BE49-F238E27FC236}">
                <a16:creationId xmlns:a16="http://schemas.microsoft.com/office/drawing/2014/main" id="{9C62BAB0-287E-E4E2-1DCF-ADA5C2471F42}"/>
              </a:ext>
            </a:extLst>
          </p:cNvPr>
          <p:cNvSpPr txBox="1">
            <a:spLocks/>
          </p:cNvSpPr>
          <p:nvPr/>
        </p:nvSpPr>
        <p:spPr>
          <a:xfrm>
            <a:off x="592931" y="661542"/>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600" b="1" dirty="0">
              <a:solidFill>
                <a:srgbClr val="34449A"/>
              </a:solidFill>
              <a:latin typeface="Roboto" panose="02000000000000000000" pitchFamily="2" charset="0"/>
              <a:ea typeface="Roboto" panose="02000000000000000000" pitchFamily="2" charset="0"/>
            </a:endParaRPr>
          </a:p>
          <a:p>
            <a:r>
              <a:rPr lang="en-US" sz="2600" b="1">
                <a:solidFill>
                  <a:srgbClr val="EE2A79"/>
                </a:solidFill>
                <a:latin typeface="Roboto" panose="02000000000000000000" pitchFamily="2" charset="0"/>
                <a:ea typeface="Roboto" panose="02000000000000000000" pitchFamily="2" charset="0"/>
              </a:rPr>
              <a:t>XEM THÔNG TIN MÔ TẢ TÀI LIỆU</a:t>
            </a:r>
            <a:endParaRPr lang="en-US" sz="2600" b="1" dirty="0">
              <a:solidFill>
                <a:srgbClr val="EE2A79"/>
              </a:solidFill>
              <a:latin typeface="Roboto" panose="02000000000000000000" pitchFamily="2" charset="0"/>
              <a:ea typeface="Roboto" panose="02000000000000000000" pitchFamily="2" charset="0"/>
            </a:endParaRPr>
          </a:p>
          <a:p>
            <a:endParaRPr lang="en-US" sz="2600" b="1" dirty="0">
              <a:solidFill>
                <a:srgbClr val="34449A"/>
              </a:solidFill>
              <a:latin typeface="Roboto" panose="02000000000000000000" pitchFamily="2" charset="0"/>
              <a:ea typeface="Roboto" panose="02000000000000000000" pitchFamily="2" charset="0"/>
            </a:endParaRPr>
          </a:p>
        </p:txBody>
      </p:sp>
      <p:pic>
        <p:nvPicPr>
          <p:cNvPr id="6" name="Picture 5">
            <a:extLst>
              <a:ext uri="{FF2B5EF4-FFF2-40B4-BE49-F238E27FC236}">
                <a16:creationId xmlns:a16="http://schemas.microsoft.com/office/drawing/2014/main" id="{CE4D15C6-D5F1-8138-7A65-890DDAD340AC}"/>
              </a:ext>
            </a:extLst>
          </p:cNvPr>
          <p:cNvPicPr>
            <a:picLocks noChangeAspect="1"/>
          </p:cNvPicPr>
          <p:nvPr/>
        </p:nvPicPr>
        <p:blipFill>
          <a:blip r:embed="rId3"/>
          <a:stretch>
            <a:fillRect/>
          </a:stretch>
        </p:blipFill>
        <p:spPr>
          <a:xfrm>
            <a:off x="1547592" y="1385941"/>
            <a:ext cx="9339483" cy="5472059"/>
          </a:xfrm>
          <a:prstGeom prst="rect">
            <a:avLst/>
          </a:prstGeom>
        </p:spPr>
      </p:pic>
    </p:spTree>
    <p:extLst>
      <p:ext uri="{BB962C8B-B14F-4D97-AF65-F5344CB8AC3E}">
        <p14:creationId xmlns:p14="http://schemas.microsoft.com/office/powerpoint/2010/main" val="16274880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205095-34E4-EAD1-DF18-27F7FEF221E4}"/>
            </a:ext>
          </a:extLst>
        </p:cNvPr>
        <p:cNvGrpSpPr/>
        <p:nvPr/>
      </p:nvGrpSpPr>
      <p:grpSpPr>
        <a:xfrm>
          <a:off x="0" y="0"/>
          <a:ext cx="0" cy="0"/>
          <a:chOff x="0" y="0"/>
          <a:chExt cx="0" cy="0"/>
        </a:xfrm>
      </p:grpSpPr>
      <p:sp>
        <p:nvSpPr>
          <p:cNvPr id="2" name="Google Shape;389;p9">
            <a:extLst>
              <a:ext uri="{FF2B5EF4-FFF2-40B4-BE49-F238E27FC236}">
                <a16:creationId xmlns:a16="http://schemas.microsoft.com/office/drawing/2014/main" id="{ADAD939F-B5BE-F30D-9460-2B16E7BB3E40}"/>
              </a:ext>
            </a:extLst>
          </p:cNvPr>
          <p:cNvSpPr txBox="1"/>
          <p:nvPr/>
        </p:nvSpPr>
        <p:spPr>
          <a:xfrm>
            <a:off x="592931" y="1531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SỬ DỤNG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p>
        </p:txBody>
      </p:sp>
      <p:sp>
        <p:nvSpPr>
          <p:cNvPr id="3" name="Title 1">
            <a:extLst>
              <a:ext uri="{FF2B5EF4-FFF2-40B4-BE49-F238E27FC236}">
                <a16:creationId xmlns:a16="http://schemas.microsoft.com/office/drawing/2014/main" id="{98B93291-EB9F-FD93-E96E-21B09654B9B0}"/>
              </a:ext>
            </a:extLst>
          </p:cNvPr>
          <p:cNvSpPr txBox="1">
            <a:spLocks/>
          </p:cNvSpPr>
          <p:nvPr/>
        </p:nvSpPr>
        <p:spPr>
          <a:xfrm>
            <a:off x="592931" y="632939"/>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600" b="1" dirty="0">
              <a:solidFill>
                <a:srgbClr val="34449A"/>
              </a:solidFill>
              <a:latin typeface="Roboto" panose="02000000000000000000" pitchFamily="2" charset="0"/>
              <a:ea typeface="Roboto" panose="02000000000000000000" pitchFamily="2" charset="0"/>
            </a:endParaRPr>
          </a:p>
          <a:p>
            <a:r>
              <a:rPr lang="en-US" sz="2600" b="1">
                <a:solidFill>
                  <a:srgbClr val="EE2A79"/>
                </a:solidFill>
                <a:latin typeface="Roboto" panose="02000000000000000000" pitchFamily="2" charset="0"/>
                <a:ea typeface="Roboto" panose="02000000000000000000" pitchFamily="2" charset="0"/>
              </a:rPr>
              <a:t>ĐỌC/ XEM TRỰC TUYẾN</a:t>
            </a:r>
            <a:endParaRPr lang="en-US" sz="2600" b="1" dirty="0">
              <a:solidFill>
                <a:srgbClr val="EE2A79"/>
              </a:solidFill>
              <a:latin typeface="Roboto" panose="02000000000000000000" pitchFamily="2" charset="0"/>
              <a:ea typeface="Roboto" panose="02000000000000000000" pitchFamily="2" charset="0"/>
            </a:endParaRPr>
          </a:p>
          <a:p>
            <a:endParaRPr lang="en-US" sz="2600" b="1" dirty="0">
              <a:solidFill>
                <a:srgbClr val="34449A"/>
              </a:solidFill>
              <a:latin typeface="Roboto" panose="02000000000000000000" pitchFamily="2" charset="0"/>
              <a:ea typeface="Roboto" panose="02000000000000000000" pitchFamily="2" charset="0"/>
            </a:endParaRPr>
          </a:p>
        </p:txBody>
      </p:sp>
      <p:pic>
        <p:nvPicPr>
          <p:cNvPr id="6" name="Picture 5">
            <a:extLst>
              <a:ext uri="{FF2B5EF4-FFF2-40B4-BE49-F238E27FC236}">
                <a16:creationId xmlns:a16="http://schemas.microsoft.com/office/drawing/2014/main" id="{BAAB7A4D-074C-BB28-ACB4-8C5735838D92}"/>
              </a:ext>
            </a:extLst>
          </p:cNvPr>
          <p:cNvPicPr>
            <a:picLocks noChangeAspect="1"/>
          </p:cNvPicPr>
          <p:nvPr/>
        </p:nvPicPr>
        <p:blipFill>
          <a:blip r:embed="rId3"/>
          <a:stretch>
            <a:fillRect/>
          </a:stretch>
        </p:blipFill>
        <p:spPr>
          <a:xfrm>
            <a:off x="83343" y="1133758"/>
            <a:ext cx="12058650" cy="5724242"/>
          </a:xfrm>
          <a:prstGeom prst="rect">
            <a:avLst/>
          </a:prstGeom>
        </p:spPr>
      </p:pic>
    </p:spTree>
    <p:extLst>
      <p:ext uri="{BB962C8B-B14F-4D97-AF65-F5344CB8AC3E}">
        <p14:creationId xmlns:p14="http://schemas.microsoft.com/office/powerpoint/2010/main" val="1020687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9DEA95-756C-892E-3BD1-40692CF0C219}"/>
            </a:ext>
          </a:extLst>
        </p:cNvPr>
        <p:cNvGrpSpPr/>
        <p:nvPr/>
      </p:nvGrpSpPr>
      <p:grpSpPr>
        <a:xfrm>
          <a:off x="0" y="0"/>
          <a:ext cx="0" cy="0"/>
          <a:chOff x="0" y="0"/>
          <a:chExt cx="0" cy="0"/>
        </a:xfrm>
      </p:grpSpPr>
      <p:sp>
        <p:nvSpPr>
          <p:cNvPr id="2" name="Google Shape;389;p9">
            <a:extLst>
              <a:ext uri="{FF2B5EF4-FFF2-40B4-BE49-F238E27FC236}">
                <a16:creationId xmlns:a16="http://schemas.microsoft.com/office/drawing/2014/main" id="{29B5D3A4-0AF6-02EB-6579-69EA71B76074}"/>
              </a:ext>
            </a:extLst>
          </p:cNvPr>
          <p:cNvSpPr txBox="1"/>
          <p:nvPr/>
        </p:nvSpPr>
        <p:spPr>
          <a:xfrm>
            <a:off x="592931" y="1531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SỬ DỤNG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p>
        </p:txBody>
      </p:sp>
      <p:sp>
        <p:nvSpPr>
          <p:cNvPr id="3" name="Title 1">
            <a:extLst>
              <a:ext uri="{FF2B5EF4-FFF2-40B4-BE49-F238E27FC236}">
                <a16:creationId xmlns:a16="http://schemas.microsoft.com/office/drawing/2014/main" id="{2AF862A2-F8D9-F7E9-39F1-77D9CE254859}"/>
              </a:ext>
            </a:extLst>
          </p:cNvPr>
          <p:cNvSpPr txBox="1">
            <a:spLocks/>
          </p:cNvSpPr>
          <p:nvPr/>
        </p:nvSpPr>
        <p:spPr>
          <a:xfrm>
            <a:off x="592931" y="661542"/>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600" b="1" dirty="0">
              <a:solidFill>
                <a:srgbClr val="34449A"/>
              </a:solidFill>
              <a:latin typeface="Roboto" panose="02000000000000000000" pitchFamily="2" charset="0"/>
              <a:ea typeface="Roboto" panose="02000000000000000000" pitchFamily="2" charset="0"/>
            </a:endParaRPr>
          </a:p>
          <a:p>
            <a:r>
              <a:rPr lang="en-US" sz="2600" b="1">
                <a:solidFill>
                  <a:srgbClr val="EE2A79"/>
                </a:solidFill>
                <a:latin typeface="Roboto" panose="02000000000000000000" pitchFamily="2" charset="0"/>
                <a:ea typeface="Roboto" panose="02000000000000000000" pitchFamily="2" charset="0"/>
              </a:rPr>
              <a:t>MƯỢN TÀI LIỆU</a:t>
            </a:r>
            <a:endParaRPr lang="en-US" sz="2600" b="1" dirty="0">
              <a:solidFill>
                <a:srgbClr val="EE2A79"/>
              </a:solidFill>
              <a:latin typeface="Roboto" panose="02000000000000000000" pitchFamily="2" charset="0"/>
              <a:ea typeface="Roboto" panose="02000000000000000000" pitchFamily="2" charset="0"/>
            </a:endParaRPr>
          </a:p>
          <a:p>
            <a:endParaRPr lang="en-US" sz="2600" b="1" dirty="0">
              <a:solidFill>
                <a:srgbClr val="34449A"/>
              </a:solidFill>
              <a:latin typeface="Roboto" panose="02000000000000000000" pitchFamily="2" charset="0"/>
              <a:ea typeface="Roboto" panose="02000000000000000000" pitchFamily="2" charset="0"/>
            </a:endParaRPr>
          </a:p>
        </p:txBody>
      </p:sp>
      <p:pic>
        <p:nvPicPr>
          <p:cNvPr id="11" name="Picture 10">
            <a:extLst>
              <a:ext uri="{FF2B5EF4-FFF2-40B4-BE49-F238E27FC236}">
                <a16:creationId xmlns:a16="http://schemas.microsoft.com/office/drawing/2014/main" id="{378F5B29-A701-2798-F0A0-7F0B4691964B}"/>
              </a:ext>
            </a:extLst>
          </p:cNvPr>
          <p:cNvPicPr>
            <a:picLocks noChangeAspect="1"/>
          </p:cNvPicPr>
          <p:nvPr/>
        </p:nvPicPr>
        <p:blipFill>
          <a:blip r:embed="rId3"/>
          <a:stretch>
            <a:fillRect/>
          </a:stretch>
        </p:blipFill>
        <p:spPr>
          <a:xfrm>
            <a:off x="3290805" y="1382342"/>
            <a:ext cx="5610389" cy="4941676"/>
          </a:xfrm>
          <a:prstGeom prst="rect">
            <a:avLst/>
          </a:prstGeom>
        </p:spPr>
      </p:pic>
    </p:spTree>
    <p:extLst>
      <p:ext uri="{BB962C8B-B14F-4D97-AF65-F5344CB8AC3E}">
        <p14:creationId xmlns:p14="http://schemas.microsoft.com/office/powerpoint/2010/main" val="26506320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A8C52-1632-2947-5742-F9B1B4A9BA75}"/>
            </a:ext>
          </a:extLst>
        </p:cNvPr>
        <p:cNvGrpSpPr/>
        <p:nvPr/>
      </p:nvGrpSpPr>
      <p:grpSpPr>
        <a:xfrm>
          <a:off x="0" y="0"/>
          <a:ext cx="0" cy="0"/>
          <a:chOff x="0" y="0"/>
          <a:chExt cx="0" cy="0"/>
        </a:xfrm>
      </p:grpSpPr>
      <p:sp>
        <p:nvSpPr>
          <p:cNvPr id="2" name="Google Shape;389;p9">
            <a:extLst>
              <a:ext uri="{FF2B5EF4-FFF2-40B4-BE49-F238E27FC236}">
                <a16:creationId xmlns:a16="http://schemas.microsoft.com/office/drawing/2014/main" id="{8F5B7314-E286-9016-D034-788AD9A52560}"/>
              </a:ext>
            </a:extLst>
          </p:cNvPr>
          <p:cNvSpPr txBox="1"/>
          <p:nvPr/>
        </p:nvSpPr>
        <p:spPr>
          <a:xfrm>
            <a:off x="592931" y="1531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SỬ DỤNG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p>
        </p:txBody>
      </p:sp>
      <p:sp>
        <p:nvSpPr>
          <p:cNvPr id="3" name="Title 1">
            <a:extLst>
              <a:ext uri="{FF2B5EF4-FFF2-40B4-BE49-F238E27FC236}">
                <a16:creationId xmlns:a16="http://schemas.microsoft.com/office/drawing/2014/main" id="{F8D45B90-2F38-1A8F-4031-5B6E68DB5E02}"/>
              </a:ext>
            </a:extLst>
          </p:cNvPr>
          <p:cNvSpPr txBox="1">
            <a:spLocks/>
          </p:cNvSpPr>
          <p:nvPr/>
        </p:nvSpPr>
        <p:spPr>
          <a:xfrm>
            <a:off x="592931" y="661542"/>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600" b="1" dirty="0">
              <a:solidFill>
                <a:srgbClr val="34449A"/>
              </a:solidFill>
              <a:latin typeface="Roboto" panose="02000000000000000000" pitchFamily="2" charset="0"/>
              <a:ea typeface="Roboto" panose="02000000000000000000" pitchFamily="2" charset="0"/>
            </a:endParaRPr>
          </a:p>
          <a:p>
            <a:r>
              <a:rPr lang="en-US" sz="2600" b="1">
                <a:solidFill>
                  <a:srgbClr val="EE2A79"/>
                </a:solidFill>
                <a:latin typeface="Roboto" panose="02000000000000000000" pitchFamily="2" charset="0"/>
                <a:ea typeface="Roboto" panose="02000000000000000000" pitchFamily="2" charset="0"/>
              </a:rPr>
              <a:t>TẢI TÀI LIỆU</a:t>
            </a:r>
            <a:endParaRPr lang="en-US" sz="2600" b="1" dirty="0">
              <a:solidFill>
                <a:srgbClr val="EE2A79"/>
              </a:solidFill>
              <a:latin typeface="Roboto" panose="02000000000000000000" pitchFamily="2" charset="0"/>
              <a:ea typeface="Roboto" panose="02000000000000000000" pitchFamily="2" charset="0"/>
            </a:endParaRPr>
          </a:p>
          <a:p>
            <a:endParaRPr lang="en-US" sz="2600" b="1" dirty="0">
              <a:solidFill>
                <a:srgbClr val="34449A"/>
              </a:solidFill>
              <a:latin typeface="Roboto" panose="02000000000000000000" pitchFamily="2" charset="0"/>
              <a:ea typeface="Roboto" panose="02000000000000000000" pitchFamily="2" charset="0"/>
            </a:endParaRPr>
          </a:p>
        </p:txBody>
      </p:sp>
      <p:pic>
        <p:nvPicPr>
          <p:cNvPr id="7" name="Picture 6">
            <a:extLst>
              <a:ext uri="{FF2B5EF4-FFF2-40B4-BE49-F238E27FC236}">
                <a16:creationId xmlns:a16="http://schemas.microsoft.com/office/drawing/2014/main" id="{8863851A-83FD-E44A-D775-6E4EAC981BE9}"/>
              </a:ext>
            </a:extLst>
          </p:cNvPr>
          <p:cNvPicPr>
            <a:picLocks noChangeAspect="1"/>
          </p:cNvPicPr>
          <p:nvPr/>
        </p:nvPicPr>
        <p:blipFill>
          <a:blip r:embed="rId3"/>
          <a:stretch>
            <a:fillRect/>
          </a:stretch>
        </p:blipFill>
        <p:spPr>
          <a:xfrm>
            <a:off x="1414268" y="1594629"/>
            <a:ext cx="9515475" cy="4601829"/>
          </a:xfrm>
          <a:prstGeom prst="rect">
            <a:avLst/>
          </a:prstGeom>
        </p:spPr>
      </p:pic>
    </p:spTree>
    <p:extLst>
      <p:ext uri="{BB962C8B-B14F-4D97-AF65-F5344CB8AC3E}">
        <p14:creationId xmlns:p14="http://schemas.microsoft.com/office/powerpoint/2010/main" val="15826433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89;p9">
            <a:extLst>
              <a:ext uri="{FF2B5EF4-FFF2-40B4-BE49-F238E27FC236}">
                <a16:creationId xmlns:a16="http://schemas.microsoft.com/office/drawing/2014/main" id="{1ED2555C-0136-7A8E-1740-202DD978F9DA}"/>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a:solidFill>
                  <a:schemeClr val="accent1"/>
                </a:solidFill>
                <a:latin typeface="Cambria" panose="02040503050406030204" pitchFamily="18" charset="0"/>
                <a:ea typeface="Cambria" panose="02040503050406030204" pitchFamily="18" charset="0"/>
                <a:cs typeface="Roboto"/>
                <a:sym typeface="Roboto"/>
              </a:rPr>
              <a:t>SỬ DỤNG </a:t>
            </a:r>
            <a:r>
              <a:rPr lang="en-US" sz="3600" b="1" i="0">
                <a:solidFill>
                  <a:schemeClr val="accent1"/>
                </a:solidFill>
                <a:latin typeface="Cambria" panose="02040503050406030204" pitchFamily="18" charset="0"/>
                <a:ea typeface="Cambria" panose="02040503050406030204" pitchFamily="18" charset="0"/>
                <a:cs typeface="Roboto"/>
                <a:sym typeface="Roboto"/>
              </a:rPr>
              <a:t>TÀI LIỆU SỐ</a:t>
            </a:r>
          </a:p>
        </p:txBody>
      </p:sp>
      <p:pic>
        <p:nvPicPr>
          <p:cNvPr id="4" name="Picture 3" descr="Graphical user interface&#10;&#10;Description automatically generated">
            <a:extLst>
              <a:ext uri="{FF2B5EF4-FFF2-40B4-BE49-F238E27FC236}">
                <a16:creationId xmlns:a16="http://schemas.microsoft.com/office/drawing/2014/main" id="{9F6E4AC6-2E97-81B1-F4E5-E8323F86C655}"/>
              </a:ext>
            </a:extLst>
          </p:cNvPr>
          <p:cNvPicPr>
            <a:picLocks noChangeAspect="1"/>
          </p:cNvPicPr>
          <p:nvPr/>
        </p:nvPicPr>
        <p:blipFill>
          <a:blip r:embed="rId2"/>
          <a:stretch>
            <a:fillRect/>
          </a:stretch>
        </p:blipFill>
        <p:spPr>
          <a:xfrm>
            <a:off x="653914" y="1556878"/>
            <a:ext cx="7712005" cy="3482666"/>
          </a:xfrm>
          <a:prstGeom prst="rect">
            <a:avLst/>
          </a:prstGeom>
          <a:ln>
            <a:solidFill>
              <a:schemeClr val="tx2"/>
            </a:solidFill>
          </a:ln>
        </p:spPr>
      </p:pic>
      <p:pic>
        <p:nvPicPr>
          <p:cNvPr id="5" name="Picture 4" descr="Graphical user interface, application&#10;&#10;Description automatically generated">
            <a:extLst>
              <a:ext uri="{FF2B5EF4-FFF2-40B4-BE49-F238E27FC236}">
                <a16:creationId xmlns:a16="http://schemas.microsoft.com/office/drawing/2014/main" id="{0123DBFC-F6CE-31FE-548E-EE4778B787AD}"/>
              </a:ext>
            </a:extLst>
          </p:cNvPr>
          <p:cNvPicPr>
            <a:picLocks noChangeAspect="1"/>
          </p:cNvPicPr>
          <p:nvPr/>
        </p:nvPicPr>
        <p:blipFill>
          <a:blip r:embed="rId3"/>
          <a:stretch>
            <a:fillRect/>
          </a:stretch>
        </p:blipFill>
        <p:spPr>
          <a:xfrm>
            <a:off x="3460277" y="3298211"/>
            <a:ext cx="8267897" cy="3559789"/>
          </a:xfrm>
          <a:prstGeom prst="rect">
            <a:avLst/>
          </a:prstGeom>
          <a:ln>
            <a:solidFill>
              <a:schemeClr val="tx2"/>
            </a:solidFill>
          </a:ln>
        </p:spPr>
      </p:pic>
      <p:sp>
        <p:nvSpPr>
          <p:cNvPr id="6" name="Title 1">
            <a:extLst>
              <a:ext uri="{FF2B5EF4-FFF2-40B4-BE49-F238E27FC236}">
                <a16:creationId xmlns:a16="http://schemas.microsoft.com/office/drawing/2014/main" id="{9B53347A-7BD5-C8CA-C340-5847C6416ECA}"/>
              </a:ext>
            </a:extLst>
          </p:cNvPr>
          <p:cNvSpPr txBox="1">
            <a:spLocks/>
          </p:cNvSpPr>
          <p:nvPr/>
        </p:nvSpPr>
        <p:spPr>
          <a:xfrm>
            <a:off x="549378" y="836078"/>
            <a:ext cx="11006137" cy="720800"/>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600" b="1" dirty="0">
              <a:solidFill>
                <a:srgbClr val="34449A"/>
              </a:solidFill>
              <a:latin typeface="Roboto" panose="02000000000000000000" pitchFamily="2" charset="0"/>
              <a:ea typeface="Roboto" panose="02000000000000000000" pitchFamily="2" charset="0"/>
            </a:endParaRPr>
          </a:p>
          <a:p>
            <a:r>
              <a:rPr lang="en-US" sz="2600" b="1" dirty="0">
                <a:solidFill>
                  <a:srgbClr val="EE2A79"/>
                </a:solidFill>
                <a:latin typeface="Roboto" panose="02000000000000000000" pitchFamily="2" charset="0"/>
                <a:ea typeface="Roboto" panose="02000000000000000000" pitchFamily="2" charset="0"/>
              </a:rPr>
              <a:t>QUẢN LÝ HỒ SƠ CÁ NHÂN VÀ LỊCH SỬ TRUY CẬP CỦA BẠN ĐỌC</a:t>
            </a:r>
          </a:p>
          <a:p>
            <a:endParaRPr lang="en-US" sz="2600" b="1" dirty="0">
              <a:solidFill>
                <a:srgbClr val="34449A"/>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14044996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624" name="Google Shape;624;p45"/>
          <p:cNvSpPr txBox="1">
            <a:spLocks noGrp="1"/>
          </p:cNvSpPr>
          <p:nvPr>
            <p:ph type="ctrTitle"/>
          </p:nvPr>
        </p:nvSpPr>
        <p:spPr>
          <a:xfrm>
            <a:off x="593124" y="281277"/>
            <a:ext cx="11005751" cy="623598"/>
          </a:xfrm>
          <a:prstGeom prst="rect">
            <a:avLst/>
          </a:prstGeom>
          <a:noFill/>
          <a:ln>
            <a:noFill/>
          </a:ln>
        </p:spPr>
        <p:txBody>
          <a:bodyPr spcFirstLastPara="1" wrap="square" lIns="91425" tIns="45700" rIns="91425" bIns="45700" anchor="ctr" anchorCtr="0">
            <a:noAutofit/>
          </a:bodyPr>
          <a:lstStyle/>
          <a:p>
            <a:pPr marL="0" lvl="0" indent="0" algn="l" rtl="0">
              <a:lnSpc>
                <a:spcPct val="130000"/>
              </a:lnSpc>
              <a:spcBef>
                <a:spcPts val="0"/>
              </a:spcBef>
              <a:spcAft>
                <a:spcPts val="0"/>
              </a:spcAft>
              <a:buClr>
                <a:schemeClr val="dk2"/>
              </a:buClr>
              <a:buSzPts val="3800"/>
              <a:buFont typeface="Cambria"/>
              <a:buNone/>
            </a:pPr>
            <a:r>
              <a:rPr lang="en-US">
                <a:solidFill>
                  <a:schemeClr val="accent1"/>
                </a:solidFill>
                <a:latin typeface="Cambria"/>
                <a:ea typeface="Cambria"/>
                <a:cs typeface="Cambria"/>
                <a:sym typeface="Cambria"/>
              </a:rPr>
              <a:t>BÁO CÁO THỐNG KÊ</a:t>
            </a:r>
            <a:endParaRPr>
              <a:solidFill>
                <a:schemeClr val="accent1"/>
              </a:solidFill>
              <a:latin typeface="Cambria"/>
              <a:ea typeface="Cambria"/>
              <a:cs typeface="Cambria"/>
              <a:sym typeface="Cambria"/>
            </a:endParaRPr>
          </a:p>
        </p:txBody>
      </p:sp>
      <p:pic>
        <p:nvPicPr>
          <p:cNvPr id="2" name="Picture 1"/>
          <p:cNvPicPr>
            <a:picLocks noChangeAspect="1"/>
          </p:cNvPicPr>
          <p:nvPr/>
        </p:nvPicPr>
        <p:blipFill>
          <a:blip r:embed="rId3"/>
          <a:stretch>
            <a:fillRect/>
          </a:stretch>
        </p:blipFill>
        <p:spPr>
          <a:xfrm>
            <a:off x="319086" y="1171574"/>
            <a:ext cx="11792075" cy="494347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93124" y="215670"/>
            <a:ext cx="11005751" cy="623598"/>
          </a:xfrm>
        </p:spPr>
        <p:txBody>
          <a:bodyPr/>
          <a:lstStyle/>
          <a:p>
            <a:r>
              <a:rPr lang="en-US" b="1">
                <a:solidFill>
                  <a:schemeClr val="accent1"/>
                </a:solidFill>
                <a:latin typeface="Cambria" panose="02040503050406030204" pitchFamily="18" charset="0"/>
                <a:ea typeface="Cambria" panose="02040503050406030204" pitchFamily="18" charset="0"/>
              </a:rPr>
              <a:t>KẾT NỐI VÀ CHIA SẺ TÀI LIỆU SỐ</a:t>
            </a:r>
            <a:endParaRPr lang="en-US" b="1" dirty="0">
              <a:solidFill>
                <a:schemeClr val="accent1"/>
              </a:solidFill>
              <a:latin typeface="Cambria" panose="02040503050406030204" pitchFamily="18" charset="0"/>
              <a:ea typeface="Cambria" panose="02040503050406030204" pitchFamily="18" charset="0"/>
            </a:endParaRPr>
          </a:p>
        </p:txBody>
      </p:sp>
      <p:sp>
        <p:nvSpPr>
          <p:cNvPr id="5" name="TextBox 4">
            <a:extLst>
              <a:ext uri="{FF2B5EF4-FFF2-40B4-BE49-F238E27FC236}">
                <a16:creationId xmlns:a16="http://schemas.microsoft.com/office/drawing/2014/main" id="{632FF94C-EF6C-CDFF-C5D9-BAAF8E63723A}"/>
              </a:ext>
            </a:extLst>
          </p:cNvPr>
          <p:cNvSpPr txBox="1"/>
          <p:nvPr/>
        </p:nvSpPr>
        <p:spPr>
          <a:xfrm>
            <a:off x="428625" y="1566565"/>
            <a:ext cx="6346962" cy="2800767"/>
          </a:xfrm>
          <a:prstGeom prst="rect">
            <a:avLst/>
          </a:prstGeom>
          <a:noFill/>
        </p:spPr>
        <p:txBody>
          <a:bodyPr wrap="square">
            <a:spAutoFit/>
          </a:bodyPr>
          <a:lstStyle/>
          <a:p>
            <a:pPr marL="342900" indent="-342900">
              <a:buFont typeface="Courier New" panose="02070309020205020404" pitchFamily="49" charset="0"/>
              <a:buChar char="o"/>
            </a:pPr>
            <a:r>
              <a:rPr lang="vi-VN" sz="1800">
                <a:latin typeface="Roboto" panose="02000000000000000000" pitchFamily="2" charset="0"/>
                <a:ea typeface="Roboto" panose="02000000000000000000" pitchFamily="2" charset="0"/>
                <a:cs typeface="Roboto" panose="02000000000000000000" pitchFamily="2" charset="0"/>
              </a:rPr>
              <a:t>Dspace hỗ trợ chức năng kết nối chia sẻ tài nguyên qua giao thức OAI-PMH (Open Archives Initiative Protocol for Metadata Harvesting)</a:t>
            </a:r>
            <a:endParaRPr lang="en-US" sz="1800">
              <a:latin typeface="Roboto" panose="02000000000000000000" pitchFamily="2" charset="0"/>
              <a:ea typeface="Roboto" panose="02000000000000000000" pitchFamily="2" charset="0"/>
              <a:cs typeface="Roboto" panose="02000000000000000000" pitchFamily="2" charset="0"/>
            </a:endParaRPr>
          </a:p>
          <a:p>
            <a:endParaRPr lang="en-US" sz="1800">
              <a:latin typeface="Roboto" panose="02000000000000000000" pitchFamily="2" charset="0"/>
              <a:ea typeface="Roboto" panose="02000000000000000000" pitchFamily="2" charset="0"/>
              <a:cs typeface="Roboto" panose="02000000000000000000" pitchFamily="2" charset="0"/>
            </a:endParaRPr>
          </a:p>
          <a:p>
            <a:pPr marL="342900" indent="-342900">
              <a:buFont typeface="Courier New" panose="02070309020205020404" pitchFamily="49" charset="0"/>
              <a:buChar char="o"/>
            </a:pPr>
            <a:r>
              <a:rPr lang="en-US" sz="1800">
                <a:latin typeface="Roboto" panose="02000000000000000000" pitchFamily="2" charset="0"/>
                <a:ea typeface="Roboto" panose="02000000000000000000" pitchFamily="2" charset="0"/>
                <a:cs typeface="Roboto" panose="02000000000000000000" pitchFamily="2" charset="0"/>
              </a:rPr>
              <a:t>Tự động convert dữ liệu từ các nguồn đã thiết lập kết nối</a:t>
            </a:r>
          </a:p>
          <a:p>
            <a:endParaRPr lang="en-US" sz="1800">
              <a:latin typeface="Roboto" panose="02000000000000000000" pitchFamily="2" charset="0"/>
              <a:ea typeface="Roboto" panose="02000000000000000000" pitchFamily="2" charset="0"/>
              <a:cs typeface="Roboto" panose="02000000000000000000" pitchFamily="2" charset="0"/>
            </a:endParaRPr>
          </a:p>
          <a:p>
            <a:pPr marL="342900" indent="-342900">
              <a:buFont typeface="Courier New" panose="02070309020205020404" pitchFamily="49" charset="0"/>
              <a:buChar char="o"/>
            </a:pPr>
            <a:r>
              <a:rPr lang="vi-VN" sz="1800">
                <a:latin typeface="Roboto" panose="02000000000000000000" pitchFamily="2" charset="0"/>
                <a:ea typeface="Roboto" panose="02000000000000000000" pitchFamily="2" charset="0"/>
                <a:cs typeface="Roboto" panose="02000000000000000000" pitchFamily="2" charset="0"/>
              </a:rPr>
              <a:t>Cho phép lấy tất cả dữ liệu/ 1 phần/ chỉ lấy metadata/ lấy cả metadata và file số tùy thuộc vào chính sách của thư viện</a:t>
            </a:r>
            <a:endParaRPr lang="en-US" sz="1800">
              <a:latin typeface="Roboto" panose="02000000000000000000" pitchFamily="2" charset="0"/>
              <a:ea typeface="Roboto" panose="02000000000000000000" pitchFamily="2" charset="0"/>
              <a:cs typeface="Roboto" panose="02000000000000000000" pitchFamily="2" charset="0"/>
            </a:endParaRPr>
          </a:p>
          <a:p>
            <a:endParaRPr lang="en-US"/>
          </a:p>
        </p:txBody>
      </p:sp>
      <p:pic>
        <p:nvPicPr>
          <p:cNvPr id="19" name="Picture 18">
            <a:extLst>
              <a:ext uri="{FF2B5EF4-FFF2-40B4-BE49-F238E27FC236}">
                <a16:creationId xmlns:a16="http://schemas.microsoft.com/office/drawing/2014/main" id="{18505D7D-3008-9006-9F0C-BE66C154CFB8}"/>
              </a:ext>
            </a:extLst>
          </p:cNvPr>
          <p:cNvPicPr>
            <a:picLocks noChangeAspect="1"/>
          </p:cNvPicPr>
          <p:nvPr/>
        </p:nvPicPr>
        <p:blipFill>
          <a:blip r:embed="rId3"/>
          <a:stretch>
            <a:fillRect/>
          </a:stretch>
        </p:blipFill>
        <p:spPr>
          <a:xfrm>
            <a:off x="988226" y="4295111"/>
            <a:ext cx="5554921" cy="1756663"/>
          </a:xfrm>
          <a:prstGeom prst="rect">
            <a:avLst/>
          </a:prstGeom>
        </p:spPr>
      </p:pic>
      <p:sp>
        <p:nvSpPr>
          <p:cNvPr id="20" name="TextBox 19">
            <a:extLst>
              <a:ext uri="{FF2B5EF4-FFF2-40B4-BE49-F238E27FC236}">
                <a16:creationId xmlns:a16="http://schemas.microsoft.com/office/drawing/2014/main" id="{597E7292-3F0C-B890-B52C-C5F6A965386A}"/>
              </a:ext>
            </a:extLst>
          </p:cNvPr>
          <p:cNvSpPr txBox="1"/>
          <p:nvPr/>
        </p:nvSpPr>
        <p:spPr>
          <a:xfrm>
            <a:off x="2659010" y="6094279"/>
            <a:ext cx="3008365" cy="584775"/>
          </a:xfrm>
          <a:prstGeom prst="rect">
            <a:avLst/>
          </a:prstGeom>
          <a:noFill/>
        </p:spPr>
        <p:txBody>
          <a:bodyPr wrap="square" rtlCol="0">
            <a:spAutoFit/>
          </a:bodyPr>
          <a:lstStyle/>
          <a:p>
            <a:r>
              <a:rPr lang="en-US" sz="3200">
                <a:solidFill>
                  <a:srgbClr val="FF3399"/>
                </a:solidFill>
                <a:latin typeface="Roboto" panose="02000000000000000000" pitchFamily="2" charset="0"/>
                <a:ea typeface="Roboto" panose="02000000000000000000" pitchFamily="2" charset="0"/>
                <a:cs typeface="Roboto" panose="02000000000000000000" pitchFamily="2" charset="0"/>
              </a:rPr>
              <a:t>OAI - PMH</a:t>
            </a:r>
          </a:p>
        </p:txBody>
      </p:sp>
      <p:pic>
        <p:nvPicPr>
          <p:cNvPr id="22" name="Picture 21">
            <a:extLst>
              <a:ext uri="{FF2B5EF4-FFF2-40B4-BE49-F238E27FC236}">
                <a16:creationId xmlns:a16="http://schemas.microsoft.com/office/drawing/2014/main" id="{F6D513D7-08AB-A72A-C140-A8CBF51A6BDC}"/>
              </a:ext>
            </a:extLst>
          </p:cNvPr>
          <p:cNvPicPr>
            <a:picLocks noChangeAspect="1"/>
          </p:cNvPicPr>
          <p:nvPr/>
        </p:nvPicPr>
        <p:blipFill>
          <a:blip r:embed="rId4"/>
          <a:stretch>
            <a:fillRect/>
          </a:stretch>
        </p:blipFill>
        <p:spPr>
          <a:xfrm>
            <a:off x="6766062" y="1318659"/>
            <a:ext cx="5425938" cy="5539341"/>
          </a:xfrm>
          <a:prstGeom prst="rect">
            <a:avLst/>
          </a:prstGeom>
        </p:spPr>
      </p:pic>
    </p:spTree>
    <p:extLst>
      <p:ext uri="{BB962C8B-B14F-4D97-AF65-F5344CB8AC3E}">
        <p14:creationId xmlns:p14="http://schemas.microsoft.com/office/powerpoint/2010/main" val="257894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6818FC-E3F9-4392-ADF1-5EDBD871F363}"/>
              </a:ext>
            </a:extLst>
          </p:cNvPr>
          <p:cNvSpPr/>
          <p:nvPr/>
        </p:nvSpPr>
        <p:spPr>
          <a:xfrm>
            <a:off x="0" y="412760"/>
            <a:ext cx="6096000" cy="707886"/>
          </a:xfrm>
          <a:prstGeom prst="rect">
            <a:avLst/>
          </a:prstGeom>
        </p:spPr>
        <p:txBody>
          <a:bodyPr>
            <a:spAutoFit/>
          </a:bodyPr>
          <a:lstStyle/>
          <a:p>
            <a:pPr algn="ctr"/>
            <a:r>
              <a:rPr lang="en-US" sz="4000" b="1">
                <a:solidFill>
                  <a:schemeClr val="accent4"/>
                </a:solidFill>
                <a:latin typeface="Arial" panose="020B0604020202020204" pitchFamily="34" charset="0"/>
              </a:rPr>
              <a:t>DSpace Community</a:t>
            </a:r>
          </a:p>
        </p:txBody>
      </p:sp>
      <p:pic>
        <p:nvPicPr>
          <p:cNvPr id="3" name="Picture 2">
            <a:extLst>
              <a:ext uri="{FF2B5EF4-FFF2-40B4-BE49-F238E27FC236}">
                <a16:creationId xmlns:a16="http://schemas.microsoft.com/office/drawing/2014/main" id="{F0417255-0DB8-4B51-9784-E837C5AB3D3A}"/>
              </a:ext>
            </a:extLst>
          </p:cNvPr>
          <p:cNvPicPr>
            <a:picLocks noChangeAspect="1"/>
          </p:cNvPicPr>
          <p:nvPr/>
        </p:nvPicPr>
        <p:blipFill>
          <a:blip r:embed="rId2"/>
          <a:stretch>
            <a:fillRect/>
          </a:stretch>
        </p:blipFill>
        <p:spPr>
          <a:xfrm>
            <a:off x="5671124" y="412760"/>
            <a:ext cx="2381372" cy="584230"/>
          </a:xfrm>
          <a:prstGeom prst="rect">
            <a:avLst/>
          </a:prstGeom>
        </p:spPr>
      </p:pic>
      <p:sp>
        <p:nvSpPr>
          <p:cNvPr id="4" name="Rectangle 3">
            <a:extLst>
              <a:ext uri="{FF2B5EF4-FFF2-40B4-BE49-F238E27FC236}">
                <a16:creationId xmlns:a16="http://schemas.microsoft.com/office/drawing/2014/main" id="{253B05A6-0434-4DC7-986A-C1F77FAAA1F1}"/>
              </a:ext>
            </a:extLst>
          </p:cNvPr>
          <p:cNvSpPr/>
          <p:nvPr/>
        </p:nvSpPr>
        <p:spPr>
          <a:xfrm>
            <a:off x="502920" y="1345853"/>
            <a:ext cx="6686550" cy="1631216"/>
          </a:xfrm>
          <a:prstGeom prst="rect">
            <a:avLst/>
          </a:prstGeom>
        </p:spPr>
        <p:txBody>
          <a:bodyPr wrap="square">
            <a:spAutoFit/>
          </a:bodyPr>
          <a:lstStyle/>
          <a:p>
            <a:pPr algn="just"/>
            <a:r>
              <a:rPr lang="vi-VN" sz="2000"/>
              <a:t>LYRASIS tập hợp tất cả các công nghệ nguồn mở quan trọng dưới một mái nhà, mang đến cho các thành viên và người dùng cơ sở hạ tầng dùng chung, nâng cao khả năng phát triển phần mềm và tạo nền tảng vững chắc cho sự bền vững.</a:t>
            </a:r>
            <a:endParaRPr lang="en-US" sz="2000"/>
          </a:p>
        </p:txBody>
      </p:sp>
      <p:pic>
        <p:nvPicPr>
          <p:cNvPr id="6" name="Picture 5">
            <a:extLst>
              <a:ext uri="{FF2B5EF4-FFF2-40B4-BE49-F238E27FC236}">
                <a16:creationId xmlns:a16="http://schemas.microsoft.com/office/drawing/2014/main" id="{11DFED71-F799-4D0C-8CBD-CAC52DA00F5F}"/>
              </a:ext>
            </a:extLst>
          </p:cNvPr>
          <p:cNvPicPr>
            <a:picLocks noChangeAspect="1"/>
          </p:cNvPicPr>
          <p:nvPr/>
        </p:nvPicPr>
        <p:blipFill>
          <a:blip r:embed="rId3"/>
          <a:stretch>
            <a:fillRect/>
          </a:stretch>
        </p:blipFill>
        <p:spPr>
          <a:xfrm>
            <a:off x="3076636" y="2977069"/>
            <a:ext cx="6387051" cy="3429384"/>
          </a:xfrm>
          <a:prstGeom prst="rect">
            <a:avLst/>
          </a:prstGeom>
        </p:spPr>
      </p:pic>
    </p:spTree>
    <p:extLst>
      <p:ext uri="{BB962C8B-B14F-4D97-AF65-F5344CB8AC3E}">
        <p14:creationId xmlns:p14="http://schemas.microsoft.com/office/powerpoint/2010/main" val="33823489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pic>
        <p:nvPicPr>
          <p:cNvPr id="442" name="Google Shape;442;p9"/>
          <p:cNvPicPr preferRelativeResize="0"/>
          <p:nvPr/>
        </p:nvPicPr>
        <p:blipFill rotWithShape="1">
          <a:blip r:embed="rId3">
            <a:alphaModFix/>
          </a:blip>
          <a:srcRect/>
          <a:stretch/>
        </p:blipFill>
        <p:spPr>
          <a:xfrm>
            <a:off x="1252351" y="0"/>
            <a:ext cx="11409769" cy="6858000"/>
          </a:xfrm>
          <a:prstGeom prst="rect">
            <a:avLst/>
          </a:prstGeom>
          <a:noFill/>
          <a:ln>
            <a:noFill/>
          </a:ln>
        </p:spPr>
      </p:pic>
      <p:sp>
        <p:nvSpPr>
          <p:cNvPr id="443" name="Google Shape;443;p9"/>
          <p:cNvSpPr txBox="1">
            <a:spLocks noGrp="1"/>
          </p:cNvSpPr>
          <p:nvPr>
            <p:ph type="sldNum" idx="4294967295"/>
          </p:nvPr>
        </p:nvSpPr>
        <p:spPr>
          <a:xfrm>
            <a:off x="8473440" y="6356353"/>
            <a:ext cx="2560320"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30</a:t>
            </a:fld>
            <a:endParaRPr/>
          </a:p>
        </p:txBody>
      </p:sp>
      <p:sp>
        <p:nvSpPr>
          <p:cNvPr id="444" name="Google Shape;444;p9"/>
          <p:cNvSpPr/>
          <p:nvPr/>
        </p:nvSpPr>
        <p:spPr>
          <a:xfrm>
            <a:off x="0" y="0"/>
            <a:ext cx="5677786" cy="7040880"/>
          </a:xfrm>
          <a:custGeom>
            <a:avLst/>
            <a:gdLst/>
            <a:ahLst/>
            <a:cxnLst/>
            <a:rect l="l" t="t" r="r" b="b"/>
            <a:pathLst>
              <a:path w="4646428" h="5720317" extrusionOk="0">
                <a:moveTo>
                  <a:pt x="21266" y="0"/>
                </a:moveTo>
                <a:lnTo>
                  <a:pt x="3179135" y="10633"/>
                </a:lnTo>
                <a:lnTo>
                  <a:pt x="4646428" y="3094075"/>
                </a:lnTo>
                <a:lnTo>
                  <a:pt x="3370521" y="5720317"/>
                </a:lnTo>
                <a:lnTo>
                  <a:pt x="0" y="5699052"/>
                </a:lnTo>
                <a:cubicBezTo>
                  <a:pt x="3544" y="3795824"/>
                  <a:pt x="7089" y="1892596"/>
                  <a:pt x="21266" y="0"/>
                </a:cubicBezTo>
                <a:close/>
              </a:path>
            </a:pathLst>
          </a:custGeom>
          <a:solidFill>
            <a:srgbClr val="2B3C49"/>
          </a:solidFill>
          <a:ln w="12700" cap="flat" cmpd="sng">
            <a:solidFill>
              <a:srgbClr val="FF9A3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160">
              <a:solidFill>
                <a:schemeClr val="lt1"/>
              </a:solidFill>
              <a:latin typeface="Calibri"/>
              <a:ea typeface="Calibri"/>
              <a:cs typeface="Calibri"/>
              <a:sym typeface="Calibri"/>
            </a:endParaRPr>
          </a:p>
        </p:txBody>
      </p:sp>
      <p:sp>
        <p:nvSpPr>
          <p:cNvPr id="445" name="Google Shape;445;p9"/>
          <p:cNvSpPr txBox="1"/>
          <p:nvPr/>
        </p:nvSpPr>
        <p:spPr>
          <a:xfrm>
            <a:off x="0" y="3127664"/>
            <a:ext cx="4859383" cy="1815841"/>
          </a:xfrm>
          <a:prstGeom prst="rect">
            <a:avLst/>
          </a:prstGeom>
          <a:noFill/>
          <a:ln w="9525" cap="flat" cmpd="sng">
            <a:solidFill>
              <a:srgbClr val="FF9A39"/>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000" b="1">
                <a:solidFill>
                  <a:srgbClr val="FF9A39"/>
                </a:solidFill>
                <a:latin typeface="Roboto" panose="02000000000000000000" pitchFamily="2" charset="0"/>
                <a:ea typeface="Roboto" panose="02000000000000000000" pitchFamily="2" charset="0"/>
                <a:cs typeface="Open Sans ExtraBold"/>
                <a:sym typeface="Open Sans ExtraBold"/>
              </a:rPr>
              <a:t>2</a:t>
            </a:r>
            <a:r>
              <a:rPr lang="en-US" sz="3200" b="1">
                <a:solidFill>
                  <a:srgbClr val="FF9A39"/>
                </a:solidFill>
                <a:latin typeface="Roboto" panose="02000000000000000000" pitchFamily="2" charset="0"/>
                <a:ea typeface="Roboto" panose="02000000000000000000" pitchFamily="2" charset="0"/>
                <a:cs typeface="Open Sans ExtraBold"/>
                <a:sym typeface="Open Sans ExtraBold"/>
              </a:rPr>
              <a:t>. </a:t>
            </a:r>
            <a:r>
              <a:rPr lang="en-US" sz="3600" b="1">
                <a:solidFill>
                  <a:srgbClr val="FF9A39"/>
                </a:solidFill>
                <a:latin typeface="Roboto" panose="02000000000000000000" pitchFamily="2" charset="0"/>
                <a:ea typeface="Roboto" panose="02000000000000000000" pitchFamily="2" charset="0"/>
                <a:cs typeface="Open Sans ExtraBold"/>
                <a:sym typeface="Open Sans ExtraBold"/>
              </a:rPr>
              <a:t>L’IMA </a:t>
            </a:r>
            <a:r>
              <a:rPr lang="vi-VN" sz="3600" b="1">
                <a:solidFill>
                  <a:srgbClr val="FF9A39"/>
                </a:solidFill>
                <a:latin typeface="Roboto" panose="02000000000000000000" pitchFamily="2" charset="0"/>
                <a:ea typeface="Roboto" panose="02000000000000000000" pitchFamily="2" charset="0"/>
                <a:cs typeface="Open Sans ExtraBold"/>
                <a:sym typeface="Open Sans ExtraBold"/>
              </a:rPr>
              <a:t>DRM – </a:t>
            </a:r>
            <a:r>
              <a:rPr lang="en-US" sz="3600" b="1">
                <a:solidFill>
                  <a:srgbClr val="FF9A39"/>
                </a:solidFill>
                <a:latin typeface="Roboto" panose="02000000000000000000" pitchFamily="2" charset="0"/>
                <a:ea typeface="Roboto" panose="02000000000000000000" pitchFamily="2" charset="0"/>
                <a:cs typeface="Open Sans ExtraBold"/>
                <a:sym typeface="Open Sans ExtraBold"/>
              </a:rPr>
              <a:t>BẢO VỆ BẢN QUYỀN SỐ TRONG THƯ VIỆN</a:t>
            </a:r>
            <a:endParaRPr lang="vi-VN" sz="3600" b="1">
              <a:solidFill>
                <a:srgbClr val="FF9A39"/>
              </a:solidFill>
              <a:latin typeface="Roboto" panose="02000000000000000000" pitchFamily="2" charset="0"/>
              <a:ea typeface="Roboto" panose="02000000000000000000" pitchFamily="2" charset="0"/>
              <a:cs typeface="Open Sans ExtraBold"/>
              <a:sym typeface="Open Sans ExtraBold"/>
            </a:endParaRPr>
          </a:p>
        </p:txBody>
      </p:sp>
    </p:spTree>
    <p:extLst>
      <p:ext uri="{BB962C8B-B14F-4D97-AF65-F5344CB8AC3E}">
        <p14:creationId xmlns:p14="http://schemas.microsoft.com/office/powerpoint/2010/main" val="37268980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72B97-4E57-0D39-E304-8F9B9F334051}"/>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2E752500-D782-C214-65AF-27CD3AA06E25}"/>
              </a:ext>
            </a:extLst>
          </p:cNvPr>
          <p:cNvSpPr txBox="1">
            <a:spLocks/>
          </p:cNvSpPr>
          <p:nvPr/>
        </p:nvSpPr>
        <p:spPr>
          <a:xfrm>
            <a:off x="593124" y="328408"/>
            <a:ext cx="11217876" cy="62359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l" rtl="0">
              <a:lnSpc>
                <a:spcPct val="130000"/>
              </a:lnSpc>
              <a:spcBef>
                <a:spcPts val="0"/>
              </a:spcBef>
              <a:spcAft>
                <a:spcPts val="0"/>
              </a:spcAft>
              <a:buClr>
                <a:schemeClr val="dk1"/>
              </a:buClr>
              <a:buSzPts val="3600"/>
              <a:buFont typeface="Roboto"/>
              <a:buNone/>
              <a:defRPr sz="3600" b="1" i="0" u="none" strike="noStrike" cap="none">
                <a:solidFill>
                  <a:schemeClr val="tx2"/>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30000"/>
              </a:lnSpc>
              <a:spcBef>
                <a:spcPts val="0"/>
              </a:spcBef>
              <a:spcAft>
                <a:spcPts val="0"/>
              </a:spcAft>
              <a:buClr>
                <a:srgbClr val="000000"/>
              </a:buClr>
              <a:buSzPts val="3600"/>
              <a:buFont typeface="Roboto"/>
              <a:buNone/>
              <a:tabLst/>
              <a:defRPr/>
            </a:pPr>
            <a:r>
              <a:rPr lang="en-US">
                <a:solidFill>
                  <a:srgbClr val="00AEEF"/>
                </a:solidFill>
                <a:latin typeface="Cambria" panose="02040503050406030204" pitchFamily="18" charset="0"/>
                <a:ea typeface="Cambria" panose="02040503050406030204" pitchFamily="18" charset="0"/>
              </a:rPr>
              <a:t>LUẬT SỞ HỮU TRÍ TUỆ </a:t>
            </a:r>
            <a:r>
              <a:rPr lang="en-US" sz="2000" b="0">
                <a:solidFill>
                  <a:schemeClr val="accent1"/>
                </a:solidFill>
                <a:latin typeface="Cambria" panose="02040503050406030204" pitchFamily="18" charset="0"/>
                <a:ea typeface="Cambria" panose="02040503050406030204" pitchFamily="18" charset="0"/>
              </a:rPr>
              <a:t>- </a:t>
            </a:r>
            <a:r>
              <a:rPr lang="en-GB" sz="2200">
                <a:solidFill>
                  <a:schemeClr val="accent2"/>
                </a:solidFill>
                <a:latin typeface="Cambria" panose="02040503050406030204" pitchFamily="18" charset="0"/>
                <a:ea typeface="Cambria" panose="02040503050406030204" pitchFamily="18" charset="0"/>
              </a:rPr>
              <a:t>Sửa đổi số 07/2022/QH15 ngày 16/06/2022</a:t>
            </a:r>
            <a:endParaRPr kumimoji="0" lang="en-US" sz="2200" i="0" u="none" strike="noStrike" kern="0" cap="none" spc="0" normalizeH="0" baseline="0" noProof="0" dirty="0">
              <a:ln>
                <a:noFill/>
              </a:ln>
              <a:solidFill>
                <a:schemeClr val="accent2"/>
              </a:solidFill>
              <a:effectLst/>
              <a:uLnTx/>
              <a:uFillTx/>
              <a:latin typeface="Cambria" panose="02040503050406030204" pitchFamily="18" charset="0"/>
              <a:ea typeface="Cambria" panose="02040503050406030204" pitchFamily="18" charset="0"/>
              <a:sym typeface="Roboto"/>
            </a:endParaRPr>
          </a:p>
        </p:txBody>
      </p:sp>
      <p:sp>
        <p:nvSpPr>
          <p:cNvPr id="22" name="TextBox 21">
            <a:extLst>
              <a:ext uri="{FF2B5EF4-FFF2-40B4-BE49-F238E27FC236}">
                <a16:creationId xmlns:a16="http://schemas.microsoft.com/office/drawing/2014/main" id="{188A4D88-E6B4-FC0D-DA09-3E8B40F233DC}"/>
              </a:ext>
            </a:extLst>
          </p:cNvPr>
          <p:cNvSpPr txBox="1"/>
          <p:nvPr/>
        </p:nvSpPr>
        <p:spPr>
          <a:xfrm>
            <a:off x="2026360" y="4410294"/>
            <a:ext cx="3581399" cy="14957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nSpc>
                <a:spcPct val="150000"/>
              </a:lnSpc>
              <a:buNone/>
            </a:pPr>
            <a:r>
              <a:rPr lang="en-US" sz="2400">
                <a:latin typeface="Roboto" panose="02000000000000000000" pitchFamily="2" charset="0"/>
                <a:ea typeface="Roboto" panose="02000000000000000000" pitchFamily="2" charset="0"/>
                <a:cs typeface="+mn-cs"/>
              </a:rPr>
              <a:t>Xác định bản quyền và sở hữu trí tuệ của tài liệu số </a:t>
            </a:r>
            <a:endParaRPr lang="en-US" sz="2400" dirty="0">
              <a:latin typeface="Roboto" panose="02000000000000000000" pitchFamily="2" charset="0"/>
              <a:ea typeface="Roboto" panose="02000000000000000000" pitchFamily="2" charset="0"/>
              <a:cs typeface="+mn-cs"/>
            </a:endParaRPr>
          </a:p>
        </p:txBody>
      </p:sp>
      <p:sp>
        <p:nvSpPr>
          <p:cNvPr id="5" name="Content Placeholder 2">
            <a:extLst>
              <a:ext uri="{FF2B5EF4-FFF2-40B4-BE49-F238E27FC236}">
                <a16:creationId xmlns:a16="http://schemas.microsoft.com/office/drawing/2014/main" id="{F841E2D6-E179-83A9-71D8-D552CBBED1F0}"/>
              </a:ext>
            </a:extLst>
          </p:cNvPr>
          <p:cNvSpPr txBox="1">
            <a:spLocks/>
          </p:cNvSpPr>
          <p:nvPr/>
        </p:nvSpPr>
        <p:spPr>
          <a:xfrm>
            <a:off x="731658" y="1620461"/>
            <a:ext cx="8098017" cy="442170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just" defTabSz="914400" rtl="0" eaLnBrk="1" fontAlgn="auto" latinLnBrk="0" hangingPunct="1">
              <a:lnSpc>
                <a:spcPct val="150000"/>
              </a:lnSpc>
              <a:spcBef>
                <a:spcPts val="1000"/>
              </a:spcBef>
              <a:spcAft>
                <a:spcPts val="0"/>
              </a:spcAft>
              <a:buClr>
                <a:srgbClr val="000000"/>
              </a:buClr>
              <a:buSzTx/>
              <a:buAutoNum type="arabicPeriod"/>
              <a:tabLst/>
              <a:defRPr/>
            </a:pPr>
            <a:endParaRPr lang="en-US" sz="2000" dirty="0">
              <a:solidFill>
                <a:srgbClr val="000000"/>
              </a:solidFill>
              <a:latin typeface="Roboto" panose="020B0604020202020204" charset="0"/>
              <a:ea typeface="Roboto Slab" pitchFamily="2" charset="0"/>
              <a:cs typeface="Roboto" panose="020B0604020202020204" charset="0"/>
            </a:endParaRPr>
          </a:p>
          <a:p>
            <a:pPr marL="342900" marR="0" lvl="0" indent="-342900" algn="just" defTabSz="914400" rtl="0" eaLnBrk="1" fontAlgn="auto" latinLnBrk="0" hangingPunct="1">
              <a:lnSpc>
                <a:spcPct val="150000"/>
              </a:lnSpc>
              <a:spcBef>
                <a:spcPts val="1000"/>
              </a:spcBef>
              <a:spcAft>
                <a:spcPts val="0"/>
              </a:spcAft>
              <a:buClr>
                <a:srgbClr val="000000"/>
              </a:buClr>
              <a:buSzTx/>
              <a:buAutoNum type="arabicPeriod"/>
              <a:tabLst/>
              <a:defRPr/>
            </a:pPr>
            <a:endParaRPr kumimoji="0" lang="en-US" sz="2000" b="0" i="0" u="none" strike="noStrike" kern="1200" cap="none" spc="0" normalizeH="0" baseline="0" noProof="0" dirty="0">
              <a:ln>
                <a:noFill/>
              </a:ln>
              <a:solidFill>
                <a:srgbClr val="000000"/>
              </a:solidFill>
              <a:effectLst/>
              <a:uLnTx/>
              <a:uFillTx/>
              <a:latin typeface="Roboto" panose="020B0604020202020204" charset="0"/>
              <a:ea typeface="Roboto Slab" pitchFamily="2" charset="0"/>
              <a:cs typeface="Roboto" panose="020B0604020202020204" charset="0"/>
              <a:sym typeface="Arial"/>
            </a:endParaRPr>
          </a:p>
        </p:txBody>
      </p:sp>
      <p:sp>
        <p:nvSpPr>
          <p:cNvPr id="6" name="TextBox 5">
            <a:extLst>
              <a:ext uri="{FF2B5EF4-FFF2-40B4-BE49-F238E27FC236}">
                <a16:creationId xmlns:a16="http://schemas.microsoft.com/office/drawing/2014/main" id="{6785084E-2499-B0C5-C873-CF752B43F864}"/>
              </a:ext>
            </a:extLst>
          </p:cNvPr>
          <p:cNvSpPr txBox="1"/>
          <p:nvPr/>
        </p:nvSpPr>
        <p:spPr>
          <a:xfrm>
            <a:off x="6039722" y="1863496"/>
            <a:ext cx="5237697" cy="3113673"/>
          </a:xfrm>
          <a:prstGeom prst="rect">
            <a:avLst/>
          </a:prstGeom>
          <a:noFill/>
        </p:spPr>
        <p:txBody>
          <a:bodyPr wrap="square">
            <a:spAutoFit/>
          </a:bodyPr>
          <a:lstStyle/>
          <a:p>
            <a:pPr marL="342900" lvl="1" indent="-342900" algn="just">
              <a:lnSpc>
                <a:spcPct val="150000"/>
              </a:lnSpc>
              <a:buFont typeface="Courier New" panose="02070309020205020404" pitchFamily="49" charset="0"/>
              <a:buChar char="o"/>
              <a:defRPr/>
            </a:pPr>
            <a:r>
              <a:rPr lang="en-US" sz="1900">
                <a:latin typeface="Roboto" panose="02000000000000000000" pitchFamily="2" charset="0"/>
                <a:ea typeface="Roboto" panose="02000000000000000000" pitchFamily="2" charset="0"/>
                <a:cs typeface="Roboto" panose="02000000000000000000" pitchFamily="2" charset="0"/>
              </a:rPr>
              <a:t>Phải giới hạn được số lượng người dùng tiếp cận tài liệu tại cùng 1 thời điểm</a:t>
            </a:r>
          </a:p>
          <a:p>
            <a:pPr marL="342900" lvl="1" indent="-342900" algn="just">
              <a:lnSpc>
                <a:spcPct val="150000"/>
              </a:lnSpc>
              <a:buFont typeface="Courier New" panose="02070309020205020404" pitchFamily="49" charset="0"/>
              <a:buChar char="o"/>
              <a:defRPr/>
            </a:pPr>
            <a:r>
              <a:rPr lang="en-US" sz="1900">
                <a:latin typeface="Roboto" panose="02000000000000000000" pitchFamily="2" charset="0"/>
                <a:ea typeface="Roboto" panose="02000000000000000000" pitchFamily="2" charset="0"/>
              </a:rPr>
              <a:t>S</a:t>
            </a:r>
            <a:r>
              <a:rPr lang="vi-VN" sz="1900">
                <a:latin typeface="Roboto" panose="02000000000000000000" pitchFamily="2" charset="0"/>
                <a:ea typeface="Roboto" panose="02000000000000000000" pitchFamily="2" charset="0"/>
              </a:rPr>
              <a:t>ố lượng người đọc tại cùng một thời điểm không vượt quá số lượng bản sao của tác phẩm do các thư viện nói trên nắm giữ</a:t>
            </a:r>
            <a:endParaRPr lang="en-US" sz="1900">
              <a:latin typeface="Roboto" panose="02000000000000000000" pitchFamily="2" charset="0"/>
              <a:ea typeface="Roboto" panose="02000000000000000000" pitchFamily="2" charset="0"/>
            </a:endParaRPr>
          </a:p>
          <a:p>
            <a:pPr marL="342900" lvl="1" indent="-342900" algn="just">
              <a:lnSpc>
                <a:spcPct val="150000"/>
              </a:lnSpc>
              <a:buFont typeface="Courier New" panose="02070309020205020404" pitchFamily="49" charset="0"/>
              <a:buChar char="o"/>
              <a:defRPr/>
            </a:pPr>
            <a:r>
              <a:rPr lang="en-US" sz="1900">
                <a:latin typeface="Roboto" panose="02000000000000000000" pitchFamily="2" charset="0"/>
                <a:ea typeface="Roboto" panose="02000000000000000000" pitchFamily="2" charset="0"/>
                <a:cs typeface="Roboto" panose="02000000000000000000" pitchFamily="2" charset="0"/>
              </a:rPr>
              <a:t>Áp dụng đối với các tài liệu từ nguồn bên ngoài (tài liệu số hóa, tài liệu sưu tầm được)</a:t>
            </a:r>
            <a:endParaRPr lang="en-US" sz="1900" dirty="0">
              <a:solidFill>
                <a:srgbClr val="000000"/>
              </a:solidFill>
              <a:latin typeface="Roboto" panose="02000000000000000000" pitchFamily="2" charset="0"/>
              <a:ea typeface="Roboto" panose="02000000000000000000" pitchFamily="2" charset="0"/>
              <a:cs typeface="Roboto" panose="02000000000000000000" pitchFamily="2" charset="0"/>
            </a:endParaRPr>
          </a:p>
        </p:txBody>
      </p:sp>
      <p:pic>
        <p:nvPicPr>
          <p:cNvPr id="2052" name="Picture 4" descr="Bốn điểm mới có hiệu lực từ tháng 1-2023 của Luật Sở hữu trí tuệ sửa đổi -  Binh Phuoc, Tin tuc Binh Phuoc, Tin mới tỉnh Bình Phước">
            <a:extLst>
              <a:ext uri="{FF2B5EF4-FFF2-40B4-BE49-F238E27FC236}">
                <a16:creationId xmlns:a16="http://schemas.microsoft.com/office/drawing/2014/main" id="{C69E13C9-D451-1F3C-B2E6-94B60084A6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581" y="2014675"/>
            <a:ext cx="4571819" cy="2962494"/>
          </a:xfrm>
          <a:prstGeom prst="round2Diag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34726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717542E-92BA-4DEA-1905-AC918401224A}"/>
              </a:ext>
            </a:extLst>
          </p:cNvPr>
          <p:cNvSpPr txBox="1"/>
          <p:nvPr/>
        </p:nvSpPr>
        <p:spPr>
          <a:xfrm>
            <a:off x="796503" y="5032527"/>
            <a:ext cx="4692977" cy="646331"/>
          </a:xfrm>
          <a:prstGeom prst="rect">
            <a:avLst/>
          </a:prstGeom>
          <a:noFill/>
        </p:spPr>
        <p:txBody>
          <a:bodyPr wrap="square">
            <a:spAutoFit/>
          </a:bodyPr>
          <a:lstStyle/>
          <a:p>
            <a:pPr marL="228600" marR="0" lvl="0" indent="0" algn="just" rtl="0">
              <a:spcBef>
                <a:spcPts val="0"/>
              </a:spcBef>
              <a:spcAft>
                <a:spcPts val="0"/>
              </a:spcAft>
              <a:buNone/>
            </a:pPr>
            <a:r>
              <a:rPr lang="en-US" sz="1800" b="1" dirty="0">
                <a:solidFill>
                  <a:srgbClr val="FF0000"/>
                </a:solidFill>
                <a:latin typeface="Roboto" panose="02000000000000000000" pitchFamily="2" charset="0"/>
                <a:ea typeface="Roboto" panose="02000000000000000000" pitchFamily="2" charset="0"/>
                <a:cs typeface="Roboto"/>
                <a:sym typeface="Roboto"/>
              </a:rPr>
              <a:t>Vi phạm </a:t>
            </a:r>
            <a:r>
              <a:rPr lang="en-US" sz="1800" b="1" dirty="0" err="1">
                <a:solidFill>
                  <a:srgbClr val="FF0000"/>
                </a:solidFill>
                <a:latin typeface="Roboto" panose="02000000000000000000" pitchFamily="2" charset="0"/>
                <a:ea typeface="Roboto" panose="02000000000000000000" pitchFamily="2" charset="0"/>
                <a:cs typeface="Roboto"/>
                <a:sym typeface="Roboto"/>
              </a:rPr>
              <a:t>bản</a:t>
            </a:r>
            <a:r>
              <a:rPr lang="en-US" sz="1800" b="1" dirty="0">
                <a:solidFill>
                  <a:srgbClr val="FF0000"/>
                </a:solidFill>
                <a:latin typeface="Roboto" panose="02000000000000000000" pitchFamily="2" charset="0"/>
                <a:ea typeface="Roboto" panose="02000000000000000000" pitchFamily="2" charset="0"/>
                <a:cs typeface="Roboto"/>
                <a:sym typeface="Roboto"/>
              </a:rPr>
              <a:t> </a:t>
            </a:r>
            <a:r>
              <a:rPr lang="en-US" sz="1800" b="1" dirty="0" err="1">
                <a:solidFill>
                  <a:srgbClr val="FF0000"/>
                </a:solidFill>
                <a:latin typeface="Roboto" panose="02000000000000000000" pitchFamily="2" charset="0"/>
                <a:ea typeface="Roboto" panose="02000000000000000000" pitchFamily="2" charset="0"/>
                <a:cs typeface="Roboto"/>
                <a:sym typeface="Roboto"/>
              </a:rPr>
              <a:t>quyền</a:t>
            </a:r>
            <a:r>
              <a:rPr lang="en-US" sz="1800" b="1" dirty="0">
                <a:solidFill>
                  <a:srgbClr val="FF0000"/>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đang</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diễn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ra</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b="1" dirty="0" err="1">
                <a:solidFill>
                  <a:schemeClr val="dk1"/>
                </a:solidFill>
                <a:latin typeface="Roboto" panose="02000000000000000000" pitchFamily="2" charset="0"/>
                <a:ea typeface="Roboto" panose="02000000000000000000" pitchFamily="2" charset="0"/>
                <a:cs typeface="Roboto"/>
                <a:sym typeface="Roboto"/>
              </a:rPr>
              <a:t>hàng</a:t>
            </a:r>
            <a:r>
              <a:rPr lang="en-US" sz="1800" b="1" dirty="0">
                <a:solidFill>
                  <a:schemeClr val="dk1"/>
                </a:solidFill>
                <a:latin typeface="Roboto" panose="02000000000000000000" pitchFamily="2" charset="0"/>
                <a:ea typeface="Roboto" panose="02000000000000000000" pitchFamily="2" charset="0"/>
                <a:cs typeface="Roboto"/>
                <a:sym typeface="Roboto"/>
              </a:rPr>
              <a:t> </a:t>
            </a:r>
            <a:r>
              <a:rPr lang="en-US" sz="1800" b="1" dirty="0" err="1">
                <a:solidFill>
                  <a:schemeClr val="dk1"/>
                </a:solidFill>
                <a:latin typeface="Roboto" panose="02000000000000000000" pitchFamily="2" charset="0"/>
                <a:ea typeface="Roboto" panose="02000000000000000000" pitchFamily="2" charset="0"/>
                <a:cs typeface="Roboto"/>
                <a:sym typeface="Roboto"/>
              </a:rPr>
              <a:t>ngày</a:t>
            </a:r>
            <a:r>
              <a:rPr lang="en-US" sz="1800" b="1" dirty="0">
                <a:solidFill>
                  <a:schemeClr val="dk1"/>
                </a:solidFill>
                <a:latin typeface="Roboto" panose="02000000000000000000" pitchFamily="2" charset="0"/>
                <a:ea typeface="Roboto" panose="02000000000000000000" pitchFamily="2" charset="0"/>
                <a:cs typeface="Roboto"/>
                <a:sym typeface="Roboto"/>
              </a:rPr>
              <a:t>, </a:t>
            </a:r>
            <a:r>
              <a:rPr lang="en-US" sz="1800" b="1" dirty="0" err="1">
                <a:solidFill>
                  <a:schemeClr val="dk1"/>
                </a:solidFill>
                <a:latin typeface="Roboto" panose="02000000000000000000" pitchFamily="2" charset="0"/>
                <a:ea typeface="Roboto" panose="02000000000000000000" pitchFamily="2" charset="0"/>
                <a:cs typeface="Roboto"/>
                <a:sym typeface="Roboto"/>
              </a:rPr>
              <a:t>hàng</a:t>
            </a:r>
            <a:r>
              <a:rPr lang="en-US" sz="1800" b="1" dirty="0">
                <a:solidFill>
                  <a:schemeClr val="dk1"/>
                </a:solidFill>
                <a:latin typeface="Roboto" panose="02000000000000000000" pitchFamily="2" charset="0"/>
                <a:ea typeface="Roboto" panose="02000000000000000000" pitchFamily="2" charset="0"/>
                <a:cs typeface="Roboto"/>
                <a:sym typeface="Roboto"/>
              </a:rPr>
              <a:t> </a:t>
            </a:r>
            <a:r>
              <a:rPr lang="en-US" sz="1800" b="1" dirty="0" err="1">
                <a:solidFill>
                  <a:schemeClr val="dk1"/>
                </a:solidFill>
                <a:latin typeface="Roboto" panose="02000000000000000000" pitchFamily="2" charset="0"/>
                <a:ea typeface="Roboto" panose="02000000000000000000" pitchFamily="2" charset="0"/>
                <a:cs typeface="Roboto"/>
                <a:sym typeface="Roboto"/>
              </a:rPr>
              <a:t>giờ</a:t>
            </a:r>
            <a:endParaRPr lang="en-US" sz="1800" dirty="0">
              <a:solidFill>
                <a:schemeClr val="dk1"/>
              </a:solidFill>
              <a:latin typeface="Roboto" panose="02000000000000000000" pitchFamily="2" charset="0"/>
              <a:ea typeface="Roboto" panose="02000000000000000000" pitchFamily="2" charset="0"/>
              <a:cs typeface="Roboto"/>
              <a:sym typeface="Roboto"/>
            </a:endParaRPr>
          </a:p>
        </p:txBody>
      </p:sp>
      <p:pic>
        <p:nvPicPr>
          <p:cNvPr id="1026" name="Picture 2" descr="Tài liệu photo có vi phạm luật bản quyền và sở hữu trí tuệ hay không? -  Luật sở hữu trí tuệ">
            <a:extLst>
              <a:ext uri="{FF2B5EF4-FFF2-40B4-BE49-F238E27FC236}">
                <a16:creationId xmlns:a16="http://schemas.microsoft.com/office/drawing/2014/main" id="{77F8A872-E189-F1B8-5651-1AAAB5F3C7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503" y="1876405"/>
            <a:ext cx="4219575" cy="289040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3885343-2DFF-7E79-A5CC-F4210B4BAC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5924" y="1719287"/>
            <a:ext cx="3368945" cy="2233757"/>
          </a:xfrm>
          <a:prstGeom prst="rect">
            <a:avLst/>
          </a:prstGeom>
        </p:spPr>
      </p:pic>
      <p:sp>
        <p:nvSpPr>
          <p:cNvPr id="4" name="Arrow: Right 3">
            <a:extLst>
              <a:ext uri="{FF2B5EF4-FFF2-40B4-BE49-F238E27FC236}">
                <a16:creationId xmlns:a16="http://schemas.microsoft.com/office/drawing/2014/main" id="{2BE6D504-8AA7-6455-A055-D6F6ED1B40DF}"/>
              </a:ext>
            </a:extLst>
          </p:cNvPr>
          <p:cNvSpPr/>
          <p:nvPr/>
        </p:nvSpPr>
        <p:spPr>
          <a:xfrm>
            <a:off x="5463834" y="3186684"/>
            <a:ext cx="720000" cy="484632"/>
          </a:xfrm>
          <a:prstGeom prst="rightArrow">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6E4290A9-7F36-76A5-25EF-355880E50F6B}"/>
              </a:ext>
            </a:extLst>
          </p:cNvPr>
          <p:cNvSpPr txBox="1"/>
          <p:nvPr/>
        </p:nvSpPr>
        <p:spPr>
          <a:xfrm>
            <a:off x="6844362" y="4104048"/>
            <a:ext cx="4032068" cy="1708160"/>
          </a:xfrm>
          <a:prstGeom prst="rect">
            <a:avLst/>
          </a:prstGeom>
          <a:noFill/>
        </p:spPr>
        <p:txBody>
          <a:bodyPr wrap="square">
            <a:spAutoFit/>
          </a:bodyPr>
          <a:lstStyle/>
          <a:p>
            <a:pPr marL="228600" marR="0" lvl="0" algn="just" rtl="0">
              <a:lnSpc>
                <a:spcPct val="150000"/>
              </a:lnSpc>
              <a:spcBef>
                <a:spcPts val="0"/>
              </a:spcBef>
              <a:spcAft>
                <a:spcPts val="0"/>
              </a:spcAft>
            </a:pPr>
            <a:r>
              <a:rPr lang="en-GB" sz="1800" dirty="0" err="1">
                <a:latin typeface="Roboto" panose="02000000000000000000" pitchFamily="2" charset="0"/>
                <a:ea typeface="Roboto" panose="02000000000000000000" pitchFamily="2" charset="0"/>
                <a:cs typeface="Roboto"/>
                <a:sym typeface="Roboto"/>
              </a:rPr>
              <a:t>Làm</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thế</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nào</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để</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thư</a:t>
            </a:r>
            <a:r>
              <a:rPr lang="en-GB" sz="1800" dirty="0">
                <a:latin typeface="Roboto" panose="02000000000000000000" pitchFamily="2" charset="0"/>
                <a:ea typeface="Roboto" panose="02000000000000000000" pitchFamily="2" charset="0"/>
                <a:cs typeface="Roboto"/>
                <a:sym typeface="Roboto"/>
              </a:rPr>
              <a:t> viện </a:t>
            </a:r>
            <a:r>
              <a:rPr lang="en-GB" sz="1800" dirty="0" err="1">
                <a:latin typeface="Roboto" panose="02000000000000000000" pitchFamily="2" charset="0"/>
                <a:ea typeface="Roboto" panose="02000000000000000000" pitchFamily="2" charset="0"/>
                <a:cs typeface="Roboto"/>
                <a:sym typeface="Roboto"/>
              </a:rPr>
              <a:t>có</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thể</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kiểm</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soát</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bản</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quyền</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tài</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nguyên</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số</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mà</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vẫn</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có</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thể</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tăng</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cường</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phổ</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biến</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tài</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nguyên</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của</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mình</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cho</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bạn</a:t>
            </a:r>
            <a:r>
              <a:rPr lang="en-GB" sz="1800" dirty="0">
                <a:latin typeface="Roboto" panose="02000000000000000000" pitchFamily="2" charset="0"/>
                <a:ea typeface="Roboto" panose="02000000000000000000" pitchFamily="2" charset="0"/>
                <a:cs typeface="Roboto"/>
                <a:sym typeface="Roboto"/>
              </a:rPr>
              <a:t> </a:t>
            </a:r>
            <a:r>
              <a:rPr lang="en-GB" sz="1800" dirty="0" err="1">
                <a:latin typeface="Roboto" panose="02000000000000000000" pitchFamily="2" charset="0"/>
                <a:ea typeface="Roboto" panose="02000000000000000000" pitchFamily="2" charset="0"/>
                <a:cs typeface="Roboto"/>
                <a:sym typeface="Roboto"/>
              </a:rPr>
              <a:t>đọc</a:t>
            </a:r>
            <a:r>
              <a:rPr lang="en-GB" sz="1800" dirty="0">
                <a:latin typeface="Roboto" panose="02000000000000000000" pitchFamily="2" charset="0"/>
                <a:ea typeface="Roboto" panose="02000000000000000000" pitchFamily="2" charset="0"/>
                <a:cs typeface="Roboto"/>
                <a:sym typeface="Roboto"/>
              </a:rPr>
              <a:t>?</a:t>
            </a:r>
          </a:p>
        </p:txBody>
      </p:sp>
      <p:sp>
        <p:nvSpPr>
          <p:cNvPr id="6" name="Rectangle 5">
            <a:extLst>
              <a:ext uri="{FF2B5EF4-FFF2-40B4-BE49-F238E27FC236}">
                <a16:creationId xmlns:a16="http://schemas.microsoft.com/office/drawing/2014/main" id="{14A2E548-B985-F86F-79EA-B3A5D9153572}"/>
              </a:ext>
            </a:extLst>
          </p:cNvPr>
          <p:cNvSpPr/>
          <p:nvPr/>
        </p:nvSpPr>
        <p:spPr>
          <a:xfrm>
            <a:off x="796503" y="388799"/>
            <a:ext cx="11039897" cy="491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b="1" dirty="0">
                <a:solidFill>
                  <a:schemeClr val="accent1"/>
                </a:solidFill>
                <a:latin typeface="Cambria" panose="02040503050406030204" pitchFamily="18" charset="0"/>
                <a:ea typeface="Cambria" panose="02040503050406030204" pitchFamily="18" charset="0"/>
              </a:rPr>
              <a:t>THỰC TRẠNG QUẢN LÝ BẢN QUYỀN TÀI NGUYÊN SỐ</a:t>
            </a:r>
          </a:p>
        </p:txBody>
      </p:sp>
    </p:spTree>
    <p:extLst>
      <p:ext uri="{BB962C8B-B14F-4D97-AF65-F5344CB8AC3E}">
        <p14:creationId xmlns:p14="http://schemas.microsoft.com/office/powerpoint/2010/main" val="633105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grpSp>
        <p:nvGrpSpPr>
          <p:cNvPr id="5" name="Group 4">
            <a:extLst>
              <a:ext uri="{FF2B5EF4-FFF2-40B4-BE49-F238E27FC236}">
                <a16:creationId xmlns:a16="http://schemas.microsoft.com/office/drawing/2014/main" id="{EDC3C4B8-0EE8-3EAE-CDFC-7046E5ADAA79}"/>
              </a:ext>
            </a:extLst>
          </p:cNvPr>
          <p:cNvGrpSpPr/>
          <p:nvPr/>
        </p:nvGrpSpPr>
        <p:grpSpPr>
          <a:xfrm>
            <a:off x="7468341" y="1398997"/>
            <a:ext cx="2135771" cy="2112192"/>
            <a:chOff x="7468341" y="1398997"/>
            <a:chExt cx="2135771" cy="2112192"/>
          </a:xfrm>
        </p:grpSpPr>
        <p:sp>
          <p:nvSpPr>
            <p:cNvPr id="24" name="TextBox 23">
              <a:extLst>
                <a:ext uri="{FF2B5EF4-FFF2-40B4-BE49-F238E27FC236}">
                  <a16:creationId xmlns:a16="http://schemas.microsoft.com/office/drawing/2014/main" id="{22A0235D-7091-4DFB-E0C2-789F5058D8C0}"/>
                </a:ext>
              </a:extLst>
            </p:cNvPr>
            <p:cNvSpPr txBox="1"/>
            <p:nvPr/>
          </p:nvSpPr>
          <p:spPr>
            <a:xfrm>
              <a:off x="7468341" y="2926414"/>
              <a:ext cx="2135771" cy="584775"/>
            </a:xfrm>
            <a:prstGeom prst="rect">
              <a:avLst/>
            </a:prstGeom>
            <a:noFill/>
          </p:spPr>
          <p:txBody>
            <a:bodyPr wrap="square" rtlCol="0">
              <a:spAutoFit/>
            </a:bodyPr>
            <a:lstStyle/>
            <a:p>
              <a:pPr algn="ctr"/>
              <a:r>
                <a:rPr lang="en-GB" sz="1600" dirty="0" err="1">
                  <a:latin typeface="Roboto" panose="02000000000000000000" pitchFamily="2" charset="0"/>
                  <a:ea typeface="Roboto" panose="02000000000000000000" pitchFamily="2" charset="0"/>
                </a:rPr>
                <a:t>Quy</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định</a:t>
              </a:r>
              <a:r>
                <a:rPr lang="en-GB" sz="1600" dirty="0">
                  <a:latin typeface="Roboto" panose="02000000000000000000" pitchFamily="2" charset="0"/>
                  <a:ea typeface="Roboto" panose="02000000000000000000" pitchFamily="2" charset="0"/>
                </a:rPr>
                <a:t> </a:t>
              </a:r>
              <a:r>
                <a:rPr lang="vi-VN" sz="1600" dirty="0">
                  <a:latin typeface="Roboto" panose="02000000000000000000" pitchFamily="2" charset="0"/>
                  <a:ea typeface="Roboto" panose="02000000000000000000" pitchFamily="2" charset="0"/>
                </a:rPr>
                <a:t>chính sách </a:t>
              </a:r>
              <a:r>
                <a:rPr lang="en-GB" sz="1600" dirty="0" err="1">
                  <a:latin typeface="Roboto" panose="02000000000000000000" pitchFamily="2" charset="0"/>
                  <a:ea typeface="Roboto" panose="02000000000000000000" pitchFamily="2" charset="0"/>
                </a:rPr>
                <a:t>khai</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thác</a:t>
              </a:r>
              <a:endParaRPr lang="vi-VN" sz="1600" dirty="0">
                <a:latin typeface="Roboto" panose="02000000000000000000" pitchFamily="2" charset="0"/>
                <a:ea typeface="Roboto" panose="02000000000000000000" pitchFamily="2" charset="0"/>
              </a:endParaRPr>
            </a:p>
          </p:txBody>
        </p:sp>
        <p:sp>
          <p:nvSpPr>
            <p:cNvPr id="33" name="Freeform: Shape 32">
              <a:extLst>
                <a:ext uri="{FF2B5EF4-FFF2-40B4-BE49-F238E27FC236}">
                  <a16:creationId xmlns:a16="http://schemas.microsoft.com/office/drawing/2014/main" id="{FA713447-827B-E8FF-CA2E-98DFAE495869}"/>
                </a:ext>
              </a:extLst>
            </p:cNvPr>
            <p:cNvSpPr/>
            <p:nvPr/>
          </p:nvSpPr>
          <p:spPr>
            <a:xfrm>
              <a:off x="7862959" y="1398997"/>
              <a:ext cx="1440000" cy="1440000"/>
            </a:xfrm>
            <a:custGeom>
              <a:avLst/>
              <a:gdLst>
                <a:gd name="connsiteX0" fmla="*/ 720000 w 1440000"/>
                <a:gd name="connsiteY0" fmla="*/ 195038 h 1440000"/>
                <a:gd name="connsiteX1" fmla="*/ 180000 w 1440000"/>
                <a:gd name="connsiteY1" fmla="*/ 735038 h 1440000"/>
                <a:gd name="connsiteX2" fmla="*/ 720000 w 1440000"/>
                <a:gd name="connsiteY2" fmla="*/ 1275038 h 1440000"/>
                <a:gd name="connsiteX3" fmla="*/ 1260000 w 1440000"/>
                <a:gd name="connsiteY3" fmla="*/ 735038 h 1440000"/>
                <a:gd name="connsiteX4" fmla="*/ 720000 w 1440000"/>
                <a:gd name="connsiteY4" fmla="*/ 195038 h 1440000"/>
                <a:gd name="connsiteX5" fmla="*/ 720000 w 1440000"/>
                <a:gd name="connsiteY5" fmla="*/ 0 h 1440000"/>
                <a:gd name="connsiteX6" fmla="*/ 1440000 w 1440000"/>
                <a:gd name="connsiteY6" fmla="*/ 720000 h 1440000"/>
                <a:gd name="connsiteX7" fmla="*/ 720000 w 1440000"/>
                <a:gd name="connsiteY7" fmla="*/ 1440000 h 1440000"/>
                <a:gd name="connsiteX8" fmla="*/ 0 w 1440000"/>
                <a:gd name="connsiteY8" fmla="*/ 720000 h 1440000"/>
                <a:gd name="connsiteX9" fmla="*/ 720000 w 1440000"/>
                <a:gd name="connsiteY9"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0000" h="1440000">
                  <a:moveTo>
                    <a:pt x="720000" y="195038"/>
                  </a:moveTo>
                  <a:cubicBezTo>
                    <a:pt x="421766" y="195038"/>
                    <a:pt x="180000" y="436804"/>
                    <a:pt x="180000" y="735038"/>
                  </a:cubicBezTo>
                  <a:cubicBezTo>
                    <a:pt x="180000" y="1033272"/>
                    <a:pt x="421766" y="1275038"/>
                    <a:pt x="720000" y="1275038"/>
                  </a:cubicBezTo>
                  <a:cubicBezTo>
                    <a:pt x="1018234" y="1275038"/>
                    <a:pt x="1260000" y="1033272"/>
                    <a:pt x="1260000" y="735038"/>
                  </a:cubicBezTo>
                  <a:cubicBezTo>
                    <a:pt x="1260000" y="436804"/>
                    <a:pt x="1018234" y="195038"/>
                    <a:pt x="720000" y="195038"/>
                  </a:cubicBezTo>
                  <a:close/>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latin typeface="Roboto" panose="02000000000000000000" pitchFamily="2" charset="0"/>
                <a:ea typeface="Roboto" panose="02000000000000000000" pitchFamily="2" charset="0"/>
              </a:endParaRPr>
            </a:p>
          </p:txBody>
        </p:sp>
      </p:grpSp>
      <p:pic>
        <p:nvPicPr>
          <p:cNvPr id="39" name="Graphic 38" descr="Clipboard Partially Checked with solid fill">
            <a:extLst>
              <a:ext uri="{FF2B5EF4-FFF2-40B4-BE49-F238E27FC236}">
                <a16:creationId xmlns:a16="http://schemas.microsoft.com/office/drawing/2014/main" id="{B573B260-CA4A-2BFC-9699-C37A5947176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22959" y="1773341"/>
            <a:ext cx="720000" cy="720000"/>
          </a:xfrm>
          <a:prstGeom prst="rect">
            <a:avLst/>
          </a:prstGeom>
        </p:spPr>
      </p:pic>
      <p:grpSp>
        <p:nvGrpSpPr>
          <p:cNvPr id="4" name="Group 3">
            <a:extLst>
              <a:ext uri="{FF2B5EF4-FFF2-40B4-BE49-F238E27FC236}">
                <a16:creationId xmlns:a16="http://schemas.microsoft.com/office/drawing/2014/main" id="{80AB9151-6229-EC2E-8657-57C41DA19353}"/>
              </a:ext>
            </a:extLst>
          </p:cNvPr>
          <p:cNvGrpSpPr/>
          <p:nvPr/>
        </p:nvGrpSpPr>
        <p:grpSpPr>
          <a:xfrm>
            <a:off x="4395620" y="1398997"/>
            <a:ext cx="2826955" cy="1831713"/>
            <a:chOff x="2103641" y="1398997"/>
            <a:chExt cx="2826955" cy="1831713"/>
          </a:xfrm>
        </p:grpSpPr>
        <p:sp>
          <p:nvSpPr>
            <p:cNvPr id="22" name="TextBox 21">
              <a:extLst>
                <a:ext uri="{FF2B5EF4-FFF2-40B4-BE49-F238E27FC236}">
                  <a16:creationId xmlns:a16="http://schemas.microsoft.com/office/drawing/2014/main" id="{23894B58-A81F-1E87-B98C-146122BA355A}"/>
                </a:ext>
              </a:extLst>
            </p:cNvPr>
            <p:cNvSpPr txBox="1"/>
            <p:nvPr/>
          </p:nvSpPr>
          <p:spPr>
            <a:xfrm>
              <a:off x="2103641" y="2892156"/>
              <a:ext cx="2826955" cy="338554"/>
            </a:xfrm>
            <a:prstGeom prst="rect">
              <a:avLst/>
            </a:prstGeom>
            <a:noFill/>
          </p:spPr>
          <p:txBody>
            <a:bodyPr wrap="square" rtlCol="0">
              <a:spAutoFit/>
            </a:bodyPr>
            <a:lstStyle/>
            <a:p>
              <a:pPr algn="ctr"/>
              <a:r>
                <a:rPr lang="vi-VN" sz="1600" dirty="0">
                  <a:latin typeface="Roboto" panose="02000000000000000000" pitchFamily="2" charset="0"/>
                  <a:ea typeface="Roboto" panose="02000000000000000000" pitchFamily="2" charset="0"/>
                </a:rPr>
                <a:t>Bảo vệ bản quyề</a:t>
              </a:r>
              <a:r>
                <a:rPr lang="en-US" sz="1600" dirty="0">
                  <a:latin typeface="Roboto" panose="02000000000000000000" pitchFamily="2" charset="0"/>
                  <a:ea typeface="Roboto" panose="02000000000000000000" pitchFamily="2" charset="0"/>
                </a:rPr>
                <a:t>n</a:t>
              </a:r>
              <a:endParaRPr lang="vi-VN" sz="1600" dirty="0">
                <a:latin typeface="Roboto" panose="02000000000000000000" pitchFamily="2" charset="0"/>
                <a:ea typeface="Roboto" panose="02000000000000000000" pitchFamily="2" charset="0"/>
              </a:endParaRPr>
            </a:p>
          </p:txBody>
        </p:sp>
        <p:sp>
          <p:nvSpPr>
            <p:cNvPr id="29" name="Freeform: Shape 28">
              <a:extLst>
                <a:ext uri="{FF2B5EF4-FFF2-40B4-BE49-F238E27FC236}">
                  <a16:creationId xmlns:a16="http://schemas.microsoft.com/office/drawing/2014/main" id="{07C757F2-8E6C-6BD4-B3BC-EBC53880B233}"/>
                </a:ext>
              </a:extLst>
            </p:cNvPr>
            <p:cNvSpPr/>
            <p:nvPr/>
          </p:nvSpPr>
          <p:spPr>
            <a:xfrm>
              <a:off x="2797119" y="1398997"/>
              <a:ext cx="1440000" cy="1440000"/>
            </a:xfrm>
            <a:custGeom>
              <a:avLst/>
              <a:gdLst>
                <a:gd name="connsiteX0" fmla="*/ 720000 w 1440000"/>
                <a:gd name="connsiteY0" fmla="*/ 195038 h 1440000"/>
                <a:gd name="connsiteX1" fmla="*/ 180000 w 1440000"/>
                <a:gd name="connsiteY1" fmla="*/ 735038 h 1440000"/>
                <a:gd name="connsiteX2" fmla="*/ 720000 w 1440000"/>
                <a:gd name="connsiteY2" fmla="*/ 1275038 h 1440000"/>
                <a:gd name="connsiteX3" fmla="*/ 1260000 w 1440000"/>
                <a:gd name="connsiteY3" fmla="*/ 735038 h 1440000"/>
                <a:gd name="connsiteX4" fmla="*/ 720000 w 1440000"/>
                <a:gd name="connsiteY4" fmla="*/ 195038 h 1440000"/>
                <a:gd name="connsiteX5" fmla="*/ 720000 w 1440000"/>
                <a:gd name="connsiteY5" fmla="*/ 0 h 1440000"/>
                <a:gd name="connsiteX6" fmla="*/ 1440000 w 1440000"/>
                <a:gd name="connsiteY6" fmla="*/ 720000 h 1440000"/>
                <a:gd name="connsiteX7" fmla="*/ 720000 w 1440000"/>
                <a:gd name="connsiteY7" fmla="*/ 1440000 h 1440000"/>
                <a:gd name="connsiteX8" fmla="*/ 0 w 1440000"/>
                <a:gd name="connsiteY8" fmla="*/ 720000 h 1440000"/>
                <a:gd name="connsiteX9" fmla="*/ 720000 w 1440000"/>
                <a:gd name="connsiteY9"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0000" h="1440000">
                  <a:moveTo>
                    <a:pt x="720000" y="195038"/>
                  </a:moveTo>
                  <a:cubicBezTo>
                    <a:pt x="421766" y="195038"/>
                    <a:pt x="180000" y="436804"/>
                    <a:pt x="180000" y="735038"/>
                  </a:cubicBezTo>
                  <a:cubicBezTo>
                    <a:pt x="180000" y="1033272"/>
                    <a:pt x="421766" y="1275038"/>
                    <a:pt x="720000" y="1275038"/>
                  </a:cubicBezTo>
                  <a:cubicBezTo>
                    <a:pt x="1018234" y="1275038"/>
                    <a:pt x="1260000" y="1033272"/>
                    <a:pt x="1260000" y="735038"/>
                  </a:cubicBezTo>
                  <a:cubicBezTo>
                    <a:pt x="1260000" y="436804"/>
                    <a:pt x="1018234" y="195038"/>
                    <a:pt x="720000" y="195038"/>
                  </a:cubicBezTo>
                  <a:close/>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latin typeface="Roboto" panose="02000000000000000000" pitchFamily="2" charset="0"/>
                <a:ea typeface="Roboto" panose="02000000000000000000" pitchFamily="2" charset="0"/>
              </a:endParaRPr>
            </a:p>
          </p:txBody>
        </p:sp>
        <p:pic>
          <p:nvPicPr>
            <p:cNvPr id="41" name="Graphic 40" descr="Printer with solid fill">
              <a:extLst>
                <a:ext uri="{FF2B5EF4-FFF2-40B4-BE49-F238E27FC236}">
                  <a16:creationId xmlns:a16="http://schemas.microsoft.com/office/drawing/2014/main" id="{8095E742-0DC6-29B1-AAAB-7F6D079D1EA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148969" y="1811105"/>
              <a:ext cx="720000" cy="720000"/>
            </a:xfrm>
            <a:prstGeom prst="rect">
              <a:avLst/>
            </a:prstGeom>
          </p:spPr>
        </p:pic>
        <p:cxnSp>
          <p:nvCxnSpPr>
            <p:cNvPr id="42" name="Straight Connector 41">
              <a:extLst>
                <a:ext uri="{FF2B5EF4-FFF2-40B4-BE49-F238E27FC236}">
                  <a16:creationId xmlns:a16="http://schemas.microsoft.com/office/drawing/2014/main" id="{FEF7B07D-50E3-8D3D-F049-D30BF46863CC}"/>
                </a:ext>
              </a:extLst>
            </p:cNvPr>
            <p:cNvCxnSpPr/>
            <p:nvPr/>
          </p:nvCxnSpPr>
          <p:spPr>
            <a:xfrm>
              <a:off x="3148969" y="1908526"/>
              <a:ext cx="760858" cy="4912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A5E7AE3A-423A-6353-7B9D-B291F1DF03D0}"/>
              </a:ext>
            </a:extLst>
          </p:cNvPr>
          <p:cNvGrpSpPr/>
          <p:nvPr/>
        </p:nvGrpSpPr>
        <p:grpSpPr>
          <a:xfrm>
            <a:off x="1751903" y="1415100"/>
            <a:ext cx="2283717" cy="1832739"/>
            <a:chOff x="4930596" y="1398997"/>
            <a:chExt cx="2283717" cy="1832739"/>
          </a:xfrm>
        </p:grpSpPr>
        <p:sp>
          <p:nvSpPr>
            <p:cNvPr id="23" name="TextBox 22">
              <a:extLst>
                <a:ext uri="{FF2B5EF4-FFF2-40B4-BE49-F238E27FC236}">
                  <a16:creationId xmlns:a16="http://schemas.microsoft.com/office/drawing/2014/main" id="{007178B0-23A5-097F-3A67-89AB80947716}"/>
                </a:ext>
              </a:extLst>
            </p:cNvPr>
            <p:cNvSpPr txBox="1"/>
            <p:nvPr/>
          </p:nvSpPr>
          <p:spPr>
            <a:xfrm>
              <a:off x="4930596" y="2893182"/>
              <a:ext cx="2283717" cy="338554"/>
            </a:xfrm>
            <a:prstGeom prst="rect">
              <a:avLst/>
            </a:prstGeom>
            <a:noFill/>
          </p:spPr>
          <p:txBody>
            <a:bodyPr wrap="square" rtlCol="0">
              <a:spAutoFit/>
            </a:bodyPr>
            <a:lstStyle/>
            <a:p>
              <a:pPr algn="ctr"/>
              <a:r>
                <a:rPr lang="vi-VN" sz="1600" dirty="0">
                  <a:latin typeface="Roboto" panose="02000000000000000000" pitchFamily="2" charset="0"/>
                  <a:ea typeface="Roboto" panose="02000000000000000000" pitchFamily="2" charset="0"/>
                </a:rPr>
                <a:t>Mã hóa </a:t>
              </a:r>
              <a:r>
                <a:rPr lang="en-GB" sz="1600" dirty="0" err="1">
                  <a:latin typeface="Roboto" panose="02000000000000000000" pitchFamily="2" charset="0"/>
                  <a:ea typeface="Roboto" panose="02000000000000000000" pitchFamily="2" charset="0"/>
                </a:rPr>
                <a:t>tài</a:t>
              </a:r>
              <a:r>
                <a:rPr lang="vi-VN" sz="1600" dirty="0">
                  <a:latin typeface="Roboto" panose="02000000000000000000" pitchFamily="2" charset="0"/>
                  <a:ea typeface="Roboto" panose="02000000000000000000" pitchFamily="2" charset="0"/>
                </a:rPr>
                <a:t> liệu</a:t>
              </a:r>
              <a:r>
                <a:rPr lang="en-US" sz="1600" dirty="0">
                  <a:latin typeface="Roboto" panose="02000000000000000000" pitchFamily="2" charset="0"/>
                  <a:ea typeface="Roboto" panose="02000000000000000000" pitchFamily="2" charset="0"/>
                </a:rPr>
                <a:t> </a:t>
              </a:r>
              <a:r>
                <a:rPr lang="en-US" sz="1600" dirty="0" err="1">
                  <a:latin typeface="Roboto" panose="02000000000000000000" pitchFamily="2" charset="0"/>
                  <a:ea typeface="Roboto" panose="02000000000000000000" pitchFamily="2" charset="0"/>
                </a:rPr>
                <a:t>số</a:t>
              </a:r>
              <a:endParaRPr lang="vi-VN" sz="1600" dirty="0">
                <a:latin typeface="Roboto" panose="02000000000000000000" pitchFamily="2" charset="0"/>
                <a:ea typeface="Roboto" panose="02000000000000000000" pitchFamily="2" charset="0"/>
              </a:endParaRPr>
            </a:p>
          </p:txBody>
        </p:sp>
        <p:sp>
          <p:nvSpPr>
            <p:cNvPr id="30" name="Freeform: Shape 29">
              <a:extLst>
                <a:ext uri="{FF2B5EF4-FFF2-40B4-BE49-F238E27FC236}">
                  <a16:creationId xmlns:a16="http://schemas.microsoft.com/office/drawing/2014/main" id="{F5F2F1F1-7316-4F38-669E-E641CBE55E69}"/>
                </a:ext>
              </a:extLst>
            </p:cNvPr>
            <p:cNvSpPr/>
            <p:nvPr/>
          </p:nvSpPr>
          <p:spPr>
            <a:xfrm>
              <a:off x="5330039" y="1398997"/>
              <a:ext cx="1440000" cy="1440000"/>
            </a:xfrm>
            <a:custGeom>
              <a:avLst/>
              <a:gdLst>
                <a:gd name="connsiteX0" fmla="*/ 720000 w 1440000"/>
                <a:gd name="connsiteY0" fmla="*/ 195038 h 1440000"/>
                <a:gd name="connsiteX1" fmla="*/ 180000 w 1440000"/>
                <a:gd name="connsiteY1" fmla="*/ 735038 h 1440000"/>
                <a:gd name="connsiteX2" fmla="*/ 720000 w 1440000"/>
                <a:gd name="connsiteY2" fmla="*/ 1275038 h 1440000"/>
                <a:gd name="connsiteX3" fmla="*/ 1260000 w 1440000"/>
                <a:gd name="connsiteY3" fmla="*/ 735038 h 1440000"/>
                <a:gd name="connsiteX4" fmla="*/ 720000 w 1440000"/>
                <a:gd name="connsiteY4" fmla="*/ 195038 h 1440000"/>
                <a:gd name="connsiteX5" fmla="*/ 720000 w 1440000"/>
                <a:gd name="connsiteY5" fmla="*/ 0 h 1440000"/>
                <a:gd name="connsiteX6" fmla="*/ 1440000 w 1440000"/>
                <a:gd name="connsiteY6" fmla="*/ 720000 h 1440000"/>
                <a:gd name="connsiteX7" fmla="*/ 720000 w 1440000"/>
                <a:gd name="connsiteY7" fmla="*/ 1440000 h 1440000"/>
                <a:gd name="connsiteX8" fmla="*/ 0 w 1440000"/>
                <a:gd name="connsiteY8" fmla="*/ 720000 h 1440000"/>
                <a:gd name="connsiteX9" fmla="*/ 720000 w 1440000"/>
                <a:gd name="connsiteY9"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0000" h="1440000">
                  <a:moveTo>
                    <a:pt x="720000" y="195038"/>
                  </a:moveTo>
                  <a:cubicBezTo>
                    <a:pt x="421766" y="195038"/>
                    <a:pt x="180000" y="436804"/>
                    <a:pt x="180000" y="735038"/>
                  </a:cubicBezTo>
                  <a:cubicBezTo>
                    <a:pt x="180000" y="1033272"/>
                    <a:pt x="421766" y="1275038"/>
                    <a:pt x="720000" y="1275038"/>
                  </a:cubicBezTo>
                  <a:cubicBezTo>
                    <a:pt x="1018234" y="1275038"/>
                    <a:pt x="1260000" y="1033272"/>
                    <a:pt x="1260000" y="735038"/>
                  </a:cubicBezTo>
                  <a:cubicBezTo>
                    <a:pt x="1260000" y="436804"/>
                    <a:pt x="1018234" y="195038"/>
                    <a:pt x="720000" y="195038"/>
                  </a:cubicBezTo>
                  <a:close/>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latin typeface="Roboto" panose="02000000000000000000" pitchFamily="2" charset="0"/>
                <a:ea typeface="Roboto" panose="02000000000000000000" pitchFamily="2" charset="0"/>
              </a:endParaRPr>
            </a:p>
          </p:txBody>
        </p:sp>
        <p:pic>
          <p:nvPicPr>
            <p:cNvPr id="40" name="Graphic 39" descr="Eye with solid fill">
              <a:extLst>
                <a:ext uri="{FF2B5EF4-FFF2-40B4-BE49-F238E27FC236}">
                  <a16:creationId xmlns:a16="http://schemas.microsoft.com/office/drawing/2014/main" id="{C7D11946-E672-06CE-3514-9E1DB6571F66}"/>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676222" y="1793866"/>
              <a:ext cx="720000" cy="720000"/>
            </a:xfrm>
            <a:prstGeom prst="rect">
              <a:avLst/>
            </a:prstGeom>
          </p:spPr>
        </p:pic>
        <p:cxnSp>
          <p:nvCxnSpPr>
            <p:cNvPr id="43" name="Straight Connector 42">
              <a:extLst>
                <a:ext uri="{FF2B5EF4-FFF2-40B4-BE49-F238E27FC236}">
                  <a16:creationId xmlns:a16="http://schemas.microsoft.com/office/drawing/2014/main" id="{04A0762C-D02B-2D9B-9A0E-987715B87C5F}"/>
                </a:ext>
              </a:extLst>
            </p:cNvPr>
            <p:cNvCxnSpPr/>
            <p:nvPr/>
          </p:nvCxnSpPr>
          <p:spPr>
            <a:xfrm>
              <a:off x="5655793" y="1925493"/>
              <a:ext cx="760858" cy="4912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01A71159-D094-BC4D-244D-0C96BBF2EAE4}"/>
              </a:ext>
            </a:extLst>
          </p:cNvPr>
          <p:cNvGrpSpPr/>
          <p:nvPr/>
        </p:nvGrpSpPr>
        <p:grpSpPr>
          <a:xfrm>
            <a:off x="2682265" y="3732122"/>
            <a:ext cx="2706710" cy="2213330"/>
            <a:chOff x="770223" y="3728840"/>
            <a:chExt cx="2706710" cy="2213330"/>
          </a:xfrm>
        </p:grpSpPr>
        <p:sp>
          <p:nvSpPr>
            <p:cNvPr id="25" name="TextBox 24">
              <a:extLst>
                <a:ext uri="{FF2B5EF4-FFF2-40B4-BE49-F238E27FC236}">
                  <a16:creationId xmlns:a16="http://schemas.microsoft.com/office/drawing/2014/main" id="{3623895F-6089-BBA6-C5C2-A720091BBE4C}"/>
                </a:ext>
              </a:extLst>
            </p:cNvPr>
            <p:cNvSpPr txBox="1"/>
            <p:nvPr/>
          </p:nvSpPr>
          <p:spPr>
            <a:xfrm>
              <a:off x="770223" y="5357395"/>
              <a:ext cx="2706710" cy="584775"/>
            </a:xfrm>
            <a:prstGeom prst="rect">
              <a:avLst/>
            </a:prstGeom>
            <a:noFill/>
          </p:spPr>
          <p:txBody>
            <a:bodyPr wrap="square" rtlCol="0">
              <a:spAutoFit/>
            </a:bodyPr>
            <a:lstStyle/>
            <a:p>
              <a:pPr algn="ctr"/>
              <a:r>
                <a:rPr lang="en-GB" sz="1600" dirty="0" err="1">
                  <a:latin typeface="Roboto" panose="02000000000000000000" pitchFamily="2" charset="0"/>
                  <a:ea typeface="Roboto" panose="02000000000000000000" pitchFamily="2" charset="0"/>
                </a:rPr>
                <a:t>Lưu</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thông</a:t>
              </a:r>
              <a:r>
                <a:rPr lang="vi-VN"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tài</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liệu</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số</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mượn</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trả</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gia</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hạn</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thu</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hồi</a:t>
              </a:r>
              <a:r>
                <a:rPr lang="en-GB" sz="1600" dirty="0">
                  <a:latin typeface="Roboto" panose="02000000000000000000" pitchFamily="2" charset="0"/>
                  <a:ea typeface="Roboto" panose="02000000000000000000" pitchFamily="2" charset="0"/>
                </a:rPr>
                <a:t>)</a:t>
              </a:r>
              <a:endParaRPr lang="vi-VN" sz="1600" dirty="0">
                <a:latin typeface="Roboto" panose="02000000000000000000" pitchFamily="2" charset="0"/>
                <a:ea typeface="Roboto" panose="02000000000000000000" pitchFamily="2" charset="0"/>
              </a:endParaRPr>
            </a:p>
          </p:txBody>
        </p:sp>
        <p:sp>
          <p:nvSpPr>
            <p:cNvPr id="35" name="Freeform: Shape 34">
              <a:extLst>
                <a:ext uri="{FF2B5EF4-FFF2-40B4-BE49-F238E27FC236}">
                  <a16:creationId xmlns:a16="http://schemas.microsoft.com/office/drawing/2014/main" id="{3A64DF19-6076-FAF1-8FD6-B4FB745A05C2}"/>
                </a:ext>
              </a:extLst>
            </p:cNvPr>
            <p:cNvSpPr/>
            <p:nvPr/>
          </p:nvSpPr>
          <p:spPr>
            <a:xfrm>
              <a:off x="1508675" y="3728840"/>
              <a:ext cx="1440000" cy="1440000"/>
            </a:xfrm>
            <a:custGeom>
              <a:avLst/>
              <a:gdLst>
                <a:gd name="connsiteX0" fmla="*/ 720000 w 1440000"/>
                <a:gd name="connsiteY0" fmla="*/ 195038 h 1440000"/>
                <a:gd name="connsiteX1" fmla="*/ 180000 w 1440000"/>
                <a:gd name="connsiteY1" fmla="*/ 735038 h 1440000"/>
                <a:gd name="connsiteX2" fmla="*/ 720000 w 1440000"/>
                <a:gd name="connsiteY2" fmla="*/ 1275038 h 1440000"/>
                <a:gd name="connsiteX3" fmla="*/ 1260000 w 1440000"/>
                <a:gd name="connsiteY3" fmla="*/ 735038 h 1440000"/>
                <a:gd name="connsiteX4" fmla="*/ 720000 w 1440000"/>
                <a:gd name="connsiteY4" fmla="*/ 195038 h 1440000"/>
                <a:gd name="connsiteX5" fmla="*/ 720000 w 1440000"/>
                <a:gd name="connsiteY5" fmla="*/ 0 h 1440000"/>
                <a:gd name="connsiteX6" fmla="*/ 1440000 w 1440000"/>
                <a:gd name="connsiteY6" fmla="*/ 720000 h 1440000"/>
                <a:gd name="connsiteX7" fmla="*/ 720000 w 1440000"/>
                <a:gd name="connsiteY7" fmla="*/ 1440000 h 1440000"/>
                <a:gd name="connsiteX8" fmla="*/ 0 w 1440000"/>
                <a:gd name="connsiteY8" fmla="*/ 720000 h 1440000"/>
                <a:gd name="connsiteX9" fmla="*/ 720000 w 1440000"/>
                <a:gd name="connsiteY9"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0000" h="1440000">
                  <a:moveTo>
                    <a:pt x="720000" y="195038"/>
                  </a:moveTo>
                  <a:cubicBezTo>
                    <a:pt x="421766" y="195038"/>
                    <a:pt x="180000" y="436804"/>
                    <a:pt x="180000" y="735038"/>
                  </a:cubicBezTo>
                  <a:cubicBezTo>
                    <a:pt x="180000" y="1033272"/>
                    <a:pt x="421766" y="1275038"/>
                    <a:pt x="720000" y="1275038"/>
                  </a:cubicBezTo>
                  <a:cubicBezTo>
                    <a:pt x="1018234" y="1275038"/>
                    <a:pt x="1260000" y="1033272"/>
                    <a:pt x="1260000" y="735038"/>
                  </a:cubicBezTo>
                  <a:cubicBezTo>
                    <a:pt x="1260000" y="436804"/>
                    <a:pt x="1018234" y="195038"/>
                    <a:pt x="720000" y="195038"/>
                  </a:cubicBezTo>
                  <a:close/>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latin typeface="Roboto" panose="02000000000000000000" pitchFamily="2" charset="0"/>
                <a:ea typeface="Roboto" panose="02000000000000000000" pitchFamily="2" charset="0"/>
              </a:endParaRPr>
            </a:p>
          </p:txBody>
        </p:sp>
        <p:pic>
          <p:nvPicPr>
            <p:cNvPr id="6" name="Graphic 5" descr="Repeat with solid fill">
              <a:extLst>
                <a:ext uri="{FF2B5EF4-FFF2-40B4-BE49-F238E27FC236}">
                  <a16:creationId xmlns:a16="http://schemas.microsoft.com/office/drawing/2014/main" id="{25B02C1D-485B-2C6C-72D2-B3801272D6D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868675" y="4149283"/>
              <a:ext cx="720000" cy="720000"/>
            </a:xfrm>
            <a:prstGeom prst="rect">
              <a:avLst/>
            </a:prstGeom>
          </p:spPr>
        </p:pic>
      </p:grpSp>
      <p:grpSp>
        <p:nvGrpSpPr>
          <p:cNvPr id="8" name="Group 7">
            <a:extLst>
              <a:ext uri="{FF2B5EF4-FFF2-40B4-BE49-F238E27FC236}">
                <a16:creationId xmlns:a16="http://schemas.microsoft.com/office/drawing/2014/main" id="{2E367492-D08D-FEDB-8D05-5E5B87615444}"/>
              </a:ext>
            </a:extLst>
          </p:cNvPr>
          <p:cNvGrpSpPr/>
          <p:nvPr/>
        </p:nvGrpSpPr>
        <p:grpSpPr>
          <a:xfrm>
            <a:off x="6160948" y="3732122"/>
            <a:ext cx="2706710" cy="2233799"/>
            <a:chOff x="6160948" y="3732122"/>
            <a:chExt cx="2706710" cy="2233799"/>
          </a:xfrm>
        </p:grpSpPr>
        <p:sp>
          <p:nvSpPr>
            <p:cNvPr id="28" name="TextBox 27">
              <a:extLst>
                <a:ext uri="{FF2B5EF4-FFF2-40B4-BE49-F238E27FC236}">
                  <a16:creationId xmlns:a16="http://schemas.microsoft.com/office/drawing/2014/main" id="{45448236-7F9C-D5A0-E147-17346AB12B1B}"/>
                </a:ext>
              </a:extLst>
            </p:cNvPr>
            <p:cNvSpPr txBox="1"/>
            <p:nvPr/>
          </p:nvSpPr>
          <p:spPr>
            <a:xfrm>
              <a:off x="6160948" y="5381146"/>
              <a:ext cx="2706710" cy="584775"/>
            </a:xfrm>
            <a:prstGeom prst="rect">
              <a:avLst/>
            </a:prstGeom>
            <a:noFill/>
          </p:spPr>
          <p:txBody>
            <a:bodyPr wrap="square" rtlCol="0">
              <a:spAutoFit/>
            </a:bodyPr>
            <a:lstStyle/>
            <a:p>
              <a:pPr algn="ctr"/>
              <a:r>
                <a:rPr lang="en-GB" sz="1600" dirty="0" err="1">
                  <a:latin typeface="Roboto" panose="02000000000000000000" pitchFamily="2" charset="0"/>
                  <a:ea typeface="Roboto" panose="02000000000000000000" pitchFamily="2" charset="0"/>
                </a:rPr>
                <a:t>Giới</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hạn</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khai</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thác</a:t>
              </a:r>
              <a:endParaRPr lang="en-GB" sz="1600" dirty="0">
                <a:latin typeface="Roboto" panose="02000000000000000000" pitchFamily="2" charset="0"/>
                <a:ea typeface="Roboto" panose="02000000000000000000" pitchFamily="2" charset="0"/>
              </a:endParaRPr>
            </a:p>
            <a:p>
              <a:pPr algn="ctr"/>
              <a:r>
                <a:rPr lang="en-GB" sz="1600" dirty="0">
                  <a:latin typeface="Roboto" panose="02000000000000000000" pitchFamily="2" charset="0"/>
                  <a:ea typeface="Roboto" panose="02000000000000000000" pitchFamily="2" charset="0"/>
                </a:rPr>
                <a:t>(</a:t>
              </a:r>
              <a:r>
                <a:rPr lang="en-GB" sz="1600" dirty="0" err="1">
                  <a:latin typeface="Roboto" panose="02000000000000000000" pitchFamily="2" charset="0"/>
                  <a:ea typeface="Roboto" panose="02000000000000000000" pitchFamily="2" charset="0"/>
                </a:rPr>
                <a:t>số</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lượng</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thiết</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bị</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bạn</a:t>
              </a:r>
              <a:r>
                <a:rPr lang="en-GB" sz="1600" dirty="0">
                  <a:latin typeface="Roboto" panose="02000000000000000000" pitchFamily="2" charset="0"/>
                  <a:ea typeface="Roboto" panose="02000000000000000000" pitchFamily="2" charset="0"/>
                </a:rPr>
                <a:t> </a:t>
              </a:r>
              <a:r>
                <a:rPr lang="en-GB" sz="1600" dirty="0" err="1">
                  <a:latin typeface="Roboto" panose="02000000000000000000" pitchFamily="2" charset="0"/>
                  <a:ea typeface="Roboto" panose="02000000000000000000" pitchFamily="2" charset="0"/>
                </a:rPr>
                <a:t>đọc</a:t>
              </a:r>
              <a:r>
                <a:rPr lang="en-GB" sz="1600" dirty="0">
                  <a:latin typeface="Roboto" panose="02000000000000000000" pitchFamily="2" charset="0"/>
                  <a:ea typeface="Roboto" panose="02000000000000000000" pitchFamily="2" charset="0"/>
                </a:rPr>
                <a:t>)</a:t>
              </a:r>
              <a:endParaRPr lang="vi-VN" sz="1600" dirty="0">
                <a:latin typeface="Roboto" panose="02000000000000000000" pitchFamily="2" charset="0"/>
                <a:ea typeface="Roboto" panose="02000000000000000000" pitchFamily="2" charset="0"/>
              </a:endParaRPr>
            </a:p>
          </p:txBody>
        </p:sp>
        <p:sp>
          <p:nvSpPr>
            <p:cNvPr id="34" name="Freeform: Shape 33">
              <a:extLst>
                <a:ext uri="{FF2B5EF4-FFF2-40B4-BE49-F238E27FC236}">
                  <a16:creationId xmlns:a16="http://schemas.microsoft.com/office/drawing/2014/main" id="{828027C3-F6F2-2113-A658-56E386A1932D}"/>
                </a:ext>
              </a:extLst>
            </p:cNvPr>
            <p:cNvSpPr/>
            <p:nvPr/>
          </p:nvSpPr>
          <p:spPr>
            <a:xfrm>
              <a:off x="6669855" y="3732122"/>
              <a:ext cx="1440000" cy="1440000"/>
            </a:xfrm>
            <a:custGeom>
              <a:avLst/>
              <a:gdLst>
                <a:gd name="connsiteX0" fmla="*/ 720000 w 1440000"/>
                <a:gd name="connsiteY0" fmla="*/ 195038 h 1440000"/>
                <a:gd name="connsiteX1" fmla="*/ 180000 w 1440000"/>
                <a:gd name="connsiteY1" fmla="*/ 735038 h 1440000"/>
                <a:gd name="connsiteX2" fmla="*/ 720000 w 1440000"/>
                <a:gd name="connsiteY2" fmla="*/ 1275038 h 1440000"/>
                <a:gd name="connsiteX3" fmla="*/ 1260000 w 1440000"/>
                <a:gd name="connsiteY3" fmla="*/ 735038 h 1440000"/>
                <a:gd name="connsiteX4" fmla="*/ 720000 w 1440000"/>
                <a:gd name="connsiteY4" fmla="*/ 195038 h 1440000"/>
                <a:gd name="connsiteX5" fmla="*/ 720000 w 1440000"/>
                <a:gd name="connsiteY5" fmla="*/ 0 h 1440000"/>
                <a:gd name="connsiteX6" fmla="*/ 1440000 w 1440000"/>
                <a:gd name="connsiteY6" fmla="*/ 720000 h 1440000"/>
                <a:gd name="connsiteX7" fmla="*/ 720000 w 1440000"/>
                <a:gd name="connsiteY7" fmla="*/ 1440000 h 1440000"/>
                <a:gd name="connsiteX8" fmla="*/ 0 w 1440000"/>
                <a:gd name="connsiteY8" fmla="*/ 720000 h 1440000"/>
                <a:gd name="connsiteX9" fmla="*/ 720000 w 1440000"/>
                <a:gd name="connsiteY9" fmla="*/ 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0000" h="1440000">
                  <a:moveTo>
                    <a:pt x="720000" y="195038"/>
                  </a:moveTo>
                  <a:cubicBezTo>
                    <a:pt x="421766" y="195038"/>
                    <a:pt x="180000" y="436804"/>
                    <a:pt x="180000" y="735038"/>
                  </a:cubicBezTo>
                  <a:cubicBezTo>
                    <a:pt x="180000" y="1033272"/>
                    <a:pt x="421766" y="1275038"/>
                    <a:pt x="720000" y="1275038"/>
                  </a:cubicBezTo>
                  <a:cubicBezTo>
                    <a:pt x="1018234" y="1275038"/>
                    <a:pt x="1260000" y="1033272"/>
                    <a:pt x="1260000" y="735038"/>
                  </a:cubicBezTo>
                  <a:cubicBezTo>
                    <a:pt x="1260000" y="436804"/>
                    <a:pt x="1018234" y="195038"/>
                    <a:pt x="720000" y="195038"/>
                  </a:cubicBezTo>
                  <a:close/>
                  <a:moveTo>
                    <a:pt x="720000" y="0"/>
                  </a:moveTo>
                  <a:cubicBezTo>
                    <a:pt x="1117645" y="0"/>
                    <a:pt x="1440000" y="322355"/>
                    <a:pt x="1440000" y="720000"/>
                  </a:cubicBezTo>
                  <a:cubicBezTo>
                    <a:pt x="1440000" y="1117645"/>
                    <a:pt x="1117645" y="1440000"/>
                    <a:pt x="720000" y="1440000"/>
                  </a:cubicBezTo>
                  <a:cubicBezTo>
                    <a:pt x="322355" y="1440000"/>
                    <a:pt x="0" y="1117645"/>
                    <a:pt x="0" y="720000"/>
                  </a:cubicBezTo>
                  <a:cubicBezTo>
                    <a:pt x="0" y="322355"/>
                    <a:pt x="322355" y="0"/>
                    <a:pt x="720000" y="0"/>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latin typeface="Roboto" panose="02000000000000000000" pitchFamily="2" charset="0"/>
                <a:ea typeface="Roboto" panose="02000000000000000000" pitchFamily="2" charset="0"/>
              </a:endParaRPr>
            </a:p>
          </p:txBody>
        </p:sp>
        <p:pic>
          <p:nvPicPr>
            <p:cNvPr id="9" name="Graphic 8" descr="Stream with solid fill">
              <a:extLst>
                <a:ext uri="{FF2B5EF4-FFF2-40B4-BE49-F238E27FC236}">
                  <a16:creationId xmlns:a16="http://schemas.microsoft.com/office/drawing/2014/main" id="{F8DF4DEF-B18D-70AE-B338-031509DC4E6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087822" y="4152565"/>
              <a:ext cx="720000" cy="720000"/>
            </a:xfrm>
            <a:prstGeom prst="rect">
              <a:avLst/>
            </a:prstGeom>
          </p:spPr>
        </p:pic>
      </p:grpSp>
      <p:cxnSp>
        <p:nvCxnSpPr>
          <p:cNvPr id="10" name="Straight Connector 9">
            <a:extLst>
              <a:ext uri="{FF2B5EF4-FFF2-40B4-BE49-F238E27FC236}">
                <a16:creationId xmlns:a16="http://schemas.microsoft.com/office/drawing/2014/main" id="{FFEC47E5-7858-021B-DEAF-A86368AAEDFF}"/>
              </a:ext>
            </a:extLst>
          </p:cNvPr>
          <p:cNvCxnSpPr/>
          <p:nvPr/>
        </p:nvCxnSpPr>
        <p:spPr>
          <a:xfrm>
            <a:off x="7056072" y="4285508"/>
            <a:ext cx="760858" cy="4912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025BA26F-DBB8-B961-D5C1-C77FFD763151}"/>
              </a:ext>
            </a:extLst>
          </p:cNvPr>
          <p:cNvSpPr/>
          <p:nvPr/>
        </p:nvSpPr>
        <p:spPr>
          <a:xfrm>
            <a:off x="796503" y="408104"/>
            <a:ext cx="11081172" cy="471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a:solidFill>
                  <a:schemeClr val="accent1"/>
                </a:solidFill>
                <a:latin typeface="Cambria" panose="02040503050406030204" pitchFamily="18" charset="0"/>
                <a:ea typeface="Cambria" panose="02040503050406030204" pitchFamily="18" charset="0"/>
                <a:sym typeface="Roboto"/>
              </a:rPr>
              <a:t>DRM ĐƯỢC SỬ DỤNG ĐỂ LÀM GÌ TRONG THƯ VIỆN?</a:t>
            </a:r>
            <a:endParaRPr lang="en-GB" sz="3600" b="1" dirty="0">
              <a:solidFill>
                <a:schemeClr val="accent1"/>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0511412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5" name="Google Shape;225;p10"/>
          <p:cNvSpPr txBox="1">
            <a:spLocks noGrp="1"/>
          </p:cNvSpPr>
          <p:nvPr>
            <p:ph type="body" idx="4294967295"/>
          </p:nvPr>
        </p:nvSpPr>
        <p:spPr>
          <a:xfrm>
            <a:off x="981075" y="1379538"/>
            <a:ext cx="5464175" cy="4300537"/>
          </a:xfrm>
          <a:prstGeom prst="rect">
            <a:avLst/>
          </a:prstGeom>
          <a:noFill/>
          <a:ln>
            <a:noFill/>
          </a:ln>
        </p:spPr>
        <p:txBody>
          <a:bodyPr spcFirstLastPara="1" wrap="square" lIns="91425" tIns="45700" rIns="91425" bIns="45700" anchor="t" anchorCtr="0">
            <a:normAutofit fontScale="92500" lnSpcReduction="10000"/>
          </a:bodyPr>
          <a:lstStyle/>
          <a:p>
            <a:pPr marL="514350" indent="-285750" algn="just">
              <a:lnSpc>
                <a:spcPct val="130000"/>
              </a:lnSpc>
              <a:buClr>
                <a:schemeClr val="accent2">
                  <a:lumMod val="75000"/>
                </a:schemeClr>
              </a:buClr>
              <a:buSzPct val="97297"/>
              <a:buFont typeface="Wingdings" panose="05000000000000000000" pitchFamily="2" charset="2"/>
              <a:buChar char="§"/>
            </a:pPr>
            <a:r>
              <a:rPr lang="en-US" b="1">
                <a:solidFill>
                  <a:srgbClr val="FFC000"/>
                </a:solidFill>
              </a:rPr>
              <a:t>l</a:t>
            </a:r>
            <a:r>
              <a:rPr lang="en-US" b="1">
                <a:solidFill>
                  <a:srgbClr val="FFC000"/>
                </a:solidFill>
                <a:latin typeface="Roboto" panose="02000000000000000000" pitchFamily="2" charset="0"/>
                <a:ea typeface="Roboto" panose="02000000000000000000" pitchFamily="2" charset="0"/>
              </a:rPr>
              <a:t>’ima</a:t>
            </a:r>
            <a:r>
              <a:rPr lang="en-US" b="1">
                <a:solidFill>
                  <a:srgbClr val="376092"/>
                </a:solidFill>
                <a:latin typeface="Roboto" panose="02000000000000000000" pitchFamily="2" charset="0"/>
                <a:ea typeface="Roboto" panose="02000000000000000000" pitchFamily="2" charset="0"/>
              </a:rPr>
              <a:t>DRM </a:t>
            </a:r>
            <a:r>
              <a:rPr lang="en-US" b="1">
                <a:solidFill>
                  <a:srgbClr val="376092"/>
                </a:solidFill>
                <a:latin typeface="Roboto" panose="020B0604020202020204" charset="0"/>
                <a:ea typeface="Roboto" panose="02000000000000000000" pitchFamily="2" charset="0"/>
                <a:cs typeface="Roboto" panose="020B0604020202020204" charset="0"/>
              </a:rPr>
              <a:t>l</a:t>
            </a:r>
            <a:r>
              <a:rPr lang="vi-VN" sz="1800">
                <a:latin typeface="Roboto" panose="020B0604020202020204" charset="0"/>
                <a:cs typeface="Roboto" panose="020B0604020202020204" charset="0"/>
              </a:rPr>
              <a:t>à một giải pháp nằm trong hệ sinh thái của phần mềm thư viện thông minh l’ima do DLCORP  phát triển</a:t>
            </a:r>
          </a:p>
          <a:p>
            <a:pPr marL="514350" lvl="0" indent="-285750" algn="just" rtl="0">
              <a:lnSpc>
                <a:spcPct val="130000"/>
              </a:lnSpc>
              <a:spcBef>
                <a:spcPts val="1000"/>
              </a:spcBef>
              <a:spcAft>
                <a:spcPts val="0"/>
              </a:spcAft>
              <a:buClr>
                <a:schemeClr val="accent2">
                  <a:lumMod val="75000"/>
                </a:schemeClr>
              </a:buClr>
              <a:buSzPct val="97297"/>
              <a:buFont typeface="Wingdings" panose="05000000000000000000" pitchFamily="2" charset="2"/>
              <a:buChar char="§"/>
            </a:pPr>
            <a:r>
              <a:rPr lang="en-US">
                <a:latin typeface="Roboto" panose="02000000000000000000" pitchFamily="2" charset="0"/>
                <a:ea typeface="Roboto" panose="02000000000000000000" pitchFamily="2" charset="0"/>
              </a:rPr>
              <a:t>Áp dụng công nghệ DRM, hoạt động dựa trên cơ chế mã hóa và giải mã; </a:t>
            </a:r>
            <a:r>
              <a:rPr lang="en-US" dirty="0">
                <a:latin typeface="Roboto" panose="02000000000000000000" pitchFamily="2" charset="0"/>
                <a:ea typeface="Roboto" panose="02000000000000000000" pitchFamily="2" charset="0"/>
              </a:rPr>
              <a:t>h</a:t>
            </a:r>
            <a:r>
              <a:rPr lang="en-US">
                <a:latin typeface="Roboto" panose="02000000000000000000" pitchFamily="2" charset="0"/>
                <a:ea typeface="Roboto" panose="02000000000000000000" pitchFamily="2" charset="0"/>
              </a:rPr>
              <a:t>ỗ </a:t>
            </a:r>
            <a:r>
              <a:rPr lang="en-US" dirty="0" err="1">
                <a:latin typeface="Roboto" panose="02000000000000000000" pitchFamily="2" charset="0"/>
                <a:ea typeface="Roboto" panose="02000000000000000000" pitchFamily="2" charset="0"/>
              </a:rPr>
              <a:t>trợ</a:t>
            </a:r>
            <a:r>
              <a:rPr lang="en-US" dirty="0">
                <a:latin typeface="Roboto" panose="02000000000000000000" pitchFamily="2" charset="0"/>
                <a:ea typeface="Roboto" panose="02000000000000000000" pitchFamily="2" charset="0"/>
              </a:rPr>
              <a:t> </a:t>
            </a:r>
            <a:r>
              <a:rPr lang="en-US" err="1">
                <a:latin typeface="Roboto" panose="02000000000000000000" pitchFamily="2" charset="0"/>
                <a:ea typeface="Roboto" panose="02000000000000000000" pitchFamily="2" charset="0"/>
              </a:rPr>
              <a:t>đơn</a:t>
            </a:r>
            <a:r>
              <a:rPr lang="en-US">
                <a:latin typeface="Roboto" panose="02000000000000000000" pitchFamily="2" charset="0"/>
                <a:ea typeface="Roboto" panose="02000000000000000000" pitchFamily="2" charset="0"/>
              </a:rPr>
              <a:t> vị/thư </a:t>
            </a:r>
            <a:r>
              <a:rPr lang="en-US" dirty="0">
                <a:latin typeface="Roboto" panose="02000000000000000000" pitchFamily="2" charset="0"/>
                <a:ea typeface="Roboto" panose="02000000000000000000" pitchFamily="2" charset="0"/>
              </a:rPr>
              <a:t>viện </a:t>
            </a:r>
            <a:r>
              <a:rPr lang="en-US" dirty="0" err="1">
                <a:latin typeface="Roboto" panose="02000000000000000000" pitchFamily="2" charset="0"/>
                <a:ea typeface="Roboto" panose="02000000000000000000" pitchFamily="2" charset="0"/>
              </a:rPr>
              <a:t>quản</a:t>
            </a:r>
            <a:r>
              <a:rPr lang="en-US" dirty="0">
                <a:latin typeface="Roboto" panose="02000000000000000000" pitchFamily="2" charset="0"/>
                <a:ea typeface="Roboto" panose="02000000000000000000" pitchFamily="2" charset="0"/>
              </a:rPr>
              <a:t> lý </a:t>
            </a:r>
            <a:r>
              <a:rPr lang="en-US" dirty="0" err="1">
                <a:latin typeface="Roboto" panose="02000000000000000000" pitchFamily="2" charset="0"/>
                <a:ea typeface="Roboto" panose="02000000000000000000" pitchFamily="2" charset="0"/>
              </a:rPr>
              <a:t>và</a:t>
            </a:r>
            <a:r>
              <a:rPr lang="en-US" dirty="0">
                <a:latin typeface="Roboto" panose="02000000000000000000" pitchFamily="2" charset="0"/>
                <a:ea typeface="Roboto" panose="02000000000000000000" pitchFamily="2" charset="0"/>
              </a:rPr>
              <a:t> </a:t>
            </a:r>
            <a:r>
              <a:rPr lang="en-US" dirty="0" err="1">
                <a:latin typeface="Roboto" panose="02000000000000000000" pitchFamily="2" charset="0"/>
                <a:ea typeface="Roboto" panose="02000000000000000000" pitchFamily="2" charset="0"/>
              </a:rPr>
              <a:t>bảo</a:t>
            </a:r>
            <a:r>
              <a:rPr lang="en-US" dirty="0">
                <a:latin typeface="Roboto" panose="02000000000000000000" pitchFamily="2" charset="0"/>
                <a:ea typeface="Roboto" panose="02000000000000000000" pitchFamily="2" charset="0"/>
              </a:rPr>
              <a:t> </a:t>
            </a:r>
            <a:r>
              <a:rPr lang="en-US" dirty="0" err="1">
                <a:latin typeface="Roboto" panose="02000000000000000000" pitchFamily="2" charset="0"/>
                <a:ea typeface="Roboto" panose="02000000000000000000" pitchFamily="2" charset="0"/>
              </a:rPr>
              <a:t>vệ</a:t>
            </a:r>
            <a:r>
              <a:rPr lang="en-US" dirty="0">
                <a:latin typeface="Roboto" panose="02000000000000000000" pitchFamily="2" charset="0"/>
                <a:ea typeface="Roboto" panose="02000000000000000000" pitchFamily="2" charset="0"/>
              </a:rPr>
              <a:t> </a:t>
            </a:r>
            <a:r>
              <a:rPr lang="en-US" dirty="0" err="1">
                <a:latin typeface="Roboto" panose="02000000000000000000" pitchFamily="2" charset="0"/>
                <a:ea typeface="Roboto" panose="02000000000000000000" pitchFamily="2" charset="0"/>
              </a:rPr>
              <a:t>bản</a:t>
            </a:r>
            <a:r>
              <a:rPr lang="en-US" dirty="0">
                <a:latin typeface="Roboto" panose="02000000000000000000" pitchFamily="2" charset="0"/>
                <a:ea typeface="Roboto" panose="02000000000000000000" pitchFamily="2" charset="0"/>
              </a:rPr>
              <a:t> </a:t>
            </a:r>
            <a:r>
              <a:rPr lang="en-US" dirty="0" err="1">
                <a:latin typeface="Roboto" panose="02000000000000000000" pitchFamily="2" charset="0"/>
                <a:ea typeface="Roboto" panose="02000000000000000000" pitchFamily="2" charset="0"/>
              </a:rPr>
              <a:t>quyền</a:t>
            </a:r>
            <a:r>
              <a:rPr lang="en-US" dirty="0">
                <a:latin typeface="Roboto" panose="02000000000000000000" pitchFamily="2" charset="0"/>
                <a:ea typeface="Roboto" panose="02000000000000000000" pitchFamily="2" charset="0"/>
              </a:rPr>
              <a:t> </a:t>
            </a:r>
            <a:r>
              <a:rPr lang="en-US" dirty="0" err="1">
                <a:latin typeface="Roboto" panose="02000000000000000000" pitchFamily="2" charset="0"/>
                <a:ea typeface="Roboto" panose="02000000000000000000" pitchFamily="2" charset="0"/>
              </a:rPr>
              <a:t>tài</a:t>
            </a:r>
            <a:r>
              <a:rPr lang="en-US" dirty="0">
                <a:latin typeface="Roboto" panose="02000000000000000000" pitchFamily="2" charset="0"/>
                <a:ea typeface="Roboto" panose="02000000000000000000" pitchFamily="2" charset="0"/>
              </a:rPr>
              <a:t> </a:t>
            </a:r>
            <a:r>
              <a:rPr lang="en-US" dirty="0" err="1"/>
              <a:t>nguyên</a:t>
            </a:r>
            <a:r>
              <a:rPr lang="en-US" dirty="0">
                <a:latin typeface="Roboto" panose="02000000000000000000" pitchFamily="2" charset="0"/>
                <a:ea typeface="Roboto" panose="02000000000000000000" pitchFamily="2" charset="0"/>
              </a:rPr>
              <a:t> </a:t>
            </a:r>
            <a:r>
              <a:rPr lang="en-US" dirty="0" err="1">
                <a:latin typeface="Roboto" panose="02000000000000000000" pitchFamily="2" charset="0"/>
                <a:ea typeface="Roboto" panose="02000000000000000000" pitchFamily="2" charset="0"/>
              </a:rPr>
              <a:t>số</a:t>
            </a:r>
            <a:endParaRPr lang="en-US" dirty="0">
              <a:latin typeface="Roboto" panose="02000000000000000000" pitchFamily="2" charset="0"/>
              <a:ea typeface="Roboto" panose="02000000000000000000" pitchFamily="2" charset="0"/>
            </a:endParaRPr>
          </a:p>
          <a:p>
            <a:pPr marL="514350" lvl="0" indent="-285750" algn="just" rtl="0">
              <a:lnSpc>
                <a:spcPct val="130000"/>
              </a:lnSpc>
              <a:spcBef>
                <a:spcPts val="1000"/>
              </a:spcBef>
              <a:spcAft>
                <a:spcPts val="0"/>
              </a:spcAft>
              <a:buClr>
                <a:schemeClr val="accent2">
                  <a:lumMod val="75000"/>
                </a:schemeClr>
              </a:buClr>
              <a:buSzPct val="97297"/>
              <a:buFont typeface="Wingdings" panose="05000000000000000000" pitchFamily="2" charset="2"/>
              <a:buChar char="§"/>
            </a:pPr>
            <a:r>
              <a:rPr lang="en-US" dirty="0" err="1"/>
              <a:t>Hoàn</a:t>
            </a:r>
            <a:r>
              <a:rPr lang="en-US" dirty="0"/>
              <a:t> </a:t>
            </a:r>
            <a:r>
              <a:rPr lang="en-US" dirty="0" err="1"/>
              <a:t>thiện</a:t>
            </a:r>
            <a:r>
              <a:rPr lang="en-US" dirty="0"/>
              <a:t> </a:t>
            </a:r>
            <a:r>
              <a:rPr lang="en-US" dirty="0" err="1"/>
              <a:t>giải</a:t>
            </a:r>
            <a:r>
              <a:rPr lang="en-US" dirty="0"/>
              <a:t> </a:t>
            </a:r>
            <a:r>
              <a:rPr lang="en-US" dirty="0" err="1"/>
              <a:t>pháp</a:t>
            </a:r>
            <a:r>
              <a:rPr lang="en-US" dirty="0"/>
              <a:t> </a:t>
            </a:r>
            <a:r>
              <a:rPr lang="en-US" dirty="0" err="1"/>
              <a:t>quản</a:t>
            </a:r>
            <a:r>
              <a:rPr lang="en-US" dirty="0"/>
              <a:t> lý </a:t>
            </a:r>
            <a:r>
              <a:rPr lang="en-US" dirty="0" err="1"/>
              <a:t>tài</a:t>
            </a:r>
            <a:r>
              <a:rPr lang="en-US" dirty="0"/>
              <a:t> </a:t>
            </a:r>
            <a:r>
              <a:rPr lang="en-US" dirty="0" err="1"/>
              <a:t>nguyên</a:t>
            </a:r>
            <a:r>
              <a:rPr lang="en-US" dirty="0"/>
              <a:t> </a:t>
            </a:r>
            <a:r>
              <a:rPr lang="en-US" dirty="0" err="1"/>
              <a:t>số</a:t>
            </a:r>
            <a:r>
              <a:rPr lang="en-US" dirty="0"/>
              <a:t> </a:t>
            </a:r>
            <a:r>
              <a:rPr lang="en-US" dirty="0" err="1"/>
              <a:t>tại</a:t>
            </a:r>
            <a:r>
              <a:rPr lang="en-US" dirty="0"/>
              <a:t> </a:t>
            </a:r>
            <a:r>
              <a:rPr lang="en-US" dirty="0" err="1"/>
              <a:t>thư</a:t>
            </a:r>
            <a:r>
              <a:rPr lang="en-US" dirty="0"/>
              <a:t> viện</a:t>
            </a:r>
            <a:endParaRPr lang="en-US" dirty="0">
              <a:latin typeface="Roboto" panose="02000000000000000000" pitchFamily="2" charset="0"/>
              <a:ea typeface="Roboto" panose="02000000000000000000" pitchFamily="2" charset="0"/>
            </a:endParaRPr>
          </a:p>
          <a:p>
            <a:pPr marL="514350" lvl="0" indent="-285750" algn="just" rtl="0">
              <a:lnSpc>
                <a:spcPct val="130000"/>
              </a:lnSpc>
              <a:spcBef>
                <a:spcPts val="1000"/>
              </a:spcBef>
              <a:spcAft>
                <a:spcPts val="0"/>
              </a:spcAft>
              <a:buClr>
                <a:schemeClr val="accent2">
                  <a:lumMod val="75000"/>
                </a:schemeClr>
              </a:buClr>
              <a:buSzPct val="97297"/>
              <a:buFont typeface="Wingdings" panose="05000000000000000000" pitchFamily="2" charset="2"/>
              <a:buChar char="§"/>
            </a:pPr>
            <a:r>
              <a:rPr lang="en-GB" dirty="0" err="1">
                <a:latin typeface="Roboto" panose="02000000000000000000" pitchFamily="2" charset="0"/>
                <a:ea typeface="Roboto" panose="02000000000000000000" pitchFamily="2" charset="0"/>
              </a:rPr>
              <a:t>Xây</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dựng</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dựa</a:t>
            </a:r>
            <a:r>
              <a:rPr lang="en-GB" dirty="0">
                <a:latin typeface="Roboto" panose="02000000000000000000" pitchFamily="2" charset="0"/>
                <a:ea typeface="Roboto" panose="02000000000000000000" pitchFamily="2" charset="0"/>
              </a:rPr>
              <a:t> trên </a:t>
            </a:r>
            <a:r>
              <a:rPr lang="en-GB" dirty="0" err="1">
                <a:latin typeface="Roboto" panose="02000000000000000000" pitchFamily="2" charset="0"/>
                <a:ea typeface="Roboto" panose="02000000000000000000" pitchFamily="2" charset="0"/>
              </a:rPr>
              <a:t>quy</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định</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của</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luật</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sở</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hữu</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trí</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tuệ</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về</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quyền</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tác</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giả</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và</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quyền</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liên</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quan</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tới</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quyền</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tác</a:t>
            </a:r>
            <a:r>
              <a:rPr lang="en-GB" dirty="0">
                <a:latin typeface="Roboto" panose="02000000000000000000" pitchFamily="2" charset="0"/>
                <a:ea typeface="Roboto" panose="02000000000000000000" pitchFamily="2" charset="0"/>
              </a:rPr>
              <a:t> </a:t>
            </a:r>
            <a:r>
              <a:rPr lang="en-GB" dirty="0" err="1">
                <a:latin typeface="Roboto" panose="02000000000000000000" pitchFamily="2" charset="0"/>
                <a:ea typeface="Roboto" panose="02000000000000000000" pitchFamily="2" charset="0"/>
              </a:rPr>
              <a:t>giả</a:t>
            </a:r>
            <a:endParaRPr dirty="0">
              <a:latin typeface="Roboto" panose="02000000000000000000" pitchFamily="2" charset="0"/>
              <a:ea typeface="Roboto" panose="02000000000000000000" pitchFamily="2" charset="0"/>
            </a:endParaRPr>
          </a:p>
        </p:txBody>
      </p:sp>
      <p:sp>
        <p:nvSpPr>
          <p:cNvPr id="6" name="Rectangle 5">
            <a:extLst>
              <a:ext uri="{FF2B5EF4-FFF2-40B4-BE49-F238E27FC236}">
                <a16:creationId xmlns:a16="http://schemas.microsoft.com/office/drawing/2014/main" id="{5D051F95-A8A6-63C0-56BB-A2ED0E41CDE8}"/>
              </a:ext>
            </a:extLst>
          </p:cNvPr>
          <p:cNvSpPr/>
          <p:nvPr/>
        </p:nvSpPr>
        <p:spPr>
          <a:xfrm>
            <a:off x="796503" y="388799"/>
            <a:ext cx="11039897" cy="491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b="1">
                <a:solidFill>
                  <a:schemeClr val="accent1"/>
                </a:solidFill>
                <a:latin typeface="Cambria" panose="02040503050406030204" pitchFamily="18" charset="0"/>
                <a:ea typeface="Cambria" panose="02040503050406030204" pitchFamily="18" charset="0"/>
              </a:rPr>
              <a:t>L’IMA DRM</a:t>
            </a:r>
            <a:endParaRPr lang="en-GB" sz="3600" b="1" dirty="0">
              <a:solidFill>
                <a:schemeClr val="accent1"/>
              </a:solidFill>
              <a:latin typeface="Cambria" panose="02040503050406030204" pitchFamily="18" charset="0"/>
              <a:ea typeface="Cambria" panose="02040503050406030204" pitchFamily="18" charset="0"/>
            </a:endParaRPr>
          </a:p>
        </p:txBody>
      </p:sp>
      <p:pic>
        <p:nvPicPr>
          <p:cNvPr id="2" name="Google Shape;226;p10">
            <a:extLst>
              <a:ext uri="{FF2B5EF4-FFF2-40B4-BE49-F238E27FC236}">
                <a16:creationId xmlns:a16="http://schemas.microsoft.com/office/drawing/2014/main" id="{59178C2C-64AF-C4A2-B4BF-47E40DDD2A19}"/>
              </a:ext>
            </a:extLst>
          </p:cNvPr>
          <p:cNvPicPr preferRelativeResize="0"/>
          <p:nvPr/>
        </p:nvPicPr>
        <p:blipFill rotWithShape="1">
          <a:blip r:embed="rId3">
            <a:alphaModFix/>
          </a:blip>
          <a:srcRect/>
          <a:stretch/>
        </p:blipFill>
        <p:spPr>
          <a:xfrm>
            <a:off x="6642031" y="1487562"/>
            <a:ext cx="5213532" cy="4163938"/>
          </a:xfrm>
          <a:prstGeom prst="snip2DiagRect">
            <a:avLst/>
          </a:prstGeom>
          <a:noFill/>
          <a:ln>
            <a:solidFill>
              <a:schemeClr val="bg1">
                <a:lumMod val="85000"/>
              </a:schemeClr>
            </a:solidFill>
          </a:ln>
        </p:spPr>
      </p:pic>
    </p:spTree>
    <p:extLst>
      <p:ext uri="{BB962C8B-B14F-4D97-AF65-F5344CB8AC3E}">
        <p14:creationId xmlns:p14="http://schemas.microsoft.com/office/powerpoint/2010/main" val="14433531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7"/>
          <p:cNvSpPr txBox="1">
            <a:spLocks noGrp="1"/>
          </p:cNvSpPr>
          <p:nvPr>
            <p:ph type="title"/>
          </p:nvPr>
        </p:nvSpPr>
        <p:spPr>
          <a:xfrm>
            <a:off x="623410" y="2021540"/>
            <a:ext cx="11110623" cy="1210434"/>
          </a:xfrm>
          <a:prstGeom prst="rect">
            <a:avLst/>
          </a:prstGeom>
          <a:noFill/>
          <a:ln>
            <a:noFill/>
          </a:ln>
        </p:spPr>
        <p:txBody>
          <a:bodyPr spcFirstLastPara="1" wrap="square" lIns="91425" tIns="45700" rIns="91425" bIns="45700" anchor="ctr" anchorCtr="0">
            <a:normAutofit/>
          </a:bodyPr>
          <a:lstStyle/>
          <a:p>
            <a:pPr marL="0" lvl="0" indent="0" algn="l" rtl="0">
              <a:lnSpc>
                <a:spcPct val="130000"/>
              </a:lnSpc>
              <a:spcBef>
                <a:spcPts val="0"/>
              </a:spcBef>
              <a:spcAft>
                <a:spcPts val="0"/>
              </a:spcAft>
              <a:buClr>
                <a:schemeClr val="lt1"/>
              </a:buClr>
              <a:buSzPts val="4400"/>
              <a:buFont typeface="Cambria"/>
              <a:buNone/>
            </a:pPr>
            <a:r>
              <a:rPr lang="en-US" sz="4400">
                <a:latin typeface="Cambria"/>
                <a:ea typeface="Cambria"/>
                <a:cs typeface="Cambria"/>
                <a:sym typeface="Cambria"/>
              </a:rPr>
              <a:t>LỢI ÍCH CỦA DSPACE VÀ L’IMA DRM</a:t>
            </a:r>
            <a:endParaRPr sz="4400">
              <a:latin typeface="Cambria"/>
              <a:ea typeface="Cambria"/>
              <a:cs typeface="Cambria"/>
              <a:sym typeface="Cambria"/>
            </a:endParaRPr>
          </a:p>
        </p:txBody>
      </p:sp>
    </p:spTree>
    <p:extLst>
      <p:ext uri="{BB962C8B-B14F-4D97-AF65-F5344CB8AC3E}">
        <p14:creationId xmlns:p14="http://schemas.microsoft.com/office/powerpoint/2010/main" val="27044697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 name="Google Shape;209;p8">
            <a:extLst>
              <a:ext uri="{FF2B5EF4-FFF2-40B4-BE49-F238E27FC236}">
                <a16:creationId xmlns:a16="http://schemas.microsoft.com/office/drawing/2014/main" id="{55141043-E72E-EF51-8BC2-F1F5CAE21C32}"/>
              </a:ext>
            </a:extLst>
          </p:cNvPr>
          <p:cNvSpPr txBox="1"/>
          <p:nvPr/>
        </p:nvSpPr>
        <p:spPr>
          <a:xfrm>
            <a:off x="5404372" y="1268896"/>
            <a:ext cx="5549378" cy="4320207"/>
          </a:xfrm>
          <a:prstGeom prst="rect">
            <a:avLst/>
          </a:prstGeom>
          <a:noFill/>
          <a:ln>
            <a:noFill/>
          </a:ln>
        </p:spPr>
        <p:txBody>
          <a:bodyPr spcFirstLastPara="1" wrap="square" lIns="91425" tIns="45700" rIns="91425" bIns="45700" anchor="t" anchorCtr="0">
            <a:noAutofit/>
          </a:bodyPr>
          <a:lstStyle/>
          <a:p>
            <a:pPr marL="285750" marR="0" lvl="0" indent="-285750" algn="just" rtl="0">
              <a:lnSpc>
                <a:spcPct val="130000"/>
              </a:lnSpc>
              <a:spcBef>
                <a:spcPts val="1000"/>
              </a:spcBef>
              <a:spcAft>
                <a:spcPts val="0"/>
              </a:spcAft>
              <a:buClr>
                <a:schemeClr val="accent2">
                  <a:lumMod val="75000"/>
                </a:schemeClr>
              </a:buClr>
              <a:buSzPts val="1800"/>
              <a:buFont typeface="Wingdings" panose="05000000000000000000" pitchFamily="2" charset="2"/>
              <a:buChar char="§"/>
            </a:pPr>
            <a:r>
              <a:rPr lang="en-US" sz="1800">
                <a:solidFill>
                  <a:schemeClr val="dk1"/>
                </a:solidFill>
                <a:latin typeface="Roboto" panose="02000000000000000000" pitchFamily="2" charset="0"/>
                <a:ea typeface="Roboto" panose="02000000000000000000" pitchFamily="2" charset="0"/>
                <a:cs typeface="Roboto"/>
                <a:sym typeface="Roboto"/>
              </a:rPr>
              <a:t>Có công cụ làm việc hiện đại, đáp ứng đầy đủ các yêu cầu trong việc tổ chức, quản lý và phân phối các BST số lên internet</a:t>
            </a:r>
          </a:p>
          <a:p>
            <a:pPr marL="285750" marR="0" lvl="0" indent="-285750" algn="just" rtl="0">
              <a:lnSpc>
                <a:spcPct val="130000"/>
              </a:lnSpc>
              <a:spcBef>
                <a:spcPts val="1000"/>
              </a:spcBef>
              <a:spcAft>
                <a:spcPts val="0"/>
              </a:spcAft>
              <a:buClr>
                <a:schemeClr val="accent2">
                  <a:lumMod val="75000"/>
                </a:schemeClr>
              </a:buClr>
              <a:buSzPts val="1800"/>
              <a:buFont typeface="Wingdings" panose="05000000000000000000" pitchFamily="2" charset="2"/>
              <a:buChar char="§"/>
            </a:pPr>
            <a:r>
              <a:rPr lang="en-US" sz="1800">
                <a:solidFill>
                  <a:schemeClr val="dk1"/>
                </a:solidFill>
                <a:latin typeface="Roboto" panose="02000000000000000000" pitchFamily="2" charset="0"/>
                <a:ea typeface="Roboto" panose="02000000000000000000" pitchFamily="2" charset="0"/>
                <a:cs typeface="Roboto"/>
                <a:sym typeface="Roboto"/>
              </a:rPr>
              <a:t>Bảo </a:t>
            </a:r>
            <a:r>
              <a:rPr lang="en-US" sz="1800" dirty="0" err="1">
                <a:solidFill>
                  <a:schemeClr val="dk1"/>
                </a:solidFill>
                <a:latin typeface="Roboto" panose="02000000000000000000" pitchFamily="2" charset="0"/>
                <a:ea typeface="Roboto" panose="02000000000000000000" pitchFamily="2" charset="0"/>
                <a:cs typeface="Roboto"/>
                <a:sym typeface="Roboto"/>
              </a:rPr>
              <a:t>vệ</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bản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quyền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tài</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liệu</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số</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của</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thư</a:t>
            </a:r>
            <a:r>
              <a:rPr lang="en-US" sz="1800" dirty="0">
                <a:solidFill>
                  <a:schemeClr val="dk1"/>
                </a:solidFill>
                <a:latin typeface="Roboto" panose="02000000000000000000" pitchFamily="2" charset="0"/>
                <a:ea typeface="Roboto" panose="02000000000000000000" pitchFamily="2" charset="0"/>
                <a:cs typeface="Roboto"/>
                <a:sym typeface="Roboto"/>
              </a:rPr>
              <a:t> viện</a:t>
            </a:r>
            <a:endParaRPr lang="en-US" sz="1800" b="0" i="0" dirty="0">
              <a:solidFill>
                <a:schemeClr val="dk1"/>
              </a:solidFill>
              <a:latin typeface="Roboto" panose="02000000000000000000" pitchFamily="2" charset="0"/>
              <a:ea typeface="Roboto" panose="02000000000000000000" pitchFamily="2" charset="0"/>
              <a:cs typeface="Roboto"/>
              <a:sym typeface="Roboto"/>
            </a:endParaRPr>
          </a:p>
          <a:p>
            <a:pPr marL="285750" marR="0" lvl="0" indent="-285750" algn="just" rtl="0">
              <a:lnSpc>
                <a:spcPct val="130000"/>
              </a:lnSpc>
              <a:spcBef>
                <a:spcPts val="1000"/>
              </a:spcBef>
              <a:spcAft>
                <a:spcPts val="0"/>
              </a:spcAft>
              <a:buClr>
                <a:schemeClr val="accent2">
                  <a:lumMod val="75000"/>
                </a:schemeClr>
              </a:buClr>
              <a:buSzPts val="1800"/>
              <a:buFont typeface="Wingdings" panose="05000000000000000000" pitchFamily="2" charset="2"/>
              <a:buChar char="§"/>
            </a:pPr>
            <a:r>
              <a:rPr lang="en-US" sz="1800" dirty="0" err="1">
                <a:solidFill>
                  <a:schemeClr val="dk1"/>
                </a:solidFill>
                <a:latin typeface="Roboto" panose="02000000000000000000" pitchFamily="2" charset="0"/>
                <a:ea typeface="Roboto" panose="02000000000000000000" pitchFamily="2" charset="0"/>
                <a:cs typeface="Roboto"/>
                <a:sym typeface="Roboto"/>
              </a:rPr>
              <a:t>Ngăn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chặn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hành</a:t>
            </a:r>
            <a:r>
              <a:rPr lang="en-US" sz="1800" dirty="0">
                <a:solidFill>
                  <a:schemeClr val="dk1"/>
                </a:solidFill>
                <a:latin typeface="Roboto" panose="02000000000000000000" pitchFamily="2" charset="0"/>
                <a:ea typeface="Roboto" panose="02000000000000000000" pitchFamily="2" charset="0"/>
                <a:cs typeface="Roboto"/>
                <a:sym typeface="Roboto"/>
              </a:rPr>
              <a:t> vi </a:t>
            </a:r>
            <a:r>
              <a:rPr lang="en-US" sz="1800" dirty="0" err="1">
                <a:solidFill>
                  <a:schemeClr val="dk1"/>
                </a:solidFill>
                <a:latin typeface="Roboto" panose="02000000000000000000" pitchFamily="2" charset="0"/>
                <a:ea typeface="Roboto" panose="02000000000000000000" pitchFamily="2" charset="0"/>
                <a:cs typeface="Roboto"/>
                <a:sym typeface="Roboto"/>
              </a:rPr>
              <a:t>vi</a:t>
            </a:r>
            <a:r>
              <a:rPr lang="en-US" sz="1800" dirty="0">
                <a:solidFill>
                  <a:schemeClr val="dk1"/>
                </a:solidFill>
                <a:latin typeface="Roboto" panose="02000000000000000000" pitchFamily="2" charset="0"/>
                <a:ea typeface="Roboto" panose="02000000000000000000" pitchFamily="2" charset="0"/>
                <a:cs typeface="Roboto"/>
                <a:sym typeface="Roboto"/>
              </a:rPr>
              <a:t> phạm </a:t>
            </a:r>
            <a:r>
              <a:rPr lang="en-US" sz="1800" dirty="0" err="1">
                <a:solidFill>
                  <a:schemeClr val="dk1"/>
                </a:solidFill>
                <a:latin typeface="Roboto" panose="02000000000000000000" pitchFamily="2" charset="0"/>
                <a:ea typeface="Roboto" panose="02000000000000000000" pitchFamily="2" charset="0"/>
                <a:cs typeface="Roboto"/>
                <a:sym typeface="Roboto"/>
              </a:rPr>
              <a:t>bản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quyền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của</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người</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dùng</a:t>
            </a:r>
            <a:endParaRPr lang="en-US" sz="1800" dirty="0">
              <a:solidFill>
                <a:schemeClr val="dk1"/>
              </a:solidFill>
              <a:latin typeface="Roboto" panose="02000000000000000000" pitchFamily="2" charset="0"/>
              <a:ea typeface="Roboto" panose="02000000000000000000" pitchFamily="2" charset="0"/>
              <a:cs typeface="Roboto"/>
              <a:sym typeface="Roboto"/>
            </a:endParaRPr>
          </a:p>
          <a:p>
            <a:pPr marL="285750" marR="0" lvl="0" indent="-285750" algn="just" rtl="0">
              <a:lnSpc>
                <a:spcPct val="130000"/>
              </a:lnSpc>
              <a:spcBef>
                <a:spcPts val="1000"/>
              </a:spcBef>
              <a:spcAft>
                <a:spcPts val="0"/>
              </a:spcAft>
              <a:buClr>
                <a:schemeClr val="accent2">
                  <a:lumMod val="75000"/>
                </a:schemeClr>
              </a:buClr>
              <a:buSzPts val="1800"/>
              <a:buFont typeface="Wingdings" panose="05000000000000000000" pitchFamily="2" charset="2"/>
              <a:buChar char="§"/>
            </a:pPr>
            <a:r>
              <a:rPr lang="en-US" sz="1800" dirty="0" err="1">
                <a:solidFill>
                  <a:schemeClr val="dk1"/>
                </a:solidFill>
                <a:latin typeface="Roboto" panose="02000000000000000000" pitchFamily="2" charset="0"/>
                <a:ea typeface="Roboto" panose="02000000000000000000" pitchFamily="2" charset="0"/>
                <a:cs typeface="Roboto"/>
                <a:sym typeface="Roboto"/>
              </a:rPr>
              <a:t>Tuân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thủ</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luật</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sở</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hữu</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trí</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tuệ</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về</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quyền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tác</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giả</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và</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quyền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liên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quan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tới</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quyền</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tác</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giả</a:t>
            </a:r>
            <a:r>
              <a:rPr lang="en-US" sz="1800" dirty="0">
                <a:solidFill>
                  <a:schemeClr val="dk1"/>
                </a:solidFill>
                <a:latin typeface="Roboto" panose="02000000000000000000" pitchFamily="2" charset="0"/>
                <a:ea typeface="Roboto" panose="02000000000000000000" pitchFamily="2" charset="0"/>
                <a:cs typeface="Roboto"/>
                <a:sym typeface="Roboto"/>
              </a:rPr>
              <a:t> với </a:t>
            </a:r>
            <a:r>
              <a:rPr lang="en-US" sz="1800" dirty="0" err="1">
                <a:solidFill>
                  <a:schemeClr val="dk1"/>
                </a:solidFill>
                <a:latin typeface="Roboto" panose="02000000000000000000" pitchFamily="2" charset="0"/>
                <a:ea typeface="Roboto" panose="02000000000000000000" pitchFamily="2" charset="0"/>
                <a:cs typeface="Roboto"/>
                <a:sym typeface="Roboto"/>
              </a:rPr>
              <a:t>hoạt</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động</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khai</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thác</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tài</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err="1">
                <a:solidFill>
                  <a:schemeClr val="dk1"/>
                </a:solidFill>
                <a:latin typeface="Roboto" panose="02000000000000000000" pitchFamily="2" charset="0"/>
                <a:ea typeface="Roboto" panose="02000000000000000000" pitchFamily="2" charset="0"/>
                <a:cs typeface="Roboto"/>
                <a:sym typeface="Roboto"/>
              </a:rPr>
              <a:t>liệu</a:t>
            </a:r>
            <a:r>
              <a:rPr lang="en-US" sz="1800">
                <a:solidFill>
                  <a:schemeClr val="dk1"/>
                </a:solidFill>
                <a:latin typeface="Roboto" panose="02000000000000000000" pitchFamily="2" charset="0"/>
                <a:ea typeface="Roboto" panose="02000000000000000000" pitchFamily="2" charset="0"/>
                <a:cs typeface="Roboto"/>
                <a:sym typeface="Roboto"/>
              </a:rPr>
              <a:t> số</a:t>
            </a:r>
          </a:p>
          <a:p>
            <a:pPr marL="285750" marR="0" lvl="0" indent="-285750" algn="just" rtl="0">
              <a:lnSpc>
                <a:spcPct val="130000"/>
              </a:lnSpc>
              <a:spcBef>
                <a:spcPts val="1000"/>
              </a:spcBef>
              <a:spcAft>
                <a:spcPts val="0"/>
              </a:spcAft>
              <a:buClr>
                <a:schemeClr val="accent2">
                  <a:lumMod val="75000"/>
                </a:schemeClr>
              </a:buClr>
              <a:buSzPts val="1800"/>
              <a:buFont typeface="Wingdings" panose="05000000000000000000" pitchFamily="2" charset="2"/>
              <a:buChar char="§"/>
            </a:pPr>
            <a:r>
              <a:rPr lang="en-US" sz="1800">
                <a:solidFill>
                  <a:schemeClr val="dk1"/>
                </a:solidFill>
                <a:latin typeface="Roboto" panose="02000000000000000000" pitchFamily="2" charset="0"/>
                <a:ea typeface="Roboto" panose="02000000000000000000" pitchFamily="2" charset="0"/>
                <a:cs typeface="Roboto"/>
                <a:sym typeface="Roboto"/>
              </a:rPr>
              <a:t>Nâng </a:t>
            </a:r>
            <a:r>
              <a:rPr lang="en-US" sz="1800" dirty="0">
                <a:solidFill>
                  <a:schemeClr val="dk1"/>
                </a:solidFill>
                <a:latin typeface="Roboto" panose="02000000000000000000" pitchFamily="2" charset="0"/>
                <a:ea typeface="Roboto" panose="02000000000000000000" pitchFamily="2" charset="0"/>
                <a:cs typeface="Roboto"/>
                <a:sym typeface="Roboto"/>
              </a:rPr>
              <a:t>cao </a:t>
            </a:r>
            <a:r>
              <a:rPr lang="en-US" sz="1800" dirty="0" err="1">
                <a:solidFill>
                  <a:schemeClr val="dk1"/>
                </a:solidFill>
                <a:latin typeface="Roboto" panose="02000000000000000000" pitchFamily="2" charset="0"/>
                <a:ea typeface="Roboto" panose="02000000000000000000" pitchFamily="2" charset="0"/>
                <a:cs typeface="Roboto"/>
                <a:sym typeface="Roboto"/>
              </a:rPr>
              <a:t>hiệu</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quả</a:t>
            </a:r>
            <a:r>
              <a:rPr lang="en-US" sz="1800" dirty="0">
                <a:solidFill>
                  <a:schemeClr val="dk1"/>
                </a:solidFill>
                <a:latin typeface="Roboto" panose="02000000000000000000" pitchFamily="2" charset="0"/>
                <a:ea typeface="Roboto" panose="02000000000000000000" pitchFamily="2" charset="0"/>
                <a:cs typeface="Roboto"/>
                <a:sym typeface="Roboto"/>
              </a:rPr>
              <a:t>, phạm vi </a:t>
            </a:r>
            <a:r>
              <a:rPr lang="en-US" sz="1800" dirty="0" err="1">
                <a:solidFill>
                  <a:schemeClr val="dk1"/>
                </a:solidFill>
                <a:latin typeface="Roboto" panose="02000000000000000000" pitchFamily="2" charset="0"/>
                <a:ea typeface="Roboto" panose="02000000000000000000" pitchFamily="2" charset="0"/>
                <a:cs typeface="Roboto"/>
                <a:sym typeface="Roboto"/>
              </a:rPr>
              <a:t>khai</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thác</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và</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sử</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dụng</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dirty="0" err="1">
                <a:solidFill>
                  <a:schemeClr val="dk1"/>
                </a:solidFill>
                <a:latin typeface="Roboto" panose="02000000000000000000" pitchFamily="2" charset="0"/>
                <a:ea typeface="Roboto" panose="02000000000000000000" pitchFamily="2" charset="0"/>
                <a:cs typeface="Roboto"/>
                <a:sym typeface="Roboto"/>
              </a:rPr>
              <a:t>tài</a:t>
            </a:r>
            <a:r>
              <a:rPr lang="en-US" sz="1800" dirty="0">
                <a:solidFill>
                  <a:schemeClr val="dk1"/>
                </a:solidFill>
                <a:latin typeface="Roboto" panose="02000000000000000000" pitchFamily="2" charset="0"/>
                <a:ea typeface="Roboto" panose="02000000000000000000" pitchFamily="2" charset="0"/>
                <a:cs typeface="Roboto"/>
                <a:sym typeface="Roboto"/>
              </a:rPr>
              <a:t> </a:t>
            </a:r>
            <a:r>
              <a:rPr lang="en-US" sz="1800" err="1">
                <a:solidFill>
                  <a:schemeClr val="dk1"/>
                </a:solidFill>
                <a:latin typeface="Roboto" panose="02000000000000000000" pitchFamily="2" charset="0"/>
                <a:ea typeface="Roboto" panose="02000000000000000000" pitchFamily="2" charset="0"/>
                <a:cs typeface="Roboto"/>
                <a:sym typeface="Roboto"/>
              </a:rPr>
              <a:t>liệu</a:t>
            </a:r>
            <a:r>
              <a:rPr lang="en-US" sz="1800">
                <a:solidFill>
                  <a:schemeClr val="dk1"/>
                </a:solidFill>
                <a:latin typeface="Roboto" panose="02000000000000000000" pitchFamily="2" charset="0"/>
                <a:ea typeface="Roboto" panose="02000000000000000000" pitchFamily="2" charset="0"/>
                <a:cs typeface="Roboto"/>
                <a:sym typeface="Roboto"/>
              </a:rPr>
              <a:t> số</a:t>
            </a:r>
          </a:p>
          <a:p>
            <a:pPr marR="0" lvl="0" algn="just" rtl="0">
              <a:lnSpc>
                <a:spcPct val="130000"/>
              </a:lnSpc>
              <a:spcBef>
                <a:spcPts val="1000"/>
              </a:spcBef>
              <a:spcAft>
                <a:spcPts val="0"/>
              </a:spcAft>
              <a:buClr>
                <a:schemeClr val="accent2">
                  <a:lumMod val="75000"/>
                </a:schemeClr>
              </a:buClr>
              <a:buSzPts val="1800"/>
            </a:pPr>
            <a:endParaRPr lang="en-GB" sz="1600" dirty="0">
              <a:solidFill>
                <a:schemeClr val="dk1"/>
              </a:solidFill>
              <a:latin typeface="Roboto" panose="02000000000000000000" pitchFamily="2" charset="0"/>
              <a:ea typeface="Roboto" panose="02000000000000000000" pitchFamily="2" charset="0"/>
              <a:cs typeface="Roboto"/>
              <a:sym typeface="Roboto"/>
            </a:endParaRPr>
          </a:p>
        </p:txBody>
      </p:sp>
      <p:pic>
        <p:nvPicPr>
          <p:cNvPr id="1030" name="Picture 6" descr="Trung Quốc sửa Luật Bản quyền theo hướng thực dụng - Tạp chí Kinh tế Sài Gòn">
            <a:extLst>
              <a:ext uri="{FF2B5EF4-FFF2-40B4-BE49-F238E27FC236}">
                <a16:creationId xmlns:a16="http://schemas.microsoft.com/office/drawing/2014/main" id="{640BFE65-72A1-E3DE-DC49-F89E67C854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9660" y="1343023"/>
            <a:ext cx="3128964" cy="2085976"/>
          </a:xfrm>
          <a:prstGeom prst="roundRect">
            <a:avLst/>
          </a:prstGeom>
          <a:noFill/>
          <a:extLst>
            <a:ext uri="{909E8E84-426E-40DD-AFC4-6F175D3DCCD1}">
              <a14:hiddenFill xmlns:a14="http://schemas.microsoft.com/office/drawing/2010/main">
                <a:solidFill>
                  <a:srgbClr val="FFFFFF"/>
                </a:solidFill>
              </a14:hiddenFill>
            </a:ext>
          </a:extLst>
        </p:spPr>
      </p:pic>
      <p:pic>
        <p:nvPicPr>
          <p:cNvPr id="1034" name="Picture 10" descr="Ciudadanía Esquivo Oficiales ebook co equipo convertible resistirse">
            <a:extLst>
              <a:ext uri="{FF2B5EF4-FFF2-40B4-BE49-F238E27FC236}">
                <a16:creationId xmlns:a16="http://schemas.microsoft.com/office/drawing/2014/main" id="{C779E05F-D6E5-53DA-8D12-7847939C32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9660" y="3788433"/>
            <a:ext cx="3195639" cy="2131466"/>
          </a:xfrm>
          <a:prstGeom prst="round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D16D1BE5-872E-1EA1-AFA5-12A79CCAB472}"/>
              </a:ext>
            </a:extLst>
          </p:cNvPr>
          <p:cNvSpPr/>
          <p:nvPr/>
        </p:nvSpPr>
        <p:spPr>
          <a:xfrm>
            <a:off x="796503" y="388799"/>
            <a:ext cx="11039897" cy="491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b="1">
                <a:solidFill>
                  <a:schemeClr val="accent1"/>
                </a:solidFill>
                <a:latin typeface="Cambria" panose="02040503050406030204" pitchFamily="18" charset="0"/>
                <a:ea typeface="Cambria" panose="02040503050406030204" pitchFamily="18" charset="0"/>
              </a:rPr>
              <a:t>LỢI ÍCH ĐỐI VỚI THƯ VIỆN</a:t>
            </a:r>
            <a:endParaRPr lang="en-GB" sz="3600" b="1" dirty="0">
              <a:solidFill>
                <a:schemeClr val="accent1"/>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6756564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9" name="Google Shape;209;p8"/>
          <p:cNvSpPr txBox="1"/>
          <p:nvPr/>
        </p:nvSpPr>
        <p:spPr>
          <a:xfrm>
            <a:off x="672872" y="1528587"/>
            <a:ext cx="4476750" cy="4202582"/>
          </a:xfrm>
          <a:prstGeom prst="rect">
            <a:avLst/>
          </a:prstGeom>
          <a:noFill/>
          <a:ln>
            <a:noFill/>
          </a:ln>
        </p:spPr>
        <p:txBody>
          <a:bodyPr spcFirstLastPara="1" wrap="square" lIns="91425" tIns="45700" rIns="91425" bIns="45700" anchor="t" anchorCtr="0">
            <a:normAutofit/>
          </a:bodyPr>
          <a:lstStyle/>
          <a:p>
            <a:pPr marL="285750" marR="0" lvl="0" indent="-285750" algn="just" rtl="0">
              <a:lnSpc>
                <a:spcPct val="130000"/>
              </a:lnSpc>
              <a:spcBef>
                <a:spcPts val="1000"/>
              </a:spcBef>
              <a:spcAft>
                <a:spcPts val="0"/>
              </a:spcAft>
              <a:buClr>
                <a:schemeClr val="accent2">
                  <a:lumMod val="75000"/>
                </a:schemeClr>
              </a:buClr>
              <a:buSzPts val="1800"/>
              <a:buFont typeface="Wingdings" panose="05000000000000000000" pitchFamily="2" charset="2"/>
              <a:buChar char="§"/>
            </a:pPr>
            <a:r>
              <a:rPr lang="en-GB" sz="1800" b="0" i="0" dirty="0">
                <a:solidFill>
                  <a:schemeClr val="dk1"/>
                </a:solidFill>
                <a:latin typeface="Roboto" panose="02000000000000000000" pitchFamily="2" charset="0"/>
                <a:ea typeface="Roboto" panose="02000000000000000000" pitchFamily="2" charset="0"/>
                <a:cs typeface="Roboto"/>
                <a:sym typeface="Roboto"/>
              </a:rPr>
              <a:t>Có </a:t>
            </a:r>
            <a:r>
              <a:rPr lang="en-GB" sz="1800" b="0" i="0" dirty="0" err="1">
                <a:solidFill>
                  <a:schemeClr val="dk1"/>
                </a:solidFill>
                <a:latin typeface="Roboto" panose="02000000000000000000" pitchFamily="2" charset="0"/>
                <a:ea typeface="Roboto" panose="02000000000000000000" pitchFamily="2" charset="0"/>
                <a:cs typeface="Roboto"/>
                <a:sym typeface="Roboto"/>
              </a:rPr>
              <a:t>thể</a:t>
            </a:r>
            <a:r>
              <a:rPr lang="en-GB" sz="1800" b="0" i="0" dirty="0">
                <a:solidFill>
                  <a:schemeClr val="dk1"/>
                </a:solidFill>
                <a:latin typeface="Roboto" panose="02000000000000000000" pitchFamily="2" charset="0"/>
                <a:ea typeface="Roboto" panose="02000000000000000000" pitchFamily="2" charset="0"/>
                <a:cs typeface="Roboto"/>
                <a:sym typeface="Roboto"/>
              </a:rPr>
              <a:t> </a:t>
            </a:r>
            <a:r>
              <a:rPr lang="en-GB" sz="1800" b="0" i="0" dirty="0" err="1">
                <a:solidFill>
                  <a:schemeClr val="dk1"/>
                </a:solidFill>
                <a:latin typeface="Roboto" panose="02000000000000000000" pitchFamily="2" charset="0"/>
                <a:ea typeface="Roboto" panose="02000000000000000000" pitchFamily="2" charset="0"/>
                <a:cs typeface="Roboto"/>
                <a:sym typeface="Roboto"/>
              </a:rPr>
              <a:t>sử</a:t>
            </a:r>
            <a:r>
              <a:rPr lang="en-GB" sz="1800" b="0" i="0" dirty="0">
                <a:solidFill>
                  <a:schemeClr val="dk1"/>
                </a:solidFill>
                <a:latin typeface="Roboto" panose="02000000000000000000" pitchFamily="2" charset="0"/>
                <a:ea typeface="Roboto" panose="02000000000000000000" pitchFamily="2" charset="0"/>
                <a:cs typeface="Roboto"/>
                <a:sym typeface="Roboto"/>
              </a:rPr>
              <a:t> </a:t>
            </a:r>
            <a:r>
              <a:rPr lang="en-GB" sz="1800" b="0" i="0" dirty="0" err="1">
                <a:solidFill>
                  <a:schemeClr val="dk1"/>
                </a:solidFill>
                <a:latin typeface="Roboto" panose="02000000000000000000" pitchFamily="2" charset="0"/>
                <a:ea typeface="Roboto" panose="02000000000000000000" pitchFamily="2" charset="0"/>
                <a:cs typeface="Roboto"/>
                <a:sym typeface="Roboto"/>
              </a:rPr>
              <a:t>dụng</a:t>
            </a:r>
            <a:r>
              <a:rPr lang="en-GB" sz="1800" b="0" i="0" dirty="0">
                <a:solidFill>
                  <a:schemeClr val="dk1"/>
                </a:solidFill>
                <a:latin typeface="Roboto" panose="02000000000000000000" pitchFamily="2" charset="0"/>
                <a:ea typeface="Roboto" panose="02000000000000000000" pitchFamily="2" charset="0"/>
                <a:cs typeface="Roboto"/>
                <a:sym typeface="Roboto"/>
              </a:rPr>
              <a:t> </a:t>
            </a:r>
            <a:r>
              <a:rPr lang="en-GB" sz="1800" b="0" i="0" dirty="0" err="1">
                <a:solidFill>
                  <a:schemeClr val="dk1"/>
                </a:solidFill>
                <a:latin typeface="Roboto" panose="02000000000000000000" pitchFamily="2" charset="0"/>
                <a:ea typeface="Roboto" panose="02000000000000000000" pitchFamily="2" charset="0"/>
                <a:cs typeface="Roboto"/>
                <a:sym typeface="Roboto"/>
              </a:rPr>
              <a:t>tài</a:t>
            </a:r>
            <a:r>
              <a:rPr lang="en-GB" sz="1800" b="0" i="0" dirty="0">
                <a:solidFill>
                  <a:schemeClr val="dk1"/>
                </a:solidFill>
                <a:latin typeface="Roboto" panose="02000000000000000000" pitchFamily="2" charset="0"/>
                <a:ea typeface="Roboto" panose="02000000000000000000" pitchFamily="2" charset="0"/>
                <a:cs typeface="Roboto"/>
                <a:sym typeface="Roboto"/>
              </a:rPr>
              <a:t> </a:t>
            </a:r>
            <a:r>
              <a:rPr lang="en-GB" sz="1800" b="0" i="0" dirty="0" err="1">
                <a:solidFill>
                  <a:schemeClr val="dk1"/>
                </a:solidFill>
                <a:latin typeface="Roboto" panose="02000000000000000000" pitchFamily="2" charset="0"/>
                <a:ea typeface="Roboto" panose="02000000000000000000" pitchFamily="2" charset="0"/>
                <a:cs typeface="Roboto"/>
                <a:sym typeface="Roboto"/>
              </a:rPr>
              <a:t>liệu</a:t>
            </a:r>
            <a:r>
              <a:rPr lang="en-GB" sz="1800" b="0" i="0" dirty="0">
                <a:solidFill>
                  <a:schemeClr val="dk1"/>
                </a:solidFill>
                <a:latin typeface="Roboto" panose="02000000000000000000" pitchFamily="2" charset="0"/>
                <a:ea typeface="Roboto" panose="02000000000000000000" pitchFamily="2" charset="0"/>
                <a:cs typeface="Roboto"/>
                <a:sym typeface="Roboto"/>
              </a:rPr>
              <a:t> </a:t>
            </a:r>
            <a:r>
              <a:rPr lang="en-GB" sz="1800" b="0" i="0" dirty="0" err="1">
                <a:solidFill>
                  <a:schemeClr val="dk1"/>
                </a:solidFill>
                <a:latin typeface="Roboto" panose="02000000000000000000" pitchFamily="2" charset="0"/>
                <a:ea typeface="Roboto" panose="02000000000000000000" pitchFamily="2" charset="0"/>
                <a:cs typeface="Roboto"/>
                <a:sym typeface="Roboto"/>
              </a:rPr>
              <a:t>mà</a:t>
            </a:r>
            <a:r>
              <a:rPr lang="en-GB" sz="1800" b="0" i="0" dirty="0">
                <a:solidFill>
                  <a:schemeClr val="dk1"/>
                </a:solidFill>
                <a:latin typeface="Roboto" panose="02000000000000000000" pitchFamily="2" charset="0"/>
                <a:ea typeface="Roboto" panose="02000000000000000000" pitchFamily="2" charset="0"/>
                <a:cs typeface="Roboto"/>
                <a:sym typeface="Roboto"/>
              </a:rPr>
              <a:t> </a:t>
            </a:r>
            <a:r>
              <a:rPr lang="en-GB" sz="1800" b="0" i="0" dirty="0" err="1">
                <a:solidFill>
                  <a:schemeClr val="dk1"/>
                </a:solidFill>
                <a:latin typeface="Roboto" panose="02000000000000000000" pitchFamily="2" charset="0"/>
                <a:ea typeface="Roboto" panose="02000000000000000000" pitchFamily="2" charset="0"/>
                <a:cs typeface="Roboto"/>
                <a:sym typeface="Roboto"/>
              </a:rPr>
              <a:t>không</a:t>
            </a:r>
            <a:r>
              <a:rPr lang="en-GB" sz="1800" b="0" i="0" dirty="0">
                <a:solidFill>
                  <a:schemeClr val="dk1"/>
                </a:solidFill>
                <a:latin typeface="Roboto" panose="02000000000000000000" pitchFamily="2" charset="0"/>
                <a:ea typeface="Roboto" panose="02000000000000000000" pitchFamily="2" charset="0"/>
                <a:cs typeface="Roboto"/>
                <a:sym typeface="Roboto"/>
              </a:rPr>
              <a:t> lo vi </a:t>
            </a:r>
            <a:r>
              <a:rPr lang="en-GB" sz="1800" b="0" i="0" dirty="0" err="1">
                <a:solidFill>
                  <a:schemeClr val="dk1"/>
                </a:solidFill>
                <a:latin typeface="Roboto" panose="02000000000000000000" pitchFamily="2" charset="0"/>
                <a:ea typeface="Roboto" panose="02000000000000000000" pitchFamily="2" charset="0"/>
                <a:cs typeface="Roboto"/>
                <a:sym typeface="Roboto"/>
              </a:rPr>
              <a:t>phạm</a:t>
            </a:r>
            <a:r>
              <a:rPr lang="en-GB" sz="1800" b="0" i="0" dirty="0">
                <a:solidFill>
                  <a:schemeClr val="dk1"/>
                </a:solidFill>
                <a:latin typeface="Roboto" panose="02000000000000000000" pitchFamily="2" charset="0"/>
                <a:ea typeface="Roboto" panose="02000000000000000000" pitchFamily="2" charset="0"/>
                <a:cs typeface="Roboto"/>
                <a:sym typeface="Roboto"/>
              </a:rPr>
              <a:t> </a:t>
            </a:r>
            <a:r>
              <a:rPr lang="en-GB" sz="1800" b="0" i="0" dirty="0" err="1">
                <a:solidFill>
                  <a:schemeClr val="dk1"/>
                </a:solidFill>
                <a:latin typeface="Roboto" panose="02000000000000000000" pitchFamily="2" charset="0"/>
                <a:ea typeface="Roboto" panose="02000000000000000000" pitchFamily="2" charset="0"/>
                <a:cs typeface="Roboto"/>
                <a:sym typeface="Roboto"/>
              </a:rPr>
              <a:t>luật</a:t>
            </a:r>
            <a:r>
              <a:rPr lang="en-GB" sz="1800" b="0" i="0" dirty="0">
                <a:solidFill>
                  <a:schemeClr val="dk1"/>
                </a:solidFill>
                <a:latin typeface="Roboto" panose="02000000000000000000" pitchFamily="2" charset="0"/>
                <a:ea typeface="Roboto" panose="02000000000000000000" pitchFamily="2" charset="0"/>
                <a:cs typeface="Roboto"/>
                <a:sym typeface="Roboto"/>
              </a:rPr>
              <a:t> </a:t>
            </a:r>
            <a:r>
              <a:rPr lang="en-GB" sz="1800" b="0" i="0" dirty="0" err="1">
                <a:solidFill>
                  <a:schemeClr val="dk1"/>
                </a:solidFill>
                <a:latin typeface="Roboto" panose="02000000000000000000" pitchFamily="2" charset="0"/>
                <a:ea typeface="Roboto" panose="02000000000000000000" pitchFamily="2" charset="0"/>
                <a:cs typeface="Roboto"/>
                <a:sym typeface="Roboto"/>
              </a:rPr>
              <a:t>bản</a:t>
            </a:r>
            <a:r>
              <a:rPr lang="en-GB" sz="1800" b="0" i="0" dirty="0">
                <a:solidFill>
                  <a:schemeClr val="dk1"/>
                </a:solidFill>
                <a:latin typeface="Roboto" panose="02000000000000000000" pitchFamily="2" charset="0"/>
                <a:ea typeface="Roboto" panose="02000000000000000000" pitchFamily="2" charset="0"/>
                <a:cs typeface="Roboto"/>
                <a:sym typeface="Roboto"/>
              </a:rPr>
              <a:t> </a:t>
            </a:r>
            <a:r>
              <a:rPr lang="en-GB" sz="1800" b="0" i="0" dirty="0" err="1">
                <a:solidFill>
                  <a:schemeClr val="dk1"/>
                </a:solidFill>
                <a:latin typeface="Roboto" panose="02000000000000000000" pitchFamily="2" charset="0"/>
                <a:ea typeface="Roboto" panose="02000000000000000000" pitchFamily="2" charset="0"/>
                <a:cs typeface="Roboto"/>
                <a:sym typeface="Roboto"/>
              </a:rPr>
              <a:t>quyền</a:t>
            </a:r>
            <a:endParaRPr lang="en-GB" sz="1800" b="0" i="0" dirty="0">
              <a:solidFill>
                <a:schemeClr val="dk1"/>
              </a:solidFill>
              <a:latin typeface="Roboto" panose="02000000000000000000" pitchFamily="2" charset="0"/>
              <a:ea typeface="Roboto" panose="02000000000000000000" pitchFamily="2" charset="0"/>
              <a:cs typeface="Roboto"/>
              <a:sym typeface="Roboto"/>
            </a:endParaRPr>
          </a:p>
          <a:p>
            <a:pPr marL="285750" marR="0" lvl="0" indent="-285750" algn="just" rtl="0">
              <a:lnSpc>
                <a:spcPct val="130000"/>
              </a:lnSpc>
              <a:spcBef>
                <a:spcPts val="1000"/>
              </a:spcBef>
              <a:spcAft>
                <a:spcPts val="0"/>
              </a:spcAft>
              <a:buClr>
                <a:schemeClr val="accent2">
                  <a:lumMod val="75000"/>
                </a:schemeClr>
              </a:buClr>
              <a:buSzPts val="1800"/>
              <a:buFont typeface="Wingdings" panose="05000000000000000000" pitchFamily="2" charset="2"/>
              <a:buChar char="§"/>
            </a:pPr>
            <a:r>
              <a:rPr lang="en-GB" sz="1800">
                <a:solidFill>
                  <a:schemeClr val="dk1"/>
                </a:solidFill>
                <a:latin typeface="Roboto" panose="02000000000000000000" pitchFamily="2" charset="0"/>
                <a:ea typeface="Roboto" panose="02000000000000000000" pitchFamily="2" charset="0"/>
                <a:cs typeface="Roboto"/>
                <a:sym typeface="Roboto"/>
              </a:rPr>
              <a:t>Được cung cấp các ứng dụng khai thác trên nhiều nền tảng khác nhau như IOS, Android, PC</a:t>
            </a:r>
          </a:p>
          <a:p>
            <a:pPr marL="285750" marR="0" lvl="0" indent="-285750" algn="just" rtl="0">
              <a:lnSpc>
                <a:spcPct val="130000"/>
              </a:lnSpc>
              <a:spcBef>
                <a:spcPts val="1000"/>
              </a:spcBef>
              <a:spcAft>
                <a:spcPts val="0"/>
              </a:spcAft>
              <a:buClr>
                <a:schemeClr val="accent2">
                  <a:lumMod val="75000"/>
                </a:schemeClr>
              </a:buClr>
              <a:buSzPts val="1800"/>
              <a:buFont typeface="Wingdings" panose="05000000000000000000" pitchFamily="2" charset="2"/>
              <a:buChar char="§"/>
            </a:pPr>
            <a:r>
              <a:rPr lang="en-GB" sz="1800">
                <a:solidFill>
                  <a:schemeClr val="dk1"/>
                </a:solidFill>
                <a:latin typeface="Roboto" panose="02000000000000000000" pitchFamily="2" charset="0"/>
                <a:ea typeface="Roboto" panose="02000000000000000000" pitchFamily="2" charset="0"/>
                <a:cs typeface="Roboto"/>
                <a:sym typeface="Roboto"/>
              </a:rPr>
              <a:t>Đọc tài </a:t>
            </a:r>
            <a:r>
              <a:rPr lang="en-GB" sz="1800" dirty="0" err="1">
                <a:solidFill>
                  <a:schemeClr val="dk1"/>
                </a:solidFill>
                <a:latin typeface="Roboto" panose="02000000000000000000" pitchFamily="2" charset="0"/>
                <a:ea typeface="Roboto" panose="02000000000000000000" pitchFamily="2" charset="0"/>
                <a:cs typeface="Roboto"/>
                <a:sym typeface="Roboto"/>
              </a:rPr>
              <a:t>liệu</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mọi</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lúc</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err="1">
                <a:solidFill>
                  <a:schemeClr val="dk1"/>
                </a:solidFill>
                <a:latin typeface="Roboto" panose="02000000000000000000" pitchFamily="2" charset="0"/>
                <a:ea typeface="Roboto" panose="02000000000000000000" pitchFamily="2" charset="0"/>
                <a:cs typeface="Roboto"/>
                <a:sym typeface="Roboto"/>
              </a:rPr>
              <a:t>mọi</a:t>
            </a:r>
            <a:r>
              <a:rPr lang="en-GB" sz="1800">
                <a:solidFill>
                  <a:schemeClr val="dk1"/>
                </a:solidFill>
                <a:latin typeface="Roboto" panose="02000000000000000000" pitchFamily="2" charset="0"/>
                <a:ea typeface="Roboto" panose="02000000000000000000" pitchFamily="2" charset="0"/>
                <a:cs typeface="Roboto"/>
                <a:sym typeface="Roboto"/>
              </a:rPr>
              <a:t> nơi,</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a:solidFill>
                  <a:schemeClr val="dk1"/>
                </a:solidFill>
                <a:latin typeface="Roboto" panose="02000000000000000000" pitchFamily="2" charset="0"/>
                <a:ea typeface="Roboto" panose="02000000000000000000" pitchFamily="2" charset="0"/>
                <a:cs typeface="Roboto"/>
                <a:sym typeface="Roboto"/>
              </a:rPr>
              <a:t>ngay </a:t>
            </a:r>
            <a:r>
              <a:rPr lang="en-GB" sz="1800" dirty="0" err="1">
                <a:solidFill>
                  <a:schemeClr val="dk1"/>
                </a:solidFill>
                <a:latin typeface="Roboto" panose="02000000000000000000" pitchFamily="2" charset="0"/>
                <a:ea typeface="Roboto" panose="02000000000000000000" pitchFamily="2" charset="0"/>
                <a:cs typeface="Roboto"/>
                <a:sym typeface="Roboto"/>
              </a:rPr>
              <a:t>cả</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khi</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không</a:t>
            </a:r>
            <a:r>
              <a:rPr lang="en-GB" sz="1800" dirty="0">
                <a:solidFill>
                  <a:schemeClr val="dk1"/>
                </a:solidFill>
                <a:latin typeface="Roboto" panose="02000000000000000000" pitchFamily="2" charset="0"/>
                <a:ea typeface="Roboto" panose="02000000000000000000" pitchFamily="2" charset="0"/>
                <a:cs typeface="Roboto"/>
                <a:sym typeface="Roboto"/>
              </a:rPr>
              <a:t> có internet</a:t>
            </a:r>
          </a:p>
          <a:p>
            <a:pPr marL="285750" marR="0" lvl="0" indent="-285750" algn="just" rtl="0">
              <a:lnSpc>
                <a:spcPct val="130000"/>
              </a:lnSpc>
              <a:spcBef>
                <a:spcPts val="1000"/>
              </a:spcBef>
              <a:spcAft>
                <a:spcPts val="0"/>
              </a:spcAft>
              <a:buClr>
                <a:schemeClr val="accent2">
                  <a:lumMod val="75000"/>
                </a:schemeClr>
              </a:buClr>
              <a:buSzPts val="1800"/>
              <a:buFont typeface="Wingdings" panose="05000000000000000000" pitchFamily="2" charset="2"/>
              <a:buChar char="§"/>
            </a:pPr>
            <a:r>
              <a:rPr lang="en-GB" sz="1800">
                <a:solidFill>
                  <a:schemeClr val="dk1"/>
                </a:solidFill>
                <a:latin typeface="Roboto" panose="02000000000000000000" pitchFamily="2" charset="0"/>
                <a:ea typeface="Roboto" panose="02000000000000000000" pitchFamily="2" charset="0"/>
                <a:cs typeface="Roboto"/>
                <a:sym typeface="Roboto"/>
              </a:rPr>
              <a:t>Được </a:t>
            </a:r>
            <a:r>
              <a:rPr lang="en-GB" sz="1800" dirty="0" err="1">
                <a:solidFill>
                  <a:schemeClr val="dk1"/>
                </a:solidFill>
                <a:latin typeface="Roboto" panose="02000000000000000000" pitchFamily="2" charset="0"/>
                <a:ea typeface="Roboto" panose="02000000000000000000" pitchFamily="2" charset="0"/>
                <a:cs typeface="Roboto"/>
                <a:sym typeface="Roboto"/>
              </a:rPr>
              <a:t>cung</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cấp</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nhiều</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công</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cụ</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tiện</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ích</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trong</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quá</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trình</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đọc</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dirty="0" err="1">
                <a:solidFill>
                  <a:schemeClr val="dk1"/>
                </a:solidFill>
                <a:latin typeface="Roboto" panose="02000000000000000000" pitchFamily="2" charset="0"/>
                <a:ea typeface="Roboto" panose="02000000000000000000" pitchFamily="2" charset="0"/>
                <a:cs typeface="Roboto"/>
                <a:sym typeface="Roboto"/>
              </a:rPr>
              <a:t>tài</a:t>
            </a:r>
            <a:r>
              <a:rPr lang="en-GB" sz="1800" dirty="0">
                <a:solidFill>
                  <a:schemeClr val="dk1"/>
                </a:solidFill>
                <a:latin typeface="Roboto" panose="02000000000000000000" pitchFamily="2" charset="0"/>
                <a:ea typeface="Roboto" panose="02000000000000000000" pitchFamily="2" charset="0"/>
                <a:cs typeface="Roboto"/>
                <a:sym typeface="Roboto"/>
              </a:rPr>
              <a:t> </a:t>
            </a:r>
            <a:r>
              <a:rPr lang="en-GB" sz="1800" err="1">
                <a:solidFill>
                  <a:schemeClr val="dk1"/>
                </a:solidFill>
                <a:latin typeface="Roboto" panose="02000000000000000000" pitchFamily="2" charset="0"/>
                <a:ea typeface="Roboto" panose="02000000000000000000" pitchFamily="2" charset="0"/>
                <a:cs typeface="Roboto"/>
                <a:sym typeface="Roboto"/>
              </a:rPr>
              <a:t>liệu</a:t>
            </a:r>
            <a:r>
              <a:rPr lang="en-GB" sz="1800">
                <a:solidFill>
                  <a:schemeClr val="dk1"/>
                </a:solidFill>
                <a:latin typeface="Roboto" panose="02000000000000000000" pitchFamily="2" charset="0"/>
                <a:ea typeface="Roboto" panose="02000000000000000000" pitchFamily="2" charset="0"/>
                <a:cs typeface="Roboto"/>
                <a:sym typeface="Roboto"/>
              </a:rPr>
              <a:t> số</a:t>
            </a:r>
            <a:endParaRPr lang="en-GB" sz="1800" dirty="0">
              <a:solidFill>
                <a:schemeClr val="dk1"/>
              </a:solidFill>
              <a:latin typeface="Roboto" panose="02000000000000000000" pitchFamily="2" charset="0"/>
              <a:ea typeface="Roboto" panose="02000000000000000000" pitchFamily="2" charset="0"/>
              <a:cs typeface="Roboto"/>
              <a:sym typeface="Roboto"/>
            </a:endParaRPr>
          </a:p>
          <a:p>
            <a:pPr marL="285750" marR="0" lvl="0" indent="-285750" algn="l" rtl="0">
              <a:lnSpc>
                <a:spcPct val="130000"/>
              </a:lnSpc>
              <a:spcBef>
                <a:spcPts val="1000"/>
              </a:spcBef>
              <a:spcAft>
                <a:spcPts val="0"/>
              </a:spcAft>
              <a:buClr>
                <a:schemeClr val="accent2">
                  <a:lumMod val="75000"/>
                </a:schemeClr>
              </a:buClr>
              <a:buSzPts val="1800"/>
              <a:buFont typeface="Wingdings" panose="05000000000000000000" pitchFamily="2" charset="2"/>
              <a:buChar char="§"/>
            </a:pPr>
            <a:endParaRPr lang="en-GB" sz="1600" b="0" i="0" dirty="0">
              <a:solidFill>
                <a:schemeClr val="dk1"/>
              </a:solidFill>
              <a:latin typeface="Roboto" panose="02000000000000000000" pitchFamily="2" charset="0"/>
              <a:ea typeface="Roboto" panose="02000000000000000000" pitchFamily="2" charset="0"/>
              <a:cs typeface="Roboto"/>
              <a:sym typeface="Roboto"/>
            </a:endParaRPr>
          </a:p>
          <a:p>
            <a:pPr marL="285750" marR="0" lvl="0" indent="-285750" algn="l" rtl="0">
              <a:lnSpc>
                <a:spcPct val="130000"/>
              </a:lnSpc>
              <a:spcBef>
                <a:spcPts val="1000"/>
              </a:spcBef>
              <a:spcAft>
                <a:spcPts val="0"/>
              </a:spcAft>
              <a:buClr>
                <a:schemeClr val="accent2">
                  <a:lumMod val="75000"/>
                </a:schemeClr>
              </a:buClr>
              <a:buSzPts val="1800"/>
              <a:buFont typeface="Wingdings" panose="05000000000000000000" pitchFamily="2" charset="2"/>
              <a:buChar char="§"/>
            </a:pPr>
            <a:endParaRPr lang="en-US" sz="1600" dirty="0">
              <a:solidFill>
                <a:schemeClr val="dk1"/>
              </a:solidFill>
              <a:latin typeface="Roboto" panose="02000000000000000000" pitchFamily="2" charset="0"/>
              <a:ea typeface="Roboto" panose="02000000000000000000" pitchFamily="2" charset="0"/>
              <a:cs typeface="Roboto"/>
              <a:sym typeface="Roboto"/>
            </a:endParaRPr>
          </a:p>
        </p:txBody>
      </p:sp>
      <p:pic>
        <p:nvPicPr>
          <p:cNvPr id="3" name="Picture 2">
            <a:extLst>
              <a:ext uri="{FF2B5EF4-FFF2-40B4-BE49-F238E27FC236}">
                <a16:creationId xmlns:a16="http://schemas.microsoft.com/office/drawing/2014/main" id="{435C20FC-D1C0-918C-5058-E5DD8E1F3705}"/>
              </a:ext>
            </a:extLst>
          </p:cNvPr>
          <p:cNvPicPr>
            <a:picLocks noChangeAspect="1"/>
          </p:cNvPicPr>
          <p:nvPr/>
        </p:nvPicPr>
        <p:blipFill rotWithShape="1">
          <a:blip r:embed="rId3">
            <a:extLst>
              <a:ext uri="{28A0092B-C50C-407E-A947-70E740481C1C}">
                <a14:useLocalDpi xmlns:a14="http://schemas.microsoft.com/office/drawing/2010/main" val="0"/>
              </a:ext>
            </a:extLst>
          </a:blip>
          <a:srcRect b="10819"/>
          <a:stretch/>
        </p:blipFill>
        <p:spPr>
          <a:xfrm>
            <a:off x="5581974" y="1126831"/>
            <a:ext cx="6610026" cy="4904522"/>
          </a:xfrm>
          <a:prstGeom prst="rect">
            <a:avLst/>
          </a:prstGeom>
        </p:spPr>
      </p:pic>
      <p:sp>
        <p:nvSpPr>
          <p:cNvPr id="2" name="Rectangle 1">
            <a:extLst>
              <a:ext uri="{FF2B5EF4-FFF2-40B4-BE49-F238E27FC236}">
                <a16:creationId xmlns:a16="http://schemas.microsoft.com/office/drawing/2014/main" id="{5355A271-08EE-9808-C9DD-66086234B340}"/>
              </a:ext>
            </a:extLst>
          </p:cNvPr>
          <p:cNvSpPr/>
          <p:nvPr/>
        </p:nvSpPr>
        <p:spPr>
          <a:xfrm>
            <a:off x="796503" y="388799"/>
            <a:ext cx="11039897" cy="491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b="1">
                <a:solidFill>
                  <a:schemeClr val="accent1"/>
                </a:solidFill>
                <a:latin typeface="Cambria" panose="02040503050406030204" pitchFamily="18" charset="0"/>
                <a:ea typeface="Cambria" panose="02040503050406030204" pitchFamily="18" charset="0"/>
              </a:rPr>
              <a:t>LỢI ÍCH ĐỐI VỚI BẠN ĐỌC</a:t>
            </a:r>
            <a:endParaRPr lang="en-GB" sz="3600" b="1" dirty="0">
              <a:solidFill>
                <a:schemeClr val="accent1"/>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1729679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136CC-1E54-432E-9AB1-A26EB9EB2EE4}"/>
              </a:ext>
            </a:extLst>
          </p:cNvPr>
          <p:cNvSpPr>
            <a:spLocks noGrp="1"/>
          </p:cNvSpPr>
          <p:nvPr>
            <p:ph type="ctrTitle"/>
          </p:nvPr>
        </p:nvSpPr>
        <p:spPr>
          <a:xfrm>
            <a:off x="1219200" y="1277774"/>
            <a:ext cx="10972800" cy="2151226"/>
          </a:xfrm>
        </p:spPr>
        <p:txBody>
          <a:bodyPr/>
          <a:lstStyle/>
          <a:p>
            <a:r>
              <a:rPr lang="en-US" b="1" dirty="0"/>
              <a:t>XIN TRÂN TRỌNG CẢM </a:t>
            </a:r>
            <a:r>
              <a:rPr lang="vi-VN" b="1" dirty="0">
                <a:cs typeface="Calibri Light" panose="020F0302020204030204" pitchFamily="34" charset="0"/>
              </a:rPr>
              <a:t>Ơ</a:t>
            </a:r>
            <a:r>
              <a:rPr lang="en-US" b="1" dirty="0"/>
              <a:t>N!</a:t>
            </a:r>
          </a:p>
        </p:txBody>
      </p:sp>
    </p:spTree>
    <p:extLst>
      <p:ext uri="{BB962C8B-B14F-4D97-AF65-F5344CB8AC3E}">
        <p14:creationId xmlns:p14="http://schemas.microsoft.com/office/powerpoint/2010/main" val="1207870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9"/>
          <p:cNvSpPr txBox="1">
            <a:spLocks noGrp="1"/>
          </p:cNvSpPr>
          <p:nvPr>
            <p:ph type="ctrTitle" idx="4294967295"/>
          </p:nvPr>
        </p:nvSpPr>
        <p:spPr>
          <a:xfrm>
            <a:off x="700088" y="206375"/>
            <a:ext cx="11006137" cy="623888"/>
          </a:xfrm>
          <a:prstGeom prst="rect">
            <a:avLst/>
          </a:prstGeom>
          <a:noFill/>
          <a:ln>
            <a:noFill/>
          </a:ln>
        </p:spPr>
        <p:txBody>
          <a:bodyPr spcFirstLastPara="1" wrap="square" lIns="91425" tIns="45700" rIns="91425" bIns="45700" anchor="ctr" anchorCtr="0">
            <a:noAutofit/>
          </a:bodyPr>
          <a:lstStyle/>
          <a:p>
            <a:pPr marL="0" lvl="0" indent="0" algn="l" rtl="0">
              <a:lnSpc>
                <a:spcPct val="130000"/>
              </a:lnSpc>
              <a:spcBef>
                <a:spcPts val="0"/>
              </a:spcBef>
              <a:spcAft>
                <a:spcPts val="0"/>
              </a:spcAft>
              <a:buClr>
                <a:schemeClr val="dk2"/>
              </a:buClr>
              <a:buSzPts val="3800"/>
              <a:buFont typeface="Cambria"/>
              <a:buNone/>
            </a:pPr>
            <a:r>
              <a:rPr lang="en-US">
                <a:solidFill>
                  <a:schemeClr val="accent1"/>
                </a:solidFill>
                <a:latin typeface="Cambria"/>
                <a:ea typeface="Cambria"/>
                <a:cs typeface="Cambria"/>
                <a:sym typeface="Cambria"/>
              </a:rPr>
              <a:t>DSPACE LÀ GÌ?</a:t>
            </a:r>
            <a:endParaRPr>
              <a:solidFill>
                <a:schemeClr val="accent1"/>
              </a:solidFill>
              <a:latin typeface="Cambria"/>
              <a:ea typeface="Cambria"/>
              <a:cs typeface="Cambria"/>
              <a:sym typeface="Cambria"/>
            </a:endParaRPr>
          </a:p>
        </p:txBody>
      </p:sp>
      <p:pic>
        <p:nvPicPr>
          <p:cNvPr id="285" name="Google Shape;285;p9"/>
          <p:cNvPicPr preferRelativeResize="0"/>
          <p:nvPr/>
        </p:nvPicPr>
        <p:blipFill rotWithShape="1">
          <a:blip r:embed="rId3">
            <a:alphaModFix/>
          </a:blip>
          <a:srcRect/>
          <a:stretch/>
        </p:blipFill>
        <p:spPr>
          <a:xfrm>
            <a:off x="304800" y="1834449"/>
            <a:ext cx="5189243" cy="3749576"/>
          </a:xfrm>
          <a:prstGeom prst="rect">
            <a:avLst/>
          </a:prstGeom>
          <a:noFill/>
          <a:ln>
            <a:noFill/>
          </a:ln>
        </p:spPr>
      </p:pic>
      <p:sp>
        <p:nvSpPr>
          <p:cNvPr id="286" name="Google Shape;286;p9"/>
          <p:cNvSpPr txBox="1"/>
          <p:nvPr/>
        </p:nvSpPr>
        <p:spPr>
          <a:xfrm>
            <a:off x="5198533" y="1553364"/>
            <a:ext cx="6841067" cy="4955059"/>
          </a:xfrm>
          <a:prstGeom prst="rect">
            <a:avLst/>
          </a:prstGeom>
          <a:noFill/>
          <a:ln>
            <a:noFill/>
          </a:ln>
        </p:spPr>
        <p:txBody>
          <a:bodyPr spcFirstLastPara="1" wrap="square" lIns="91425" tIns="45700" rIns="91425" bIns="45700" anchor="t" anchorCtr="0">
            <a:normAutofit/>
          </a:bodyPr>
          <a:lstStyle/>
          <a:p>
            <a:pPr marL="457200" marR="0" lvl="2" indent="-457200" algn="just" rtl="0">
              <a:lnSpc>
                <a:spcPct val="90000"/>
              </a:lnSpc>
              <a:spcBef>
                <a:spcPts val="0"/>
              </a:spcBef>
              <a:spcAft>
                <a:spcPts val="0"/>
              </a:spcAft>
              <a:buClr>
                <a:schemeClr val="dk1"/>
              </a:buClr>
              <a:buSzPts val="2400"/>
              <a:buFont typeface="Noto Sans Symbols"/>
              <a:buChar char="▪"/>
            </a:pPr>
            <a:r>
              <a:rPr lang="en-US" sz="2400" b="0" i="0" u="none" strike="noStrike" cap="none">
                <a:solidFill>
                  <a:schemeClr val="dk1"/>
                </a:solidFill>
                <a:latin typeface="Cambria"/>
                <a:ea typeface="Cambria"/>
                <a:cs typeface="Cambria"/>
                <a:sym typeface="Cambria"/>
              </a:rPr>
              <a:t>DSpace là phần mềm quản lý tài nguyên số mã nguồn mở, được phát triển vào năm 2002 bởi HP và The MIT Libraries</a:t>
            </a:r>
            <a:endParaRPr sz="2400" b="0" i="0" u="none" strike="noStrike" cap="none">
              <a:solidFill>
                <a:schemeClr val="dk1"/>
              </a:solidFill>
              <a:latin typeface="Cambria"/>
              <a:ea typeface="Cambria"/>
              <a:cs typeface="Cambria"/>
              <a:sym typeface="Cambria"/>
            </a:endParaRPr>
          </a:p>
          <a:p>
            <a:pPr marL="457200" marR="0" lvl="2" indent="-457200" algn="just" rtl="0">
              <a:lnSpc>
                <a:spcPct val="90000"/>
              </a:lnSpc>
              <a:spcBef>
                <a:spcPts val="1100"/>
              </a:spcBef>
              <a:spcAft>
                <a:spcPts val="0"/>
              </a:spcAft>
              <a:buClr>
                <a:schemeClr val="dk1"/>
              </a:buClr>
              <a:buSzPts val="2400"/>
              <a:buFont typeface="Noto Sans Symbols"/>
              <a:buChar char="▪"/>
            </a:pPr>
            <a:r>
              <a:rPr lang="en-US" sz="2400" b="0" i="0" u="none" strike="noStrike" cap="none">
                <a:solidFill>
                  <a:schemeClr val="dk1"/>
                </a:solidFill>
                <a:latin typeface="Cambria"/>
                <a:ea typeface="Cambria"/>
                <a:cs typeface="Cambria"/>
                <a:sym typeface="Cambria"/>
              </a:rPr>
              <a:t>DSpace được sử dụng để tổ chức, lưu trữ và phân phối các bộ sưu tập số nhằm phục vụ cho các thư viện, các cơ quan đơn vị, trường đại học…</a:t>
            </a:r>
          </a:p>
          <a:p>
            <a:pPr marL="457200" marR="0" lvl="2" indent="-457200" algn="just" rtl="0">
              <a:lnSpc>
                <a:spcPct val="90000"/>
              </a:lnSpc>
              <a:spcBef>
                <a:spcPts val="1100"/>
              </a:spcBef>
              <a:spcAft>
                <a:spcPts val="0"/>
              </a:spcAft>
              <a:buClr>
                <a:schemeClr val="dk1"/>
              </a:buClr>
              <a:buSzPts val="2400"/>
              <a:buFont typeface="Noto Sans Symbols"/>
              <a:buChar char="▪"/>
            </a:pPr>
            <a:endParaRPr/>
          </a:p>
          <a:p>
            <a:pPr marL="0" marR="0" lvl="2" indent="0" algn="l" rtl="0">
              <a:lnSpc>
                <a:spcPct val="90000"/>
              </a:lnSpc>
              <a:spcBef>
                <a:spcPts val="1100"/>
              </a:spcBef>
              <a:spcAft>
                <a:spcPts val="0"/>
              </a:spcAft>
              <a:buClr>
                <a:schemeClr val="dk1"/>
              </a:buClr>
              <a:buSzPts val="2600"/>
              <a:buFont typeface="Arial"/>
              <a:buNone/>
            </a:pPr>
            <a:endParaRPr sz="26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89;p9">
            <a:extLst>
              <a:ext uri="{FF2B5EF4-FFF2-40B4-BE49-F238E27FC236}">
                <a16:creationId xmlns:a16="http://schemas.microsoft.com/office/drawing/2014/main" id="{2A49BD20-E280-4F91-6690-8692C325B5CB}"/>
              </a:ext>
            </a:extLst>
          </p:cNvPr>
          <p:cNvSpPr txBox="1"/>
          <p:nvPr/>
        </p:nvSpPr>
        <p:spPr>
          <a:xfrm>
            <a:off x="497874" y="245441"/>
            <a:ext cx="11598876"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200" b="1" i="0">
                <a:solidFill>
                  <a:schemeClr val="accent1"/>
                </a:solidFill>
                <a:latin typeface="Cambria" panose="02040503050406030204" pitchFamily="18" charset="0"/>
                <a:ea typeface="Cambria" panose="02040503050406030204" pitchFamily="18" charset="0"/>
                <a:cs typeface="Roboto"/>
                <a:sym typeface="Roboto"/>
              </a:rPr>
              <a:t>QUY TRÌNH QUẢN TRỊ VÀ KHAI THÁC TÀI LIỆU TRÊN DSPACE</a:t>
            </a:r>
          </a:p>
        </p:txBody>
      </p:sp>
      <p:grpSp>
        <p:nvGrpSpPr>
          <p:cNvPr id="51" name="Group 50">
            <a:extLst>
              <a:ext uri="{FF2B5EF4-FFF2-40B4-BE49-F238E27FC236}">
                <a16:creationId xmlns:a16="http://schemas.microsoft.com/office/drawing/2014/main" id="{AAB43A30-0C9B-0E8C-062E-4D271DB936C9}"/>
              </a:ext>
            </a:extLst>
          </p:cNvPr>
          <p:cNvGrpSpPr/>
          <p:nvPr/>
        </p:nvGrpSpPr>
        <p:grpSpPr>
          <a:xfrm>
            <a:off x="652152" y="2031474"/>
            <a:ext cx="11101698" cy="1940451"/>
            <a:chOff x="575952" y="2450574"/>
            <a:chExt cx="11298540" cy="1956847"/>
          </a:xfrm>
        </p:grpSpPr>
        <p:sp>
          <p:nvSpPr>
            <p:cNvPr id="5" name="Rounded Rectangle 6">
              <a:extLst>
                <a:ext uri="{FF2B5EF4-FFF2-40B4-BE49-F238E27FC236}">
                  <a16:creationId xmlns:a16="http://schemas.microsoft.com/office/drawing/2014/main" id="{003239C3-DAEB-643F-1D79-BB77E7F4EFDC}"/>
                </a:ext>
              </a:extLst>
            </p:cNvPr>
            <p:cNvSpPr/>
            <p:nvPr/>
          </p:nvSpPr>
          <p:spPr>
            <a:xfrm>
              <a:off x="575952" y="2450574"/>
              <a:ext cx="2149768" cy="1956847"/>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2000">
                  <a:latin typeface="Roboto" panose="02000000000000000000" pitchFamily="2" charset="0"/>
                  <a:ea typeface="Roboto" panose="02000000000000000000" pitchFamily="2" charset="0"/>
                </a:rPr>
                <a:t>Tạo cấu trúc tổ chức tài liệu số theo đơn vị, bộ sưu tập</a:t>
              </a:r>
              <a:endParaRPr lang="en-US" sz="2000" dirty="0">
                <a:latin typeface="Roboto" panose="02000000000000000000" pitchFamily="2" charset="0"/>
                <a:ea typeface="Roboto" panose="02000000000000000000" pitchFamily="2" charset="0"/>
              </a:endParaRPr>
            </a:p>
          </p:txBody>
        </p:sp>
        <p:sp>
          <p:nvSpPr>
            <p:cNvPr id="6" name="Rounded Rectangle 7">
              <a:extLst>
                <a:ext uri="{FF2B5EF4-FFF2-40B4-BE49-F238E27FC236}">
                  <a16:creationId xmlns:a16="http://schemas.microsoft.com/office/drawing/2014/main" id="{146FB295-B6B0-2886-7B50-4FC3CA8E97A3}"/>
                </a:ext>
              </a:extLst>
            </p:cNvPr>
            <p:cNvSpPr/>
            <p:nvPr/>
          </p:nvSpPr>
          <p:spPr>
            <a:xfrm>
              <a:off x="3635647" y="2450574"/>
              <a:ext cx="2149768" cy="1956845"/>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2000">
                  <a:latin typeface="Roboto" panose="02000000000000000000" pitchFamily="2" charset="0"/>
                  <a:ea typeface="Roboto" panose="02000000000000000000" pitchFamily="2" charset="0"/>
                </a:rPr>
                <a:t>Phân quyền chính sách cho các đơn vị, bộ sưu tập</a:t>
              </a:r>
              <a:endParaRPr lang="en-US" sz="2000" dirty="0">
                <a:latin typeface="Roboto" panose="02000000000000000000" pitchFamily="2" charset="0"/>
                <a:ea typeface="Roboto" panose="02000000000000000000" pitchFamily="2" charset="0"/>
              </a:endParaRPr>
            </a:p>
          </p:txBody>
        </p:sp>
        <p:sp>
          <p:nvSpPr>
            <p:cNvPr id="7" name="Rounded Rectangle 8">
              <a:extLst>
                <a:ext uri="{FF2B5EF4-FFF2-40B4-BE49-F238E27FC236}">
                  <a16:creationId xmlns:a16="http://schemas.microsoft.com/office/drawing/2014/main" id="{1184221A-1A8E-FD44-DC59-66154B6EAFC4}"/>
                </a:ext>
              </a:extLst>
            </p:cNvPr>
            <p:cNvSpPr/>
            <p:nvPr/>
          </p:nvSpPr>
          <p:spPr>
            <a:xfrm>
              <a:off x="9724724" y="2450574"/>
              <a:ext cx="2149768" cy="1956844"/>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n-US" sz="2000" dirty="0" err="1">
                  <a:latin typeface="Roboto" panose="02000000000000000000" pitchFamily="2" charset="0"/>
                  <a:ea typeface="Roboto" panose="02000000000000000000" pitchFamily="2" charset="0"/>
                </a:rPr>
                <a:t>Phân</a:t>
              </a:r>
              <a:r>
                <a:rPr lang="en-US" sz="2000" dirty="0">
                  <a:latin typeface="Roboto" panose="02000000000000000000" pitchFamily="2" charset="0"/>
                  <a:ea typeface="Roboto" panose="02000000000000000000" pitchFamily="2" charset="0"/>
                </a:rPr>
                <a:t> </a:t>
              </a:r>
              <a:r>
                <a:rPr lang="en-US" sz="2000" dirty="0" err="1">
                  <a:latin typeface="Roboto" panose="02000000000000000000" pitchFamily="2" charset="0"/>
                  <a:ea typeface="Roboto" panose="02000000000000000000" pitchFamily="2" charset="0"/>
                </a:rPr>
                <a:t>phối</a:t>
              </a:r>
              <a:r>
                <a:rPr lang="en-US" sz="2000" dirty="0">
                  <a:latin typeface="Roboto" panose="02000000000000000000" pitchFamily="2" charset="0"/>
                  <a:ea typeface="Roboto" panose="02000000000000000000" pitchFamily="2" charset="0"/>
                </a:rPr>
                <a:t>, </a:t>
              </a:r>
              <a:r>
                <a:rPr lang="en-US" sz="2000" dirty="0" err="1">
                  <a:latin typeface="Roboto" panose="02000000000000000000" pitchFamily="2" charset="0"/>
                  <a:ea typeface="Roboto" panose="02000000000000000000" pitchFamily="2" charset="0"/>
                </a:rPr>
                <a:t>khai</a:t>
              </a:r>
              <a:r>
                <a:rPr lang="en-US" sz="2000" dirty="0">
                  <a:latin typeface="Roboto" panose="02000000000000000000" pitchFamily="2" charset="0"/>
                  <a:ea typeface="Roboto" panose="02000000000000000000" pitchFamily="2" charset="0"/>
                </a:rPr>
                <a:t> </a:t>
              </a:r>
              <a:r>
                <a:rPr lang="en-US" sz="2000" dirty="0" err="1">
                  <a:latin typeface="Roboto" panose="02000000000000000000" pitchFamily="2" charset="0"/>
                  <a:ea typeface="Roboto" panose="02000000000000000000" pitchFamily="2" charset="0"/>
                </a:rPr>
                <a:t>thác</a:t>
              </a:r>
              <a:r>
                <a:rPr lang="en-US" sz="2000" dirty="0">
                  <a:latin typeface="Roboto" panose="02000000000000000000" pitchFamily="2" charset="0"/>
                  <a:ea typeface="Roboto" panose="02000000000000000000" pitchFamily="2" charset="0"/>
                </a:rPr>
                <a:t> </a:t>
              </a:r>
            </a:p>
            <a:p>
              <a:pPr algn="ctr"/>
              <a:r>
                <a:rPr lang="en-US" sz="2000" dirty="0">
                  <a:latin typeface="Roboto" panose="02000000000000000000" pitchFamily="2" charset="0"/>
                  <a:ea typeface="Roboto" panose="02000000000000000000" pitchFamily="2" charset="0"/>
                </a:rPr>
                <a:t>Tài </a:t>
              </a:r>
              <a:r>
                <a:rPr lang="en-US" sz="2000" dirty="0" err="1">
                  <a:latin typeface="Roboto" panose="02000000000000000000" pitchFamily="2" charset="0"/>
                  <a:ea typeface="Roboto" panose="02000000000000000000" pitchFamily="2" charset="0"/>
                </a:rPr>
                <a:t>liệu</a:t>
              </a:r>
              <a:r>
                <a:rPr lang="en-US" sz="2000" dirty="0">
                  <a:latin typeface="Roboto" panose="02000000000000000000" pitchFamily="2" charset="0"/>
                  <a:ea typeface="Roboto" panose="02000000000000000000" pitchFamily="2" charset="0"/>
                </a:rPr>
                <a:t> </a:t>
              </a:r>
              <a:r>
                <a:rPr lang="en-US" sz="2000" dirty="0" err="1">
                  <a:latin typeface="Roboto" panose="02000000000000000000" pitchFamily="2" charset="0"/>
                  <a:ea typeface="Roboto" panose="02000000000000000000" pitchFamily="2" charset="0"/>
                </a:rPr>
                <a:t>số</a:t>
              </a:r>
              <a:endParaRPr lang="en-US" sz="2000" dirty="0">
                <a:latin typeface="Roboto" panose="02000000000000000000" pitchFamily="2" charset="0"/>
                <a:ea typeface="Roboto" panose="02000000000000000000" pitchFamily="2" charset="0"/>
              </a:endParaRPr>
            </a:p>
          </p:txBody>
        </p:sp>
        <p:sp>
          <p:nvSpPr>
            <p:cNvPr id="3" name="Rounded Rectangle 7">
              <a:extLst>
                <a:ext uri="{FF2B5EF4-FFF2-40B4-BE49-F238E27FC236}">
                  <a16:creationId xmlns:a16="http://schemas.microsoft.com/office/drawing/2014/main" id="{38EE156B-B0F2-C7CC-E566-C5023D446DA3}"/>
                </a:ext>
              </a:extLst>
            </p:cNvPr>
            <p:cNvSpPr/>
            <p:nvPr/>
          </p:nvSpPr>
          <p:spPr>
            <a:xfrm>
              <a:off x="6695342" y="2450574"/>
              <a:ext cx="2149768" cy="1956845"/>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2000">
                  <a:latin typeface="Roboto" panose="02000000000000000000" pitchFamily="2" charset="0"/>
                  <a:ea typeface="Roboto" panose="02000000000000000000" pitchFamily="2" charset="0"/>
                </a:rPr>
                <a:t>Tạo tài liệu và thiết lập các thông tin bản quyền  </a:t>
              </a:r>
              <a:endParaRPr lang="en-US" sz="2000" dirty="0">
                <a:latin typeface="Roboto" panose="02000000000000000000" pitchFamily="2" charset="0"/>
                <a:ea typeface="Roboto" panose="02000000000000000000" pitchFamily="2" charset="0"/>
              </a:endParaRPr>
            </a:p>
          </p:txBody>
        </p:sp>
        <p:cxnSp>
          <p:nvCxnSpPr>
            <p:cNvPr id="9" name="Straight Arrow Connector 8">
              <a:extLst>
                <a:ext uri="{FF2B5EF4-FFF2-40B4-BE49-F238E27FC236}">
                  <a16:creationId xmlns:a16="http://schemas.microsoft.com/office/drawing/2014/main" id="{B411E59D-2F2B-1522-499F-DFAEF461C6C8}"/>
                </a:ext>
              </a:extLst>
            </p:cNvPr>
            <p:cNvCxnSpPr>
              <a:cxnSpLocks/>
            </p:cNvCxnSpPr>
            <p:nvPr/>
          </p:nvCxnSpPr>
          <p:spPr>
            <a:xfrm flipV="1">
              <a:off x="2800126" y="3448040"/>
              <a:ext cx="736316" cy="2"/>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9" name="Straight Arrow Connector 48">
              <a:extLst>
                <a:ext uri="{FF2B5EF4-FFF2-40B4-BE49-F238E27FC236}">
                  <a16:creationId xmlns:a16="http://schemas.microsoft.com/office/drawing/2014/main" id="{DA5DB0F3-AA1F-D8BC-E558-19CEF65ED944}"/>
                </a:ext>
              </a:extLst>
            </p:cNvPr>
            <p:cNvCxnSpPr>
              <a:cxnSpLocks/>
            </p:cNvCxnSpPr>
            <p:nvPr/>
          </p:nvCxnSpPr>
          <p:spPr>
            <a:xfrm flipV="1">
              <a:off x="5887377" y="3448040"/>
              <a:ext cx="736316" cy="2"/>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50" name="Straight Arrow Connector 49">
              <a:extLst>
                <a:ext uri="{FF2B5EF4-FFF2-40B4-BE49-F238E27FC236}">
                  <a16:creationId xmlns:a16="http://schemas.microsoft.com/office/drawing/2014/main" id="{D3C0ABF1-5812-0BCB-DF3D-02BE3696C6F7}"/>
                </a:ext>
              </a:extLst>
            </p:cNvPr>
            <p:cNvCxnSpPr>
              <a:cxnSpLocks/>
            </p:cNvCxnSpPr>
            <p:nvPr/>
          </p:nvCxnSpPr>
          <p:spPr>
            <a:xfrm flipV="1">
              <a:off x="8916759" y="3428994"/>
              <a:ext cx="736316" cy="2"/>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grpSp>
    </p:spTree>
    <p:extLst>
      <p:ext uri="{BB962C8B-B14F-4D97-AF65-F5344CB8AC3E}">
        <p14:creationId xmlns:p14="http://schemas.microsoft.com/office/powerpoint/2010/main" val="1466068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11"/>
          <p:cNvSpPr txBox="1">
            <a:spLocks noGrp="1"/>
          </p:cNvSpPr>
          <p:nvPr>
            <p:ph type="ctrTitle"/>
          </p:nvPr>
        </p:nvSpPr>
        <p:spPr>
          <a:xfrm>
            <a:off x="609600" y="168045"/>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LẬP CẤU TRÚC TỔ CHỨC TÀI LIỆU SỐ</a:t>
            </a:r>
          </a:p>
        </p:txBody>
      </p:sp>
      <p:pic>
        <p:nvPicPr>
          <p:cNvPr id="301" name="Google Shape;301;p11"/>
          <p:cNvPicPr preferRelativeResize="0"/>
          <p:nvPr/>
        </p:nvPicPr>
        <p:blipFill rotWithShape="1">
          <a:blip r:embed="rId3">
            <a:alphaModFix/>
          </a:blip>
          <a:srcRect/>
          <a:stretch/>
        </p:blipFill>
        <p:spPr>
          <a:xfrm>
            <a:off x="2996844" y="1631340"/>
            <a:ext cx="6490056" cy="4553250"/>
          </a:xfrm>
          <a:prstGeom prst="rect">
            <a:avLst/>
          </a:prstGeom>
          <a:noFill/>
          <a:ln>
            <a:noFill/>
          </a:ln>
        </p:spPr>
      </p:pic>
      <p:sp>
        <p:nvSpPr>
          <p:cNvPr id="2" name="Title 1">
            <a:extLst>
              <a:ext uri="{FF2B5EF4-FFF2-40B4-BE49-F238E27FC236}">
                <a16:creationId xmlns:a16="http://schemas.microsoft.com/office/drawing/2014/main" id="{E1090EF1-496B-33DD-A49A-C9ECE244F786}"/>
              </a:ext>
            </a:extLst>
          </p:cNvPr>
          <p:cNvSpPr txBox="1">
            <a:spLocks/>
          </p:cNvSpPr>
          <p:nvPr/>
        </p:nvSpPr>
        <p:spPr>
          <a:xfrm>
            <a:off x="609600" y="673410"/>
            <a:ext cx="11006137" cy="9494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a:solidFill>
                  <a:srgbClr val="EE2A79"/>
                </a:solidFill>
                <a:latin typeface="Roboto" panose="02000000000000000000" pitchFamily="2" charset="0"/>
                <a:ea typeface="Roboto" panose="02000000000000000000" pitchFamily="2" charset="0"/>
              </a:rPr>
              <a:t>CẤU TRÚC TỔ CHỨC TÀI LIỆU SỐ TRÊN DSPACE</a:t>
            </a:r>
            <a:endParaRPr lang="en-US" sz="2400" b="1" dirty="0">
              <a:solidFill>
                <a:srgbClr val="EE2A79"/>
              </a:solidFill>
              <a:latin typeface="Roboto" panose="02000000000000000000" pitchFamily="2" charset="0"/>
              <a:ea typeface="Roboto" panose="02000000000000000000" pitchFamily="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9503EE-E97B-DFD4-A6C3-A3EF2CCE235E}"/>
            </a:ext>
          </a:extLst>
        </p:cNvPr>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B39DD23C-47F6-F99B-79A1-5F3B413F2D99}"/>
              </a:ext>
            </a:extLst>
          </p:cNvPr>
          <p:cNvSpPr txBox="1">
            <a:spLocks/>
          </p:cNvSpPr>
          <p:nvPr/>
        </p:nvSpPr>
        <p:spPr>
          <a:xfrm>
            <a:off x="757135" y="1418182"/>
            <a:ext cx="11003605" cy="543981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buFont typeface="+mj-lt"/>
              <a:buAutoNum type="arabicPeriod"/>
            </a:pPr>
            <a:endParaRPr lang="en-US" dirty="0">
              <a:latin typeface="Roboto" panose="02000000000000000000" pitchFamily="2" charset="0"/>
              <a:ea typeface="Roboto" panose="02000000000000000000" pitchFamily="2" charset="0"/>
            </a:endParaRPr>
          </a:p>
          <a:p>
            <a:pPr marL="914400" lvl="1" indent="-457200">
              <a:buFont typeface="+mj-lt"/>
              <a:buAutoNum type="arabicPeriod"/>
            </a:pPr>
            <a:endParaRPr lang="vi-VN" dirty="0">
              <a:latin typeface="Roboto" panose="02000000000000000000" pitchFamily="2" charset="0"/>
              <a:ea typeface="Roboto" panose="02000000000000000000" pitchFamily="2" charset="0"/>
            </a:endParaRPr>
          </a:p>
        </p:txBody>
      </p:sp>
      <p:graphicFrame>
        <p:nvGraphicFramePr>
          <p:cNvPr id="3" name="Diagram 2">
            <a:extLst>
              <a:ext uri="{FF2B5EF4-FFF2-40B4-BE49-F238E27FC236}">
                <a16:creationId xmlns:a16="http://schemas.microsoft.com/office/drawing/2014/main" id="{759FFD19-339C-C4EF-8E8E-FCC3D929EC44}"/>
              </a:ext>
            </a:extLst>
          </p:cNvPr>
          <p:cNvGraphicFramePr/>
          <p:nvPr>
            <p:extLst>
              <p:ext uri="{D42A27DB-BD31-4B8C-83A1-F6EECF244321}">
                <p14:modId xmlns:p14="http://schemas.microsoft.com/office/powerpoint/2010/main" val="99816737"/>
              </p:ext>
            </p:extLst>
          </p:nvPr>
        </p:nvGraphicFramePr>
        <p:xfrm>
          <a:off x="501689" y="1490087"/>
          <a:ext cx="11226486" cy="622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Google Shape;389;p9">
            <a:extLst>
              <a:ext uri="{FF2B5EF4-FFF2-40B4-BE49-F238E27FC236}">
                <a16:creationId xmlns:a16="http://schemas.microsoft.com/office/drawing/2014/main" id="{1BD7FC1E-59A1-85DB-0342-D7A7A1E6DDD1}"/>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LẬP CẤU TRÚC TỔ CHỨC TÀI LIỆU SỐ</a:t>
            </a:r>
          </a:p>
        </p:txBody>
      </p:sp>
      <p:sp>
        <p:nvSpPr>
          <p:cNvPr id="12" name="Title 1">
            <a:extLst>
              <a:ext uri="{FF2B5EF4-FFF2-40B4-BE49-F238E27FC236}">
                <a16:creationId xmlns:a16="http://schemas.microsoft.com/office/drawing/2014/main" id="{7DB7A758-F2D6-7E7E-B308-F4A50BA36274}"/>
              </a:ext>
            </a:extLst>
          </p:cNvPr>
          <p:cNvSpPr txBox="1">
            <a:spLocks/>
          </p:cNvSpPr>
          <p:nvPr/>
        </p:nvSpPr>
        <p:spPr>
          <a:xfrm>
            <a:off x="592931" y="681306"/>
            <a:ext cx="11006137" cy="9494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a:solidFill>
                  <a:srgbClr val="EE2A79"/>
                </a:solidFill>
                <a:latin typeface="Roboto" panose="02000000000000000000" pitchFamily="2" charset="0"/>
                <a:ea typeface="Roboto" panose="02000000000000000000" pitchFamily="2" charset="0"/>
              </a:rPr>
              <a:t>QUY TRÌNH XÂY DỰNG CẤU TRÚC</a:t>
            </a:r>
            <a:endParaRPr lang="en-US" sz="2400" b="1" dirty="0">
              <a:solidFill>
                <a:srgbClr val="EE2A79"/>
              </a:solidFill>
              <a:latin typeface="Roboto" panose="02000000000000000000" pitchFamily="2" charset="0"/>
              <a:ea typeface="Roboto" panose="02000000000000000000" pitchFamily="2" charset="0"/>
            </a:endParaRPr>
          </a:p>
        </p:txBody>
      </p:sp>
      <p:graphicFrame>
        <p:nvGraphicFramePr>
          <p:cNvPr id="13" name="Diagram 12">
            <a:extLst>
              <a:ext uri="{FF2B5EF4-FFF2-40B4-BE49-F238E27FC236}">
                <a16:creationId xmlns:a16="http://schemas.microsoft.com/office/drawing/2014/main" id="{6D156297-B7E8-BBA6-22B9-71E966E4EACC}"/>
              </a:ext>
            </a:extLst>
          </p:cNvPr>
          <p:cNvGraphicFramePr/>
          <p:nvPr>
            <p:extLst>
              <p:ext uri="{D42A27DB-BD31-4B8C-83A1-F6EECF244321}">
                <p14:modId xmlns:p14="http://schemas.microsoft.com/office/powerpoint/2010/main" val="955968020"/>
              </p:ext>
            </p:extLst>
          </p:nvPr>
        </p:nvGraphicFramePr>
        <p:xfrm>
          <a:off x="1267200" y="229321"/>
          <a:ext cx="9828814" cy="541866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874540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23F950-CAA0-A5A7-DDC1-784E21899930}"/>
            </a:ext>
          </a:extLst>
        </p:cNvPr>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B438586A-5B66-4B3D-3FBC-0D562FAD5512}"/>
              </a:ext>
            </a:extLst>
          </p:cNvPr>
          <p:cNvSpPr txBox="1">
            <a:spLocks/>
          </p:cNvSpPr>
          <p:nvPr/>
        </p:nvSpPr>
        <p:spPr>
          <a:xfrm>
            <a:off x="757135" y="1418182"/>
            <a:ext cx="11003605" cy="543981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buFont typeface="+mj-lt"/>
              <a:buAutoNum type="arabicPeriod"/>
            </a:pPr>
            <a:endParaRPr lang="en-US" dirty="0">
              <a:latin typeface="Roboto" panose="02000000000000000000" pitchFamily="2" charset="0"/>
              <a:ea typeface="Roboto" panose="02000000000000000000" pitchFamily="2" charset="0"/>
            </a:endParaRPr>
          </a:p>
          <a:p>
            <a:pPr marL="914400" lvl="1" indent="-457200">
              <a:buFont typeface="+mj-lt"/>
              <a:buAutoNum type="arabicPeriod"/>
            </a:pPr>
            <a:endParaRPr lang="vi-VN" dirty="0">
              <a:latin typeface="Roboto" panose="02000000000000000000" pitchFamily="2" charset="0"/>
              <a:ea typeface="Roboto" panose="02000000000000000000" pitchFamily="2" charset="0"/>
            </a:endParaRPr>
          </a:p>
        </p:txBody>
      </p:sp>
      <p:graphicFrame>
        <p:nvGraphicFramePr>
          <p:cNvPr id="3" name="Diagram 2">
            <a:extLst>
              <a:ext uri="{FF2B5EF4-FFF2-40B4-BE49-F238E27FC236}">
                <a16:creationId xmlns:a16="http://schemas.microsoft.com/office/drawing/2014/main" id="{BD594A51-E0D1-7FF7-FA6E-F12EEFD3C0BA}"/>
              </a:ext>
            </a:extLst>
          </p:cNvPr>
          <p:cNvGraphicFramePr/>
          <p:nvPr/>
        </p:nvGraphicFramePr>
        <p:xfrm>
          <a:off x="501689" y="1490087"/>
          <a:ext cx="11226486" cy="622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Google Shape;389;p9">
            <a:extLst>
              <a:ext uri="{FF2B5EF4-FFF2-40B4-BE49-F238E27FC236}">
                <a16:creationId xmlns:a16="http://schemas.microsoft.com/office/drawing/2014/main" id="{48EDB17E-FF48-F309-1F40-CE2C60884739}"/>
              </a:ext>
            </a:extLst>
          </p:cNvPr>
          <p:cNvSpPr txBox="1"/>
          <p:nvPr/>
        </p:nvSpPr>
        <p:spPr>
          <a:xfrm>
            <a:off x="549764" y="229321"/>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LẬP CẤU TRÚC TỔ CHỨC TÀI LIỆU SỐ</a:t>
            </a:r>
          </a:p>
        </p:txBody>
      </p:sp>
      <p:sp>
        <p:nvSpPr>
          <p:cNvPr id="12" name="Title 1">
            <a:extLst>
              <a:ext uri="{FF2B5EF4-FFF2-40B4-BE49-F238E27FC236}">
                <a16:creationId xmlns:a16="http://schemas.microsoft.com/office/drawing/2014/main" id="{089E9D8E-CBA8-B753-0B14-86938DED4095}"/>
              </a:ext>
            </a:extLst>
          </p:cNvPr>
          <p:cNvSpPr txBox="1">
            <a:spLocks/>
          </p:cNvSpPr>
          <p:nvPr/>
        </p:nvSpPr>
        <p:spPr>
          <a:xfrm>
            <a:off x="592931" y="681306"/>
            <a:ext cx="11006137" cy="9494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a:solidFill>
                  <a:srgbClr val="EE2A79"/>
                </a:solidFill>
                <a:latin typeface="Roboto" panose="02000000000000000000" pitchFamily="2" charset="0"/>
                <a:ea typeface="Roboto" panose="02000000000000000000" pitchFamily="2" charset="0"/>
              </a:rPr>
              <a:t>TẠO ĐƠN VỊ/ ĐƠN VỊ CON</a:t>
            </a:r>
            <a:endParaRPr lang="en-US" sz="2400" b="1" dirty="0">
              <a:solidFill>
                <a:srgbClr val="EE2A79"/>
              </a:solidFill>
              <a:latin typeface="Roboto" panose="02000000000000000000" pitchFamily="2" charset="0"/>
              <a:ea typeface="Roboto" panose="02000000000000000000" pitchFamily="2" charset="0"/>
            </a:endParaRPr>
          </a:p>
        </p:txBody>
      </p:sp>
      <p:pic>
        <p:nvPicPr>
          <p:cNvPr id="5" name="Picture 4">
            <a:extLst>
              <a:ext uri="{FF2B5EF4-FFF2-40B4-BE49-F238E27FC236}">
                <a16:creationId xmlns:a16="http://schemas.microsoft.com/office/drawing/2014/main" id="{75573254-5288-83F6-B3DB-CCDB681D0461}"/>
              </a:ext>
            </a:extLst>
          </p:cNvPr>
          <p:cNvPicPr>
            <a:picLocks noChangeAspect="1"/>
          </p:cNvPicPr>
          <p:nvPr/>
        </p:nvPicPr>
        <p:blipFill>
          <a:blip r:embed="rId8"/>
          <a:stretch>
            <a:fillRect/>
          </a:stretch>
        </p:blipFill>
        <p:spPr>
          <a:xfrm>
            <a:off x="1969843" y="1490087"/>
            <a:ext cx="8555282" cy="5193656"/>
          </a:xfrm>
          <a:prstGeom prst="rect">
            <a:avLst/>
          </a:prstGeom>
        </p:spPr>
      </p:pic>
    </p:spTree>
    <p:extLst>
      <p:ext uri="{BB962C8B-B14F-4D97-AF65-F5344CB8AC3E}">
        <p14:creationId xmlns:p14="http://schemas.microsoft.com/office/powerpoint/2010/main" val="1551366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AD7DA-7DE6-2E9B-FD3F-B6619A1D4A78}"/>
            </a:ext>
          </a:extLst>
        </p:cNvPr>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4CE127F5-3BA0-0760-7455-A63D4FBA1947}"/>
              </a:ext>
            </a:extLst>
          </p:cNvPr>
          <p:cNvSpPr txBox="1">
            <a:spLocks/>
          </p:cNvSpPr>
          <p:nvPr/>
        </p:nvSpPr>
        <p:spPr>
          <a:xfrm>
            <a:off x="757135" y="1418182"/>
            <a:ext cx="11003605" cy="543981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buFont typeface="+mj-lt"/>
              <a:buAutoNum type="arabicPeriod"/>
            </a:pPr>
            <a:endParaRPr lang="en-US" dirty="0">
              <a:latin typeface="Roboto" panose="02000000000000000000" pitchFamily="2" charset="0"/>
              <a:ea typeface="Roboto" panose="02000000000000000000" pitchFamily="2" charset="0"/>
            </a:endParaRPr>
          </a:p>
          <a:p>
            <a:pPr marL="914400" lvl="1" indent="-457200">
              <a:buFont typeface="+mj-lt"/>
              <a:buAutoNum type="arabicPeriod"/>
            </a:pPr>
            <a:endParaRPr lang="vi-VN" dirty="0">
              <a:latin typeface="Roboto" panose="02000000000000000000" pitchFamily="2" charset="0"/>
              <a:ea typeface="Roboto" panose="02000000000000000000" pitchFamily="2" charset="0"/>
            </a:endParaRPr>
          </a:p>
        </p:txBody>
      </p:sp>
      <p:graphicFrame>
        <p:nvGraphicFramePr>
          <p:cNvPr id="3" name="Diagram 2">
            <a:extLst>
              <a:ext uri="{FF2B5EF4-FFF2-40B4-BE49-F238E27FC236}">
                <a16:creationId xmlns:a16="http://schemas.microsoft.com/office/drawing/2014/main" id="{04CBA9CE-3A20-4AC3-5B8B-914627D909CC}"/>
              </a:ext>
            </a:extLst>
          </p:cNvPr>
          <p:cNvGraphicFramePr/>
          <p:nvPr/>
        </p:nvGraphicFramePr>
        <p:xfrm>
          <a:off x="501689" y="1490087"/>
          <a:ext cx="11226486" cy="622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Google Shape;389;p9">
            <a:extLst>
              <a:ext uri="{FF2B5EF4-FFF2-40B4-BE49-F238E27FC236}">
                <a16:creationId xmlns:a16="http://schemas.microsoft.com/office/drawing/2014/main" id="{B7FD51D5-BAFC-E744-552F-809D6AA8C130}"/>
              </a:ext>
            </a:extLst>
          </p:cNvPr>
          <p:cNvSpPr txBox="1"/>
          <p:nvPr/>
        </p:nvSpPr>
        <p:spPr>
          <a:xfrm>
            <a:off x="549763" y="183303"/>
            <a:ext cx="11005751" cy="623598"/>
          </a:xfrm>
          <a:prstGeom prst="rect">
            <a:avLst/>
          </a:prstGeom>
          <a:noFill/>
          <a:ln>
            <a:noFill/>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Clr>
                <a:schemeClr val="dk2"/>
              </a:buClr>
              <a:buSzPts val="3100"/>
              <a:buFont typeface="Roboto"/>
              <a:buNone/>
            </a:pPr>
            <a:r>
              <a:rPr lang="en-US" sz="3600" b="1" i="0">
                <a:solidFill>
                  <a:schemeClr val="accent1"/>
                </a:solidFill>
                <a:latin typeface="Cambria" panose="02040503050406030204" pitchFamily="18" charset="0"/>
                <a:ea typeface="Cambria" panose="02040503050406030204" pitchFamily="18" charset="0"/>
                <a:cs typeface="Roboto"/>
                <a:sym typeface="Roboto"/>
              </a:rPr>
              <a:t>TẠO LẬP CẤU TRÚC TỔ CHỨC TÀI LIỆU SỐ</a:t>
            </a:r>
          </a:p>
        </p:txBody>
      </p:sp>
      <p:sp>
        <p:nvSpPr>
          <p:cNvPr id="2" name="Title 1">
            <a:extLst>
              <a:ext uri="{FF2B5EF4-FFF2-40B4-BE49-F238E27FC236}">
                <a16:creationId xmlns:a16="http://schemas.microsoft.com/office/drawing/2014/main" id="{924567BB-E33E-197D-785E-15A788EA019C}"/>
              </a:ext>
            </a:extLst>
          </p:cNvPr>
          <p:cNvSpPr txBox="1">
            <a:spLocks/>
          </p:cNvSpPr>
          <p:nvPr/>
        </p:nvSpPr>
        <p:spPr>
          <a:xfrm>
            <a:off x="592931" y="588204"/>
            <a:ext cx="11006137" cy="9494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a:solidFill>
                  <a:srgbClr val="EE2A79"/>
                </a:solidFill>
                <a:latin typeface="Roboto" panose="02000000000000000000" pitchFamily="2" charset="0"/>
                <a:ea typeface="Roboto" panose="02000000000000000000" pitchFamily="2" charset="0"/>
              </a:rPr>
              <a:t>TẠO BỘ SƯU TẬP</a:t>
            </a:r>
            <a:endParaRPr lang="en-US" sz="2400" b="1" dirty="0">
              <a:solidFill>
                <a:srgbClr val="EE2A79"/>
              </a:solidFill>
              <a:latin typeface="Roboto" panose="02000000000000000000" pitchFamily="2" charset="0"/>
              <a:ea typeface="Roboto" panose="02000000000000000000" pitchFamily="2" charset="0"/>
            </a:endParaRPr>
          </a:p>
        </p:txBody>
      </p:sp>
      <p:pic>
        <p:nvPicPr>
          <p:cNvPr id="8" name="Picture 7">
            <a:extLst>
              <a:ext uri="{FF2B5EF4-FFF2-40B4-BE49-F238E27FC236}">
                <a16:creationId xmlns:a16="http://schemas.microsoft.com/office/drawing/2014/main" id="{8F1AEE1B-4DFE-9FE2-8D1C-D8C06AA35CDF}"/>
              </a:ext>
            </a:extLst>
          </p:cNvPr>
          <p:cNvPicPr>
            <a:picLocks noChangeAspect="1"/>
          </p:cNvPicPr>
          <p:nvPr/>
        </p:nvPicPr>
        <p:blipFill>
          <a:blip r:embed="rId8"/>
          <a:stretch>
            <a:fillRect/>
          </a:stretch>
        </p:blipFill>
        <p:spPr>
          <a:xfrm>
            <a:off x="1331058" y="1486987"/>
            <a:ext cx="9529881" cy="5302207"/>
          </a:xfrm>
          <a:prstGeom prst="rect">
            <a:avLst/>
          </a:prstGeom>
        </p:spPr>
      </p:pic>
    </p:spTree>
    <p:extLst>
      <p:ext uri="{BB962C8B-B14F-4D97-AF65-F5344CB8AC3E}">
        <p14:creationId xmlns:p14="http://schemas.microsoft.com/office/powerpoint/2010/main" val="3782328967"/>
      </p:ext>
    </p:extLst>
  </p:cSld>
  <p:clrMapOvr>
    <a:masterClrMapping/>
  </p:clrMapOvr>
</p:sld>
</file>

<file path=ppt/theme/theme1.xml><?xml version="1.0" encoding="utf-8"?>
<a:theme xmlns:a="http://schemas.openxmlformats.org/drawingml/2006/main" name="DLCORP">
  <a:themeElements>
    <a:clrScheme name="DLCORP">
      <a:dk1>
        <a:srgbClr val="000000"/>
      </a:dk1>
      <a:lt1>
        <a:srgbClr val="FFFFFF"/>
      </a:lt1>
      <a:dk2>
        <a:srgbClr val="34449A"/>
      </a:dk2>
      <a:lt2>
        <a:srgbClr val="801E71"/>
      </a:lt2>
      <a:accent1>
        <a:srgbClr val="00AEEF"/>
      </a:accent1>
      <a:accent2>
        <a:srgbClr val="EE2B7B"/>
      </a:accent2>
      <a:accent3>
        <a:srgbClr val="79CCD5"/>
      </a:accent3>
      <a:accent4>
        <a:srgbClr val="FF9300"/>
      </a:accent4>
      <a:accent5>
        <a:srgbClr val="008E00"/>
      </a:accent5>
      <a:accent6>
        <a:srgbClr val="FF7D78"/>
      </a:accent6>
      <a:hlink>
        <a:srgbClr val="E3158C"/>
      </a:hlink>
      <a:folHlink>
        <a:srgbClr val="95307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1330</TotalTime>
  <Words>1918</Words>
  <Application>Microsoft Office PowerPoint</Application>
  <PresentationFormat>Widescreen</PresentationFormat>
  <Paragraphs>199</Paragraphs>
  <Slides>38</Slides>
  <Notes>31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38</vt:i4>
      </vt:variant>
    </vt:vector>
  </HeadingPairs>
  <TitlesOfParts>
    <vt:vector size="50" baseType="lpstr">
      <vt:lpstr>Roboto Slab</vt:lpstr>
      <vt:lpstr>Calibri Light</vt:lpstr>
      <vt:lpstr>Wingdings</vt:lpstr>
      <vt:lpstr>Roboto</vt:lpstr>
      <vt:lpstr>Noto Sans Symbols</vt:lpstr>
      <vt:lpstr>Open Sans ExtraBold</vt:lpstr>
      <vt:lpstr>Arial</vt:lpstr>
      <vt:lpstr>Cambria</vt:lpstr>
      <vt:lpstr>Calibri</vt:lpstr>
      <vt:lpstr>Courier New</vt:lpstr>
      <vt:lpstr>Times New Roman</vt:lpstr>
      <vt:lpstr>DLCORP</vt:lpstr>
      <vt:lpstr>PowerPoint Presentation</vt:lpstr>
      <vt:lpstr>PowerPoint Presentation</vt:lpstr>
      <vt:lpstr>PowerPoint Presentation</vt:lpstr>
      <vt:lpstr>DSPACE LÀ GÌ?</vt:lpstr>
      <vt:lpstr>PowerPoint Presentation</vt:lpstr>
      <vt:lpstr>TẠO LẬP CẤU TRÚC TỔ CHỨC TÀI LIỆU SỐ</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BÁO CÁO THỐNG KÊ</vt:lpstr>
      <vt:lpstr>KẾT NỐI VÀ CHIA SẺ TÀI LIỆU SỐ</vt:lpstr>
      <vt:lpstr>PowerPoint Presentation</vt:lpstr>
      <vt:lpstr>PowerPoint Presentation</vt:lpstr>
      <vt:lpstr>PowerPoint Presentation</vt:lpstr>
      <vt:lpstr>PowerPoint Presentation</vt:lpstr>
      <vt:lpstr>PowerPoint Presentation</vt:lpstr>
      <vt:lpstr>LỢI ÍCH CỦA DSPACE VÀ L’IMA DRM</vt:lpstr>
      <vt:lpstr>PowerPoint Presentation</vt:lpstr>
      <vt:lpstr>PowerPoint Presentation</vt:lpstr>
      <vt:lpstr>XIN TRÂN TRỌNG CẢM ƠN!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Dspace</dc:title>
  <dc:creator>Harmony corp</dc:creator>
  <cp:lastModifiedBy>Nga Nguyen</cp:lastModifiedBy>
  <cp:revision>60</cp:revision>
  <dcterms:created xsi:type="dcterms:W3CDTF">2021-08-07T07:06:17Z</dcterms:created>
  <dcterms:modified xsi:type="dcterms:W3CDTF">2024-08-13T10:17:35Z</dcterms:modified>
</cp:coreProperties>
</file>