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8" r:id="rId1"/>
    <p:sldMasterId id="2147483790" r:id="rId2"/>
  </p:sldMasterIdLst>
  <p:notesMasterIdLst>
    <p:notesMasterId r:id="rId23"/>
  </p:notesMasterIdLst>
  <p:sldIdLst>
    <p:sldId id="310" r:id="rId3"/>
    <p:sldId id="267" r:id="rId4"/>
    <p:sldId id="290" r:id="rId5"/>
    <p:sldId id="258" r:id="rId6"/>
    <p:sldId id="260" r:id="rId7"/>
    <p:sldId id="324" r:id="rId8"/>
    <p:sldId id="325" r:id="rId9"/>
    <p:sldId id="313" r:id="rId10"/>
    <p:sldId id="296" r:id="rId11"/>
    <p:sldId id="298" r:id="rId12"/>
    <p:sldId id="327" r:id="rId13"/>
    <p:sldId id="326" r:id="rId14"/>
    <p:sldId id="299" r:id="rId15"/>
    <p:sldId id="301" r:id="rId16"/>
    <p:sldId id="302" r:id="rId17"/>
    <p:sldId id="304" r:id="rId18"/>
    <p:sldId id="305" r:id="rId19"/>
    <p:sldId id="306" r:id="rId20"/>
    <p:sldId id="307" r:id="rId21"/>
    <p:sldId id="30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rawberry" initials="S" lastIdx="2" clrIdx="0">
    <p:extLst>
      <p:ext uri="{19B8F6BF-5375-455C-9EA6-DF929625EA0E}">
        <p15:presenceInfo xmlns:p15="http://schemas.microsoft.com/office/powerpoint/2012/main" userId="Strawberr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8DD7"/>
    <a:srgbClr val="FFBE66"/>
    <a:srgbClr val="0082B3"/>
    <a:srgbClr val="A9DA74"/>
    <a:srgbClr val="007CA8"/>
    <a:srgbClr val="006C92"/>
    <a:srgbClr val="5A5A5A"/>
    <a:srgbClr val="273C90"/>
    <a:srgbClr val="8FD5FF"/>
    <a:srgbClr val="801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C15B3-BD96-41AD-B7CD-5D02D798401B}" v="103" dt="2021-09-10T07:26:57.9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560" autoAdjust="0"/>
  </p:normalViewPr>
  <p:slideViewPr>
    <p:cSldViewPr snapToGrid="0" snapToObjects="1">
      <p:cViewPr>
        <p:scale>
          <a:sx n="60" d="100"/>
          <a:sy n="60" d="100"/>
        </p:scale>
        <p:origin x="1140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ung Nguyen Thi Thuy" userId="8260351cc7d1f490" providerId="LiveId" clId="{364C15B3-BD96-41AD-B7CD-5D02D798401B}"/>
    <pc:docChg chg="undo custSel addSld delSld modSld">
      <pc:chgData name="Dung Nguyen Thi Thuy" userId="8260351cc7d1f490" providerId="LiveId" clId="{364C15B3-BD96-41AD-B7CD-5D02D798401B}" dt="2021-09-10T07:30:17.214" v="6655" actId="1076"/>
      <pc:docMkLst>
        <pc:docMk/>
      </pc:docMkLst>
      <pc:sldChg chg="modSp mod">
        <pc:chgData name="Dung Nguyen Thi Thuy" userId="8260351cc7d1f490" providerId="LiveId" clId="{364C15B3-BD96-41AD-B7CD-5D02D798401B}" dt="2021-09-10T02:19:07.377" v="182" actId="255"/>
        <pc:sldMkLst>
          <pc:docMk/>
          <pc:sldMk cId="236293307" sldId="258"/>
        </pc:sldMkLst>
        <pc:spChg chg="mod">
          <ac:chgData name="Dung Nguyen Thi Thuy" userId="8260351cc7d1f490" providerId="LiveId" clId="{364C15B3-BD96-41AD-B7CD-5D02D798401B}" dt="2021-09-10T02:19:07.377" v="182" actId="255"/>
          <ac:spMkLst>
            <pc:docMk/>
            <pc:sldMk cId="236293307" sldId="258"/>
            <ac:spMk id="2" creationId="{6F6EACD0-68FA-BB4B-A609-75E1DD45CC80}"/>
          </ac:spMkLst>
        </pc:spChg>
      </pc:sldChg>
      <pc:sldChg chg="addSp modSp mod">
        <pc:chgData name="Dung Nguyen Thi Thuy" userId="8260351cc7d1f490" providerId="LiveId" clId="{364C15B3-BD96-41AD-B7CD-5D02D798401B}" dt="2021-09-10T02:19:20.219" v="183" actId="255"/>
        <pc:sldMkLst>
          <pc:docMk/>
          <pc:sldMk cId="3404570752" sldId="260"/>
        </pc:sldMkLst>
        <pc:spChg chg="add mod">
          <ac:chgData name="Dung Nguyen Thi Thuy" userId="8260351cc7d1f490" providerId="LiveId" clId="{364C15B3-BD96-41AD-B7CD-5D02D798401B}" dt="2021-09-10T02:19:20.219" v="183" actId="255"/>
          <ac:spMkLst>
            <pc:docMk/>
            <pc:sldMk cId="3404570752" sldId="260"/>
            <ac:spMk id="8" creationId="{57CA8535-A895-4919-92D9-4D5E8E99DB9E}"/>
          </ac:spMkLst>
        </pc:spChg>
        <pc:spChg chg="mod">
          <ac:chgData name="Dung Nguyen Thi Thuy" userId="8260351cc7d1f490" providerId="LiveId" clId="{364C15B3-BD96-41AD-B7CD-5D02D798401B}" dt="2021-09-10T02:18:08.126" v="16" actId="1076"/>
          <ac:spMkLst>
            <pc:docMk/>
            <pc:sldMk cId="3404570752" sldId="260"/>
            <ac:spMk id="11" creationId="{00000000-0000-0000-0000-000000000000}"/>
          </ac:spMkLst>
        </pc:spChg>
        <pc:spChg chg="mod">
          <ac:chgData name="Dung Nguyen Thi Thuy" userId="8260351cc7d1f490" providerId="LiveId" clId="{364C15B3-BD96-41AD-B7CD-5D02D798401B}" dt="2021-09-10T02:18:02.317" v="15" actId="1076"/>
          <ac:spMkLst>
            <pc:docMk/>
            <pc:sldMk cId="3404570752" sldId="260"/>
            <ac:spMk id="12" creationId="{00000000-0000-0000-0000-000000000000}"/>
          </ac:spMkLst>
        </pc:spChg>
        <pc:picChg chg="mod">
          <ac:chgData name="Dung Nguyen Thi Thuy" userId="8260351cc7d1f490" providerId="LiveId" clId="{364C15B3-BD96-41AD-B7CD-5D02D798401B}" dt="2021-09-10T02:18:02.317" v="15" actId="1076"/>
          <ac:picMkLst>
            <pc:docMk/>
            <pc:sldMk cId="3404570752" sldId="260"/>
            <ac:picMk id="3" creationId="{A3773321-602F-450D-876B-0AB478268E47}"/>
          </ac:picMkLst>
        </pc:picChg>
        <pc:picChg chg="mod">
          <ac:chgData name="Dung Nguyen Thi Thuy" userId="8260351cc7d1f490" providerId="LiveId" clId="{364C15B3-BD96-41AD-B7CD-5D02D798401B}" dt="2021-09-10T02:18:08.126" v="16" actId="1076"/>
          <ac:picMkLst>
            <pc:docMk/>
            <pc:sldMk cId="3404570752" sldId="260"/>
            <ac:picMk id="4098" creationId="{00000000-0000-0000-0000-000000000000}"/>
          </ac:picMkLst>
        </pc:picChg>
      </pc:sldChg>
      <pc:sldChg chg="del">
        <pc:chgData name="Dung Nguyen Thi Thuy" userId="8260351cc7d1f490" providerId="LiveId" clId="{364C15B3-BD96-41AD-B7CD-5D02D798401B}" dt="2021-09-10T02:14:58.899" v="0" actId="2696"/>
        <pc:sldMkLst>
          <pc:docMk/>
          <pc:sldMk cId="1124335674" sldId="287"/>
        </pc:sldMkLst>
      </pc:sldChg>
      <pc:sldChg chg="modSp mod modNotesTx">
        <pc:chgData name="Dung Nguyen Thi Thuy" userId="8260351cc7d1f490" providerId="LiveId" clId="{364C15B3-BD96-41AD-B7CD-5D02D798401B}" dt="2021-09-10T02:19:03.111" v="181" actId="255"/>
        <pc:sldMkLst>
          <pc:docMk/>
          <pc:sldMk cId="4086579303" sldId="290"/>
        </pc:sldMkLst>
        <pc:spChg chg="mod">
          <ac:chgData name="Dung Nguyen Thi Thuy" userId="8260351cc7d1f490" providerId="LiveId" clId="{364C15B3-BD96-41AD-B7CD-5D02D798401B}" dt="2021-09-10T02:19:03.111" v="181" actId="255"/>
          <ac:spMkLst>
            <pc:docMk/>
            <pc:sldMk cId="4086579303" sldId="290"/>
            <ac:spMk id="4" creationId="{A001D316-8DF2-46AB-884B-D139B03D86EA}"/>
          </ac:spMkLst>
        </pc:spChg>
      </pc:sldChg>
      <pc:sldChg chg="modSp mod">
        <pc:chgData name="Dung Nguyen Thi Thuy" userId="8260351cc7d1f490" providerId="LiveId" clId="{364C15B3-BD96-41AD-B7CD-5D02D798401B}" dt="2021-09-10T04:49:34.376" v="4029" actId="20577"/>
        <pc:sldMkLst>
          <pc:docMk/>
          <pc:sldMk cId="467523980" sldId="296"/>
        </pc:sldMkLst>
        <pc:spChg chg="mod">
          <ac:chgData name="Dung Nguyen Thi Thuy" userId="8260351cc7d1f490" providerId="LiveId" clId="{364C15B3-BD96-41AD-B7CD-5D02D798401B}" dt="2021-09-10T04:49:34.376" v="4029" actId="20577"/>
          <ac:spMkLst>
            <pc:docMk/>
            <pc:sldMk cId="467523980" sldId="296"/>
            <ac:spMk id="8" creationId="{93F2CC99-D247-AA49-B5D6-04A30A4BE017}"/>
          </ac:spMkLst>
        </pc:spChg>
      </pc:sldChg>
      <pc:sldChg chg="addSp delSp modSp mod delAnim modAnim modNotesTx">
        <pc:chgData name="Dung Nguyen Thi Thuy" userId="8260351cc7d1f490" providerId="LiveId" clId="{364C15B3-BD96-41AD-B7CD-5D02D798401B}" dt="2021-09-10T07:12:46.112" v="6525"/>
        <pc:sldMkLst>
          <pc:docMk/>
          <pc:sldMk cId="1722224466" sldId="298"/>
        </pc:sldMkLst>
        <pc:spChg chg="mod">
          <ac:chgData name="Dung Nguyen Thi Thuy" userId="8260351cc7d1f490" providerId="LiveId" clId="{364C15B3-BD96-41AD-B7CD-5D02D798401B}" dt="2021-09-10T07:07:00.363" v="6404" actId="1076"/>
          <ac:spMkLst>
            <pc:docMk/>
            <pc:sldMk cId="1722224466" sldId="298"/>
            <ac:spMk id="3" creationId="{7F2EE495-1A38-6443-B575-B2F66F8094C3}"/>
          </ac:spMkLst>
        </pc:spChg>
        <pc:grpChg chg="del">
          <ac:chgData name="Dung Nguyen Thi Thuy" userId="8260351cc7d1f490" providerId="LiveId" clId="{364C15B3-BD96-41AD-B7CD-5D02D798401B}" dt="2021-09-10T07:03:25.263" v="6372" actId="478"/>
          <ac:grpSpMkLst>
            <pc:docMk/>
            <pc:sldMk cId="1722224466" sldId="298"/>
            <ac:grpSpMk id="6" creationId="{68551423-ECA1-4012-B9F4-7CAA51D9CBDA}"/>
          </ac:grpSpMkLst>
        </pc:grpChg>
        <pc:grpChg chg="del">
          <ac:chgData name="Dung Nguyen Thi Thuy" userId="8260351cc7d1f490" providerId="LiveId" clId="{364C15B3-BD96-41AD-B7CD-5D02D798401B}" dt="2021-09-10T07:03:26.069" v="6373" actId="478"/>
          <ac:grpSpMkLst>
            <pc:docMk/>
            <pc:sldMk cId="1722224466" sldId="298"/>
            <ac:grpSpMk id="7" creationId="{55B7F423-B666-4594-B34A-400161416C60}"/>
          </ac:grpSpMkLst>
        </pc:grpChg>
        <pc:picChg chg="add mod">
          <ac:chgData name="Dung Nguyen Thi Thuy" userId="8260351cc7d1f490" providerId="LiveId" clId="{364C15B3-BD96-41AD-B7CD-5D02D798401B}" dt="2021-09-10T07:09:06.714" v="6437" actId="208"/>
          <ac:picMkLst>
            <pc:docMk/>
            <pc:sldMk cId="1722224466" sldId="298"/>
            <ac:picMk id="9" creationId="{2D6EB1F9-B49A-4CEF-9352-79C9D5BD8B79}"/>
          </ac:picMkLst>
        </pc:picChg>
        <pc:picChg chg="add mod">
          <ac:chgData name="Dung Nguyen Thi Thuy" userId="8260351cc7d1f490" providerId="LiveId" clId="{364C15B3-BD96-41AD-B7CD-5D02D798401B}" dt="2021-09-10T07:09:06.714" v="6437" actId="208"/>
          <ac:picMkLst>
            <pc:docMk/>
            <pc:sldMk cId="1722224466" sldId="298"/>
            <ac:picMk id="10" creationId="{A69B7490-642A-47E2-990D-D4B472C9F02B}"/>
          </ac:picMkLst>
        </pc:picChg>
        <pc:picChg chg="add mod">
          <ac:chgData name="Dung Nguyen Thi Thuy" userId="8260351cc7d1f490" providerId="LiveId" clId="{364C15B3-BD96-41AD-B7CD-5D02D798401B}" dt="2021-09-10T07:09:06.714" v="6437" actId="208"/>
          <ac:picMkLst>
            <pc:docMk/>
            <pc:sldMk cId="1722224466" sldId="298"/>
            <ac:picMk id="11" creationId="{A15062BD-5B83-4771-97E8-A02DF5B37BCB}"/>
          </ac:picMkLst>
        </pc:picChg>
        <pc:picChg chg="add mod">
          <ac:chgData name="Dung Nguyen Thi Thuy" userId="8260351cc7d1f490" providerId="LiveId" clId="{364C15B3-BD96-41AD-B7CD-5D02D798401B}" dt="2021-09-10T07:09:39.967" v="6443" actId="14100"/>
          <ac:picMkLst>
            <pc:docMk/>
            <pc:sldMk cId="1722224466" sldId="298"/>
            <ac:picMk id="12" creationId="{D47CA5D7-8657-4A3B-9985-A07138D16BA6}"/>
          </ac:picMkLst>
        </pc:picChg>
        <pc:picChg chg="add mod">
          <ac:chgData name="Dung Nguyen Thi Thuy" userId="8260351cc7d1f490" providerId="LiveId" clId="{364C15B3-BD96-41AD-B7CD-5D02D798401B}" dt="2021-09-10T07:10:08.638" v="6449" actId="208"/>
          <ac:picMkLst>
            <pc:docMk/>
            <pc:sldMk cId="1722224466" sldId="298"/>
            <ac:picMk id="15" creationId="{CEBB2C53-C514-4725-A31B-2ACA640DB27C}"/>
          </ac:picMkLst>
        </pc:picChg>
      </pc:sldChg>
      <pc:sldChg chg="del">
        <pc:chgData name="Dung Nguyen Thi Thuy" userId="8260351cc7d1f490" providerId="LiveId" clId="{364C15B3-BD96-41AD-B7CD-5D02D798401B}" dt="2021-09-10T04:48:43.168" v="3995" actId="2696"/>
        <pc:sldMkLst>
          <pc:docMk/>
          <pc:sldMk cId="283669116" sldId="303"/>
        </pc:sldMkLst>
      </pc:sldChg>
      <pc:sldChg chg="modTransition">
        <pc:chgData name="Dung Nguyen Thi Thuy" userId="8260351cc7d1f490" providerId="LiveId" clId="{364C15B3-BD96-41AD-B7CD-5D02D798401B}" dt="2021-09-10T02:15:12.246" v="1"/>
        <pc:sldMkLst>
          <pc:docMk/>
          <pc:sldMk cId="1841007367" sldId="310"/>
        </pc:sldMkLst>
      </pc:sldChg>
      <pc:sldChg chg="delSp del mod delAnim">
        <pc:chgData name="Dung Nguyen Thi Thuy" userId="8260351cc7d1f490" providerId="LiveId" clId="{364C15B3-BD96-41AD-B7CD-5D02D798401B}" dt="2021-09-10T07:16:15.584" v="6551" actId="2696"/>
        <pc:sldMkLst>
          <pc:docMk/>
          <pc:sldMk cId="2034517154" sldId="318"/>
        </pc:sldMkLst>
        <pc:picChg chg="del">
          <ac:chgData name="Dung Nguyen Thi Thuy" userId="8260351cc7d1f490" providerId="LiveId" clId="{364C15B3-BD96-41AD-B7CD-5D02D798401B}" dt="2021-09-10T07:13:15.874" v="6529" actId="21"/>
          <ac:picMkLst>
            <pc:docMk/>
            <pc:sldMk cId="2034517154" sldId="318"/>
            <ac:picMk id="28" creationId="{A341C080-5DA3-45B4-ADE9-2CF1E74671B6}"/>
          </ac:picMkLst>
        </pc:picChg>
        <pc:picChg chg="del">
          <ac:chgData name="Dung Nguyen Thi Thuy" userId="8260351cc7d1f490" providerId="LiveId" clId="{364C15B3-BD96-41AD-B7CD-5D02D798401B}" dt="2021-09-10T07:13:15.874" v="6529" actId="21"/>
          <ac:picMkLst>
            <pc:docMk/>
            <pc:sldMk cId="2034517154" sldId="318"/>
            <ac:picMk id="30" creationId="{8E802C17-D6F6-44D4-B027-5E9FC4160942}"/>
          </ac:picMkLst>
        </pc:picChg>
        <pc:picChg chg="del">
          <ac:chgData name="Dung Nguyen Thi Thuy" userId="8260351cc7d1f490" providerId="LiveId" clId="{364C15B3-BD96-41AD-B7CD-5D02D798401B}" dt="2021-09-10T07:13:15.874" v="6529" actId="21"/>
          <ac:picMkLst>
            <pc:docMk/>
            <pc:sldMk cId="2034517154" sldId="318"/>
            <ac:picMk id="32" creationId="{CC40C602-8CD0-4D7D-B619-29581D41B37D}"/>
          </ac:picMkLst>
        </pc:picChg>
      </pc:sldChg>
      <pc:sldChg chg="del">
        <pc:chgData name="Dung Nguyen Thi Thuy" userId="8260351cc7d1f490" providerId="LiveId" clId="{364C15B3-BD96-41AD-B7CD-5D02D798401B}" dt="2021-09-10T07:10:58.413" v="6457" actId="2696"/>
        <pc:sldMkLst>
          <pc:docMk/>
          <pc:sldMk cId="3838375926" sldId="319"/>
        </pc:sldMkLst>
      </pc:sldChg>
      <pc:sldChg chg="del">
        <pc:chgData name="Dung Nguyen Thi Thuy" userId="8260351cc7d1f490" providerId="LiveId" clId="{364C15B3-BD96-41AD-B7CD-5D02D798401B}" dt="2021-09-10T07:10:56.406" v="6456" actId="2696"/>
        <pc:sldMkLst>
          <pc:docMk/>
          <pc:sldMk cId="4110539179" sldId="320"/>
        </pc:sldMkLst>
      </pc:sldChg>
      <pc:sldChg chg="del">
        <pc:chgData name="Dung Nguyen Thi Thuy" userId="8260351cc7d1f490" providerId="LiveId" clId="{364C15B3-BD96-41AD-B7CD-5D02D798401B}" dt="2021-09-10T07:11:04.202" v="6458" actId="2696"/>
        <pc:sldMkLst>
          <pc:docMk/>
          <pc:sldMk cId="793089956" sldId="321"/>
        </pc:sldMkLst>
      </pc:sldChg>
      <pc:sldChg chg="del">
        <pc:chgData name="Dung Nguyen Thi Thuy" userId="8260351cc7d1f490" providerId="LiveId" clId="{364C15B3-BD96-41AD-B7CD-5D02D798401B}" dt="2021-09-10T07:11:37.770" v="6510" actId="2696"/>
        <pc:sldMkLst>
          <pc:docMk/>
          <pc:sldMk cId="57048994" sldId="322"/>
        </pc:sldMkLst>
      </pc:sldChg>
      <pc:sldChg chg="del">
        <pc:chgData name="Dung Nguyen Thi Thuy" userId="8260351cc7d1f490" providerId="LiveId" clId="{364C15B3-BD96-41AD-B7CD-5D02D798401B}" dt="2021-09-10T07:11:04.202" v="6458" actId="2696"/>
        <pc:sldMkLst>
          <pc:docMk/>
          <pc:sldMk cId="1556051431" sldId="323"/>
        </pc:sldMkLst>
      </pc:sldChg>
      <pc:sldChg chg="addSp delSp modSp add mod modNotesTx">
        <pc:chgData name="Dung Nguyen Thi Thuy" userId="8260351cc7d1f490" providerId="LiveId" clId="{364C15B3-BD96-41AD-B7CD-5D02D798401B}" dt="2021-09-10T07:30:17.214" v="6655" actId="1076"/>
        <pc:sldMkLst>
          <pc:docMk/>
          <pc:sldMk cId="1802354939" sldId="324"/>
        </pc:sldMkLst>
        <pc:spChg chg="add mod topLvl">
          <ac:chgData name="Dung Nguyen Thi Thuy" userId="8260351cc7d1f490" providerId="LiveId" clId="{364C15B3-BD96-41AD-B7CD-5D02D798401B}" dt="2021-09-10T03:11:47.520" v="518" actId="1076"/>
          <ac:spMkLst>
            <pc:docMk/>
            <pc:sldMk cId="1802354939" sldId="324"/>
            <ac:spMk id="2" creationId="{D089C7BE-AE53-4566-B9AD-A2B5F65F8367}"/>
          </ac:spMkLst>
        </pc:spChg>
        <pc:spChg chg="add mod topLvl">
          <ac:chgData name="Dung Nguyen Thi Thuy" userId="8260351cc7d1f490" providerId="LiveId" clId="{364C15B3-BD96-41AD-B7CD-5D02D798401B}" dt="2021-09-10T03:11:47.520" v="518" actId="1076"/>
          <ac:spMkLst>
            <pc:docMk/>
            <pc:sldMk cId="1802354939" sldId="324"/>
            <ac:spMk id="4" creationId="{6EE648ED-986D-4D6B-B5D5-9CF3AEA0028D}"/>
          </ac:spMkLst>
        </pc:spChg>
        <pc:spChg chg="add del mod">
          <ac:chgData name="Dung Nguyen Thi Thuy" userId="8260351cc7d1f490" providerId="LiveId" clId="{364C15B3-BD96-41AD-B7CD-5D02D798401B}" dt="2021-09-10T03:04:52.699" v="446" actId="478"/>
          <ac:spMkLst>
            <pc:docMk/>
            <pc:sldMk cId="1802354939" sldId="324"/>
            <ac:spMk id="5" creationId="{AF77178F-4629-470A-8F41-55AE7266322F}"/>
          </ac:spMkLst>
        </pc:spChg>
        <pc:spChg chg="add mod">
          <ac:chgData name="Dung Nguyen Thi Thuy" userId="8260351cc7d1f490" providerId="LiveId" clId="{364C15B3-BD96-41AD-B7CD-5D02D798401B}" dt="2021-09-10T02:18:56.852" v="180" actId="255"/>
          <ac:spMkLst>
            <pc:docMk/>
            <pc:sldMk cId="1802354939" sldId="324"/>
            <ac:spMk id="8" creationId="{69F535D0-1E36-4767-BDE3-5646E8AA66BE}"/>
          </ac:spMkLst>
        </pc:spChg>
        <pc:spChg chg="add del mod topLvl">
          <ac:chgData name="Dung Nguyen Thi Thuy" userId="8260351cc7d1f490" providerId="LiveId" clId="{364C15B3-BD96-41AD-B7CD-5D02D798401B}" dt="2021-09-10T03:11:47.520" v="518" actId="1076"/>
          <ac:spMkLst>
            <pc:docMk/>
            <pc:sldMk cId="1802354939" sldId="324"/>
            <ac:spMk id="10" creationId="{D257C2FE-F503-45DA-A860-D4381BC32E96}"/>
          </ac:spMkLst>
        </pc:spChg>
        <pc:spChg chg="del">
          <ac:chgData name="Dung Nguyen Thi Thuy" userId="8260351cc7d1f490" providerId="LiveId" clId="{364C15B3-BD96-41AD-B7CD-5D02D798401B}" dt="2021-09-10T02:17:21.677" v="7" actId="478"/>
          <ac:spMkLst>
            <pc:docMk/>
            <pc:sldMk cId="1802354939" sldId="324"/>
            <ac:spMk id="11" creationId="{00000000-0000-0000-0000-000000000000}"/>
          </ac:spMkLst>
        </pc:spChg>
        <pc:spChg chg="del">
          <ac:chgData name="Dung Nguyen Thi Thuy" userId="8260351cc7d1f490" providerId="LiveId" clId="{364C15B3-BD96-41AD-B7CD-5D02D798401B}" dt="2021-09-10T02:17:20.337" v="6" actId="478"/>
          <ac:spMkLst>
            <pc:docMk/>
            <pc:sldMk cId="1802354939" sldId="324"/>
            <ac:spMk id="12" creationId="{00000000-0000-0000-0000-000000000000}"/>
          </ac:spMkLst>
        </pc:spChg>
        <pc:spChg chg="del">
          <ac:chgData name="Dung Nguyen Thi Thuy" userId="8260351cc7d1f490" providerId="LiveId" clId="{364C15B3-BD96-41AD-B7CD-5D02D798401B}" dt="2021-09-10T02:17:24.746" v="9" actId="478"/>
          <ac:spMkLst>
            <pc:docMk/>
            <pc:sldMk cId="1802354939" sldId="324"/>
            <ac:spMk id="13" creationId="{00000000-0000-0000-0000-000000000000}"/>
          </ac:spMkLst>
        </pc:spChg>
        <pc:spChg chg="add del mod">
          <ac:chgData name="Dung Nguyen Thi Thuy" userId="8260351cc7d1f490" providerId="LiveId" clId="{364C15B3-BD96-41AD-B7CD-5D02D798401B}" dt="2021-09-10T03:04:54.325" v="447" actId="478"/>
          <ac:spMkLst>
            <pc:docMk/>
            <pc:sldMk cId="1802354939" sldId="324"/>
            <ac:spMk id="14" creationId="{6829DF95-752F-4D75-9E27-3BB83F72C652}"/>
          </ac:spMkLst>
        </pc:spChg>
        <pc:spChg chg="add mod topLvl">
          <ac:chgData name="Dung Nguyen Thi Thuy" userId="8260351cc7d1f490" providerId="LiveId" clId="{364C15B3-BD96-41AD-B7CD-5D02D798401B}" dt="2021-09-10T03:11:47.520" v="518" actId="1076"/>
          <ac:spMkLst>
            <pc:docMk/>
            <pc:sldMk cId="1802354939" sldId="324"/>
            <ac:spMk id="15" creationId="{E8F428B8-5CAB-426F-AB6B-446838B03203}"/>
          </ac:spMkLst>
        </pc:spChg>
        <pc:spChg chg="add mod topLvl">
          <ac:chgData name="Dung Nguyen Thi Thuy" userId="8260351cc7d1f490" providerId="LiveId" clId="{364C15B3-BD96-41AD-B7CD-5D02D798401B}" dt="2021-09-10T03:11:47.520" v="518" actId="1076"/>
          <ac:spMkLst>
            <pc:docMk/>
            <pc:sldMk cId="1802354939" sldId="324"/>
            <ac:spMk id="16" creationId="{3F1A6522-8848-4D48-A32C-56ABC0350F2C}"/>
          </ac:spMkLst>
        </pc:spChg>
        <pc:spChg chg="add mod">
          <ac:chgData name="Dung Nguyen Thi Thuy" userId="8260351cc7d1f490" providerId="LiveId" clId="{364C15B3-BD96-41AD-B7CD-5D02D798401B}" dt="2021-09-10T03:11:47.520" v="518" actId="1076"/>
          <ac:spMkLst>
            <pc:docMk/>
            <pc:sldMk cId="1802354939" sldId="324"/>
            <ac:spMk id="18" creationId="{8546B9A4-3760-4A6E-90F9-93B1CC3F68D8}"/>
          </ac:spMkLst>
        </pc:spChg>
        <pc:spChg chg="add del mod">
          <ac:chgData name="Dung Nguyen Thi Thuy" userId="8260351cc7d1f490" providerId="LiveId" clId="{364C15B3-BD96-41AD-B7CD-5D02D798401B}" dt="2021-09-10T03:07:49.818" v="488" actId="478"/>
          <ac:spMkLst>
            <pc:docMk/>
            <pc:sldMk cId="1802354939" sldId="324"/>
            <ac:spMk id="44" creationId="{6F352392-0E3A-4C50-AC6E-D456964504D8}"/>
          </ac:spMkLst>
        </pc:spChg>
        <pc:spChg chg="add mod">
          <ac:chgData name="Dung Nguyen Thi Thuy" userId="8260351cc7d1f490" providerId="LiveId" clId="{364C15B3-BD96-41AD-B7CD-5D02D798401B}" dt="2021-09-10T07:30:17.214" v="6655" actId="1076"/>
          <ac:spMkLst>
            <pc:docMk/>
            <pc:sldMk cId="1802354939" sldId="324"/>
            <ac:spMk id="53" creationId="{27662E9E-B438-4AC1-9E93-32308A103092}"/>
          </ac:spMkLst>
        </pc:spChg>
        <pc:spChg chg="add mod">
          <ac:chgData name="Dung Nguyen Thi Thuy" userId="8260351cc7d1f490" providerId="LiveId" clId="{364C15B3-BD96-41AD-B7CD-5D02D798401B}" dt="2021-09-10T07:30:17.214" v="6655" actId="1076"/>
          <ac:spMkLst>
            <pc:docMk/>
            <pc:sldMk cId="1802354939" sldId="324"/>
            <ac:spMk id="54" creationId="{2E7A9313-6520-4173-9D17-5628F148FAB5}"/>
          </ac:spMkLst>
        </pc:spChg>
        <pc:spChg chg="add mod">
          <ac:chgData name="Dung Nguyen Thi Thuy" userId="8260351cc7d1f490" providerId="LiveId" clId="{364C15B3-BD96-41AD-B7CD-5D02D798401B}" dt="2021-09-10T07:29:54.367" v="6650" actId="1076"/>
          <ac:spMkLst>
            <pc:docMk/>
            <pc:sldMk cId="1802354939" sldId="324"/>
            <ac:spMk id="55" creationId="{6DC7A106-59DE-4D41-8512-3664BA5AEB97}"/>
          </ac:spMkLst>
        </pc:spChg>
        <pc:spChg chg="add mod">
          <ac:chgData name="Dung Nguyen Thi Thuy" userId="8260351cc7d1f490" providerId="LiveId" clId="{364C15B3-BD96-41AD-B7CD-5D02D798401B}" dt="2021-09-10T07:30:17.214" v="6655" actId="1076"/>
          <ac:spMkLst>
            <pc:docMk/>
            <pc:sldMk cId="1802354939" sldId="324"/>
            <ac:spMk id="58" creationId="{191785F3-CD7C-4002-ABD9-4F35B95B8F3F}"/>
          </ac:spMkLst>
        </pc:spChg>
        <pc:spChg chg="add mod">
          <ac:chgData name="Dung Nguyen Thi Thuy" userId="8260351cc7d1f490" providerId="LiveId" clId="{364C15B3-BD96-41AD-B7CD-5D02D798401B}" dt="2021-09-10T07:30:08.497" v="6654" actId="1076"/>
          <ac:spMkLst>
            <pc:docMk/>
            <pc:sldMk cId="1802354939" sldId="324"/>
            <ac:spMk id="61" creationId="{0F3FF84F-CC32-43ED-9222-79841D134F8D}"/>
          </ac:spMkLst>
        </pc:spChg>
        <pc:grpChg chg="add del mod">
          <ac:chgData name="Dung Nguyen Thi Thuy" userId="8260351cc7d1f490" providerId="LiveId" clId="{364C15B3-BD96-41AD-B7CD-5D02D798401B}" dt="2021-09-10T03:11:47.520" v="518" actId="1076"/>
          <ac:grpSpMkLst>
            <pc:docMk/>
            <pc:sldMk cId="1802354939" sldId="324"/>
            <ac:grpSpMk id="17" creationId="{E8CDB4C5-35CE-49AE-B997-39D94B082F88}"/>
          </ac:grpSpMkLst>
        </pc:grpChg>
        <pc:grpChg chg="add mod topLvl">
          <ac:chgData name="Dung Nguyen Thi Thuy" userId="8260351cc7d1f490" providerId="LiveId" clId="{364C15B3-BD96-41AD-B7CD-5D02D798401B}" dt="2021-09-10T03:11:47.520" v="518" actId="1076"/>
          <ac:grpSpMkLst>
            <pc:docMk/>
            <pc:sldMk cId="1802354939" sldId="324"/>
            <ac:grpSpMk id="37" creationId="{A2895889-B695-40B4-B4B1-550DAC4C7036}"/>
          </ac:grpSpMkLst>
        </pc:grpChg>
        <pc:grpChg chg="add del mod">
          <ac:chgData name="Dung Nguyen Thi Thuy" userId="8260351cc7d1f490" providerId="LiveId" clId="{364C15B3-BD96-41AD-B7CD-5D02D798401B}" dt="2021-09-10T03:05:33.649" v="458" actId="165"/>
          <ac:grpSpMkLst>
            <pc:docMk/>
            <pc:sldMk cId="1802354939" sldId="324"/>
            <ac:grpSpMk id="41" creationId="{31A3D8A8-622E-4A4B-8C4E-3CDB7B2B4F8B}"/>
          </ac:grpSpMkLst>
        </pc:grpChg>
        <pc:grpChg chg="add del mod">
          <ac:chgData name="Dung Nguyen Thi Thuy" userId="8260351cc7d1f490" providerId="LiveId" clId="{364C15B3-BD96-41AD-B7CD-5D02D798401B}" dt="2021-09-10T03:12:15.419" v="523" actId="478"/>
          <ac:grpSpMkLst>
            <pc:docMk/>
            <pc:sldMk cId="1802354939" sldId="324"/>
            <ac:grpSpMk id="49" creationId="{32A07EA8-56BF-4D8C-B0EF-5D5A47C580CC}"/>
          </ac:grpSpMkLst>
        </pc:grpChg>
        <pc:picChg chg="del">
          <ac:chgData name="Dung Nguyen Thi Thuy" userId="8260351cc7d1f490" providerId="LiveId" clId="{364C15B3-BD96-41AD-B7CD-5D02D798401B}" dt="2021-09-10T02:17:18.659" v="5" actId="478"/>
          <ac:picMkLst>
            <pc:docMk/>
            <pc:sldMk cId="1802354939" sldId="324"/>
            <ac:picMk id="3" creationId="{A3773321-602F-450D-876B-0AB478268E47}"/>
          </ac:picMkLst>
        </pc:picChg>
        <pc:picChg chg="add del mod topLvl">
          <ac:chgData name="Dung Nguyen Thi Thuy" userId="8260351cc7d1f490" providerId="LiveId" clId="{364C15B3-BD96-41AD-B7CD-5D02D798401B}" dt="2021-09-10T03:11:47.520" v="518" actId="1076"/>
          <ac:picMkLst>
            <pc:docMk/>
            <pc:sldMk cId="1802354939" sldId="324"/>
            <ac:picMk id="7" creationId="{9FDD66EC-F2EB-4A9C-91B5-D1D662C54E0C}"/>
          </ac:picMkLst>
        </pc:picChg>
        <pc:picChg chg="del">
          <ac:chgData name="Dung Nguyen Thi Thuy" userId="8260351cc7d1f490" providerId="LiveId" clId="{364C15B3-BD96-41AD-B7CD-5D02D798401B}" dt="2021-09-10T02:17:22.831" v="8" actId="478"/>
          <ac:picMkLst>
            <pc:docMk/>
            <pc:sldMk cId="1802354939" sldId="324"/>
            <ac:picMk id="9" creationId="{00000000-0000-0000-0000-000000000000}"/>
          </ac:picMkLst>
        </pc:picChg>
        <pc:picChg chg="add mod">
          <ac:chgData name="Dung Nguyen Thi Thuy" userId="8260351cc7d1f490" providerId="LiveId" clId="{364C15B3-BD96-41AD-B7CD-5D02D798401B}" dt="2021-09-10T07:30:17.214" v="6655" actId="1076"/>
          <ac:picMkLst>
            <pc:docMk/>
            <pc:sldMk cId="1802354939" sldId="324"/>
            <ac:picMk id="42" creationId="{D9FAA9A9-CF86-4780-82F0-3317FACB3390}"/>
          </ac:picMkLst>
        </pc:picChg>
        <pc:picChg chg="add mod">
          <ac:chgData name="Dung Nguyen Thi Thuy" userId="8260351cc7d1f490" providerId="LiveId" clId="{364C15B3-BD96-41AD-B7CD-5D02D798401B}" dt="2021-09-10T03:11:47.520" v="518" actId="1076"/>
          <ac:picMkLst>
            <pc:docMk/>
            <pc:sldMk cId="1802354939" sldId="324"/>
            <ac:picMk id="46" creationId="{B138C7E8-D72C-491D-B276-24EE00E45FCA}"/>
          </ac:picMkLst>
        </pc:picChg>
        <pc:picChg chg="add mod">
          <ac:chgData name="Dung Nguyen Thi Thuy" userId="8260351cc7d1f490" providerId="LiveId" clId="{364C15B3-BD96-41AD-B7CD-5D02D798401B}" dt="2021-09-10T03:11:47.520" v="518" actId="1076"/>
          <ac:picMkLst>
            <pc:docMk/>
            <pc:sldMk cId="1802354939" sldId="324"/>
            <ac:picMk id="48" creationId="{4253F60D-9014-4013-B6C5-7A665CB6CF11}"/>
          </ac:picMkLst>
        </pc:picChg>
        <pc:picChg chg="add del mod">
          <ac:chgData name="Dung Nguyen Thi Thuy" userId="8260351cc7d1f490" providerId="LiveId" clId="{364C15B3-BD96-41AD-B7CD-5D02D798401B}" dt="2021-09-10T03:11:03.112" v="510" actId="478"/>
          <ac:picMkLst>
            <pc:docMk/>
            <pc:sldMk cId="1802354939" sldId="324"/>
            <ac:picMk id="50" creationId="{72AA68F1-6A20-4836-8C54-40B6D8DBBB7D}"/>
          </ac:picMkLst>
        </pc:picChg>
        <pc:picChg chg="add del mod">
          <ac:chgData name="Dung Nguyen Thi Thuy" userId="8260351cc7d1f490" providerId="LiveId" clId="{364C15B3-BD96-41AD-B7CD-5D02D798401B}" dt="2021-09-10T03:11:37.226" v="516" actId="478"/>
          <ac:picMkLst>
            <pc:docMk/>
            <pc:sldMk cId="1802354939" sldId="324"/>
            <ac:picMk id="51" creationId="{DAA2B8DB-DE4C-473E-B105-161E43157888}"/>
          </ac:picMkLst>
        </pc:picChg>
        <pc:picChg chg="add mod">
          <ac:chgData name="Dung Nguyen Thi Thuy" userId="8260351cc7d1f490" providerId="LiveId" clId="{364C15B3-BD96-41AD-B7CD-5D02D798401B}" dt="2021-09-10T07:30:17.214" v="6655" actId="1076"/>
          <ac:picMkLst>
            <pc:docMk/>
            <pc:sldMk cId="1802354939" sldId="324"/>
            <ac:picMk id="52" creationId="{247FBFF2-A598-4C94-B239-FA028416A424}"/>
          </ac:picMkLst>
        </pc:picChg>
        <pc:picChg chg="add del mod">
          <ac:chgData name="Dung Nguyen Thi Thuy" userId="8260351cc7d1f490" providerId="LiveId" clId="{364C15B3-BD96-41AD-B7CD-5D02D798401B}" dt="2021-09-10T03:04:22.707" v="441" actId="478"/>
          <ac:picMkLst>
            <pc:docMk/>
            <pc:sldMk cId="1802354939" sldId="324"/>
            <ac:picMk id="1026" creationId="{4A27D19A-1C03-42CE-92C0-FCB2CCD5A1FC}"/>
          </ac:picMkLst>
        </pc:picChg>
        <pc:picChg chg="add mod">
          <ac:chgData name="Dung Nguyen Thi Thuy" userId="8260351cc7d1f490" providerId="LiveId" clId="{364C15B3-BD96-41AD-B7CD-5D02D798401B}" dt="2021-09-10T03:11:47.520" v="518" actId="1076"/>
          <ac:picMkLst>
            <pc:docMk/>
            <pc:sldMk cId="1802354939" sldId="324"/>
            <ac:picMk id="1028" creationId="{C3003A08-6FAD-4F10-9FAE-54ED76D642FB}"/>
          </ac:picMkLst>
        </pc:picChg>
        <pc:picChg chg="add mod">
          <ac:chgData name="Dung Nguyen Thi Thuy" userId="8260351cc7d1f490" providerId="LiveId" clId="{364C15B3-BD96-41AD-B7CD-5D02D798401B}" dt="2021-09-10T03:11:47.520" v="518" actId="1076"/>
          <ac:picMkLst>
            <pc:docMk/>
            <pc:sldMk cId="1802354939" sldId="324"/>
            <ac:picMk id="1030" creationId="{876733D7-CFFA-4539-BF25-FE2BC535DA0F}"/>
          </ac:picMkLst>
        </pc:picChg>
        <pc:picChg chg="del">
          <ac:chgData name="Dung Nguyen Thi Thuy" userId="8260351cc7d1f490" providerId="LiveId" clId="{364C15B3-BD96-41AD-B7CD-5D02D798401B}" dt="2021-09-10T02:17:17.226" v="4" actId="478"/>
          <ac:picMkLst>
            <pc:docMk/>
            <pc:sldMk cId="1802354939" sldId="324"/>
            <ac:picMk id="4098" creationId="{00000000-0000-0000-0000-000000000000}"/>
          </ac:picMkLst>
        </pc:picChg>
        <pc:cxnChg chg="add del mod">
          <ac:chgData name="Dung Nguyen Thi Thuy" userId="8260351cc7d1f490" providerId="LiveId" clId="{364C15B3-BD96-41AD-B7CD-5D02D798401B}" dt="2021-09-10T02:56:07.352" v="341" actId="478"/>
          <ac:cxnSpMkLst>
            <pc:docMk/>
            <pc:sldMk cId="1802354939" sldId="324"/>
            <ac:cxnSpMk id="20" creationId="{503E0EAD-D729-4952-B864-70A6B300E1ED}"/>
          </ac:cxnSpMkLst>
        </pc:cxnChg>
        <pc:cxnChg chg="add del mod">
          <ac:chgData name="Dung Nguyen Thi Thuy" userId="8260351cc7d1f490" providerId="LiveId" clId="{364C15B3-BD96-41AD-B7CD-5D02D798401B}" dt="2021-09-10T03:05:00.851" v="449" actId="478"/>
          <ac:cxnSpMkLst>
            <pc:docMk/>
            <pc:sldMk cId="1802354939" sldId="324"/>
            <ac:cxnSpMk id="32" creationId="{E021D01E-C197-4D5B-A52B-25183DD1368F}"/>
          </ac:cxnSpMkLst>
        </pc:cxnChg>
        <pc:cxnChg chg="add del mod">
          <ac:chgData name="Dung Nguyen Thi Thuy" userId="8260351cc7d1f490" providerId="LiveId" clId="{364C15B3-BD96-41AD-B7CD-5D02D798401B}" dt="2021-09-10T03:05:02.424" v="450" actId="478"/>
          <ac:cxnSpMkLst>
            <pc:docMk/>
            <pc:sldMk cId="1802354939" sldId="324"/>
            <ac:cxnSpMk id="34" creationId="{5976CA1D-FF57-4B8C-972C-4942B2E28AE6}"/>
          </ac:cxnSpMkLst>
        </pc:cxnChg>
        <pc:cxnChg chg="add del mod">
          <ac:chgData name="Dung Nguyen Thi Thuy" userId="8260351cc7d1f490" providerId="LiveId" clId="{364C15B3-BD96-41AD-B7CD-5D02D798401B}" dt="2021-09-10T03:04:59.183" v="448" actId="478"/>
          <ac:cxnSpMkLst>
            <pc:docMk/>
            <pc:sldMk cId="1802354939" sldId="324"/>
            <ac:cxnSpMk id="36" creationId="{B6192C3F-7C20-4D31-BCFB-2B24E40F40F8}"/>
          </ac:cxnSpMkLst>
        </pc:cxnChg>
        <pc:cxnChg chg="add del mod topLvl">
          <ac:chgData name="Dung Nguyen Thi Thuy" userId="8260351cc7d1f490" providerId="LiveId" clId="{364C15B3-BD96-41AD-B7CD-5D02D798401B}" dt="2021-09-10T03:09:33.853" v="497" actId="478"/>
          <ac:cxnSpMkLst>
            <pc:docMk/>
            <pc:sldMk cId="1802354939" sldId="324"/>
            <ac:cxnSpMk id="40" creationId="{44766719-C088-44D3-AFD7-156CA8C54B52}"/>
          </ac:cxnSpMkLst>
        </pc:cxnChg>
      </pc:sldChg>
      <pc:sldChg chg="addSp delSp modSp add mod">
        <pc:chgData name="Dung Nguyen Thi Thuy" userId="8260351cc7d1f490" providerId="LiveId" clId="{364C15B3-BD96-41AD-B7CD-5D02D798401B}" dt="2021-09-10T07:03:09.826" v="6370" actId="1076"/>
        <pc:sldMkLst>
          <pc:docMk/>
          <pc:sldMk cId="2871456684" sldId="325"/>
        </pc:sldMkLst>
        <pc:spChg chg="add del mod">
          <ac:chgData name="Dung Nguyen Thi Thuy" userId="8260351cc7d1f490" providerId="LiveId" clId="{364C15B3-BD96-41AD-B7CD-5D02D798401B}" dt="2021-09-10T06:45:34.326" v="6164" actId="478"/>
          <ac:spMkLst>
            <pc:docMk/>
            <pc:sldMk cId="2871456684" sldId="325"/>
            <ac:spMk id="2" creationId="{FF5493B7-A921-4B42-9777-ACDDD75B6E8D}"/>
          </ac:spMkLst>
        </pc:spChg>
        <pc:spChg chg="add mod">
          <ac:chgData name="Dung Nguyen Thi Thuy" userId="8260351cc7d1f490" providerId="LiveId" clId="{364C15B3-BD96-41AD-B7CD-5D02D798401B}" dt="2021-09-10T07:00:17.957" v="6298" actId="164"/>
          <ac:spMkLst>
            <pc:docMk/>
            <pc:sldMk cId="2871456684" sldId="325"/>
            <ac:spMk id="3" creationId="{57D01D18-35C3-4A66-85DA-6C1D2C6594C6}"/>
          </ac:spMkLst>
        </pc:spChg>
        <pc:spChg chg="add mod">
          <ac:chgData name="Dung Nguyen Thi Thuy" userId="8260351cc7d1f490" providerId="LiveId" clId="{364C15B3-BD96-41AD-B7CD-5D02D798401B}" dt="2021-09-10T07:00:23.181" v="6300" actId="164"/>
          <ac:spMkLst>
            <pc:docMk/>
            <pc:sldMk cId="2871456684" sldId="325"/>
            <ac:spMk id="5" creationId="{45CF52A4-6127-4FDC-AE2A-9919BF2B1E66}"/>
          </ac:spMkLst>
        </pc:spChg>
        <pc:spChg chg="add mod">
          <ac:chgData name="Dung Nguyen Thi Thuy" userId="8260351cc7d1f490" providerId="LiveId" clId="{364C15B3-BD96-41AD-B7CD-5D02D798401B}" dt="2021-09-10T07:00:20.874" v="6299" actId="164"/>
          <ac:spMkLst>
            <pc:docMk/>
            <pc:sldMk cId="2871456684" sldId="325"/>
            <ac:spMk id="6" creationId="{C2949F65-A344-4E9F-9D20-D8D02CB60DE3}"/>
          </ac:spMkLst>
        </pc:spChg>
        <pc:spChg chg="mod">
          <ac:chgData name="Dung Nguyen Thi Thuy" userId="8260351cc7d1f490" providerId="LiveId" clId="{364C15B3-BD96-41AD-B7CD-5D02D798401B}" dt="2021-09-10T07:02:21.636" v="6367" actId="1076"/>
          <ac:spMkLst>
            <pc:docMk/>
            <pc:sldMk cId="2871456684" sldId="325"/>
            <ac:spMk id="8" creationId="{69F535D0-1E36-4767-BDE3-5646E8AA66BE}"/>
          </ac:spMkLst>
        </pc:spChg>
        <pc:spChg chg="add mod">
          <ac:chgData name="Dung Nguyen Thi Thuy" userId="8260351cc7d1f490" providerId="LiveId" clId="{364C15B3-BD96-41AD-B7CD-5D02D798401B}" dt="2021-09-10T07:00:17.957" v="6298" actId="164"/>
          <ac:spMkLst>
            <pc:docMk/>
            <pc:sldMk cId="2871456684" sldId="325"/>
            <ac:spMk id="12" creationId="{E35FA7CC-C204-4920-AB47-BE49803D0062}"/>
          </ac:spMkLst>
        </pc:spChg>
        <pc:spChg chg="add mod">
          <ac:chgData name="Dung Nguyen Thi Thuy" userId="8260351cc7d1f490" providerId="LiveId" clId="{364C15B3-BD96-41AD-B7CD-5D02D798401B}" dt="2021-09-10T07:00:20.874" v="6299" actId="164"/>
          <ac:spMkLst>
            <pc:docMk/>
            <pc:sldMk cId="2871456684" sldId="325"/>
            <ac:spMk id="14" creationId="{07F104C0-0815-4340-B697-E575BBB1C51D}"/>
          </ac:spMkLst>
        </pc:spChg>
        <pc:spChg chg="add mod">
          <ac:chgData name="Dung Nguyen Thi Thuy" userId="8260351cc7d1f490" providerId="LiveId" clId="{364C15B3-BD96-41AD-B7CD-5D02D798401B}" dt="2021-09-10T07:00:23.181" v="6300" actId="164"/>
          <ac:spMkLst>
            <pc:docMk/>
            <pc:sldMk cId="2871456684" sldId="325"/>
            <ac:spMk id="16" creationId="{66376A63-1B77-4199-B2F8-08E7F0F36F7A}"/>
          </ac:spMkLst>
        </pc:spChg>
        <pc:spChg chg="add mod">
          <ac:chgData name="Dung Nguyen Thi Thuy" userId="8260351cc7d1f490" providerId="LiveId" clId="{364C15B3-BD96-41AD-B7CD-5D02D798401B}" dt="2021-09-10T07:03:09.826" v="6370" actId="1076"/>
          <ac:spMkLst>
            <pc:docMk/>
            <pc:sldMk cId="2871456684" sldId="325"/>
            <ac:spMk id="18" creationId="{46375AC4-E584-4000-B7DE-21DEC8A0DF50}"/>
          </ac:spMkLst>
        </pc:spChg>
        <pc:spChg chg="add mod">
          <ac:chgData name="Dung Nguyen Thi Thuy" userId="8260351cc7d1f490" providerId="LiveId" clId="{364C15B3-BD96-41AD-B7CD-5D02D798401B}" dt="2021-09-10T06:59:57.809" v="6295" actId="164"/>
          <ac:spMkLst>
            <pc:docMk/>
            <pc:sldMk cId="2871456684" sldId="325"/>
            <ac:spMk id="20" creationId="{8FE73543-26E8-4384-AA63-BE6FEBF3C2A0}"/>
          </ac:spMkLst>
        </pc:spChg>
        <pc:spChg chg="add mod">
          <ac:chgData name="Dung Nguyen Thi Thuy" userId="8260351cc7d1f490" providerId="LiveId" clId="{364C15B3-BD96-41AD-B7CD-5D02D798401B}" dt="2021-09-10T07:00:35.081" v="6301" actId="164"/>
          <ac:spMkLst>
            <pc:docMk/>
            <pc:sldMk cId="2871456684" sldId="325"/>
            <ac:spMk id="22" creationId="{7DCC18DE-32E7-423A-A4EA-FC66705CFB3F}"/>
          </ac:spMkLst>
        </pc:spChg>
        <pc:grpChg chg="add mod">
          <ac:chgData name="Dung Nguyen Thi Thuy" userId="8260351cc7d1f490" providerId="LiveId" clId="{364C15B3-BD96-41AD-B7CD-5D02D798401B}" dt="2021-09-10T07:00:10.577" v="6297" actId="1076"/>
          <ac:grpSpMkLst>
            <pc:docMk/>
            <pc:sldMk cId="2871456684" sldId="325"/>
            <ac:grpSpMk id="30" creationId="{852AA68D-E5A3-4F49-BD98-AFDBBF81F2E9}"/>
          </ac:grpSpMkLst>
        </pc:grpChg>
        <pc:grpChg chg="add mod">
          <ac:chgData name="Dung Nguyen Thi Thuy" userId="8260351cc7d1f490" providerId="LiveId" clId="{364C15B3-BD96-41AD-B7CD-5D02D798401B}" dt="2021-09-10T07:01:01.669" v="6305" actId="1076"/>
          <ac:grpSpMkLst>
            <pc:docMk/>
            <pc:sldMk cId="2871456684" sldId="325"/>
            <ac:grpSpMk id="31" creationId="{F4E69F87-1838-47E3-8735-47F8A2AAA1A7}"/>
          </ac:grpSpMkLst>
        </pc:grpChg>
        <pc:grpChg chg="add mod">
          <ac:chgData name="Dung Nguyen Thi Thuy" userId="8260351cc7d1f490" providerId="LiveId" clId="{364C15B3-BD96-41AD-B7CD-5D02D798401B}" dt="2021-09-10T07:00:50.093" v="6304" actId="1076"/>
          <ac:grpSpMkLst>
            <pc:docMk/>
            <pc:sldMk cId="2871456684" sldId="325"/>
            <ac:grpSpMk id="32" creationId="{5936E911-D719-4FFF-9E3A-461D9709FD82}"/>
          </ac:grpSpMkLst>
        </pc:grpChg>
        <pc:grpChg chg="add mod">
          <ac:chgData name="Dung Nguyen Thi Thuy" userId="8260351cc7d1f490" providerId="LiveId" clId="{364C15B3-BD96-41AD-B7CD-5D02D798401B}" dt="2021-09-10T07:00:44.903" v="6303" actId="1076"/>
          <ac:grpSpMkLst>
            <pc:docMk/>
            <pc:sldMk cId="2871456684" sldId="325"/>
            <ac:grpSpMk id="33" creationId="{4EF921BB-F3B8-4891-AD6F-195329A009AA}"/>
          </ac:grpSpMkLst>
        </pc:grpChg>
        <pc:grpChg chg="add mod">
          <ac:chgData name="Dung Nguyen Thi Thuy" userId="8260351cc7d1f490" providerId="LiveId" clId="{364C15B3-BD96-41AD-B7CD-5D02D798401B}" dt="2021-09-10T07:00:23.181" v="6300" actId="164"/>
          <ac:grpSpMkLst>
            <pc:docMk/>
            <pc:sldMk cId="2871456684" sldId="325"/>
            <ac:grpSpMk id="34" creationId="{9F01A6B0-C639-4716-B5EF-C5718E3BAB52}"/>
          </ac:grpSpMkLst>
        </pc:grpChg>
        <pc:grpChg chg="add mod">
          <ac:chgData name="Dung Nguyen Thi Thuy" userId="8260351cc7d1f490" providerId="LiveId" clId="{364C15B3-BD96-41AD-B7CD-5D02D798401B}" dt="2021-09-10T07:00:35.081" v="6301" actId="164"/>
          <ac:grpSpMkLst>
            <pc:docMk/>
            <pc:sldMk cId="2871456684" sldId="325"/>
            <ac:grpSpMk id="35" creationId="{3A99E54C-5AF7-45BA-9B34-5C65B0F8D95C}"/>
          </ac:grpSpMkLst>
        </pc:grpChg>
        <pc:picChg chg="add mod">
          <ac:chgData name="Dung Nguyen Thi Thuy" userId="8260351cc7d1f490" providerId="LiveId" clId="{364C15B3-BD96-41AD-B7CD-5D02D798401B}" dt="2021-09-10T07:02:01.437" v="6364" actId="14100"/>
          <ac:picMkLst>
            <pc:docMk/>
            <pc:sldMk cId="2871456684" sldId="325"/>
            <ac:picMk id="24" creationId="{BE2FB0CC-C6BE-4AA7-9192-7370F76A49AE}"/>
          </ac:picMkLst>
        </pc:picChg>
        <pc:picChg chg="add mod">
          <ac:chgData name="Dung Nguyen Thi Thuy" userId="8260351cc7d1f490" providerId="LiveId" clId="{364C15B3-BD96-41AD-B7CD-5D02D798401B}" dt="2021-09-10T07:02:04.224" v="6365" actId="14100"/>
          <ac:picMkLst>
            <pc:docMk/>
            <pc:sldMk cId="2871456684" sldId="325"/>
            <ac:picMk id="26" creationId="{FDCABC68-1C42-4598-88FA-E7CD227C68FA}"/>
          </ac:picMkLst>
        </pc:picChg>
        <pc:picChg chg="add mod">
          <ac:chgData name="Dung Nguyen Thi Thuy" userId="8260351cc7d1f490" providerId="LiveId" clId="{364C15B3-BD96-41AD-B7CD-5D02D798401B}" dt="2021-09-10T07:01:57.463" v="6363" actId="14100"/>
          <ac:picMkLst>
            <pc:docMk/>
            <pc:sldMk cId="2871456684" sldId="325"/>
            <ac:picMk id="28" creationId="{D9AB890A-F133-47D3-B468-36A6A6BDFFB9}"/>
          </ac:picMkLst>
        </pc:picChg>
        <pc:cxnChg chg="add mod">
          <ac:chgData name="Dung Nguyen Thi Thuy" userId="8260351cc7d1f490" providerId="LiveId" clId="{364C15B3-BD96-41AD-B7CD-5D02D798401B}" dt="2021-09-10T07:02:10.424" v="6366" actId="14100"/>
          <ac:cxnSpMkLst>
            <pc:docMk/>
            <pc:sldMk cId="2871456684" sldId="325"/>
            <ac:cxnSpMk id="7" creationId="{51BE34E0-6FB3-464B-9476-102BD2015AA2}"/>
          </ac:cxnSpMkLst>
        </pc:cxnChg>
        <pc:cxnChg chg="add mod">
          <ac:chgData name="Dung Nguyen Thi Thuy" userId="8260351cc7d1f490" providerId="LiveId" clId="{364C15B3-BD96-41AD-B7CD-5D02D798401B}" dt="2021-09-10T07:01:37.202" v="6331" actId="1038"/>
          <ac:cxnSpMkLst>
            <pc:docMk/>
            <pc:sldMk cId="2871456684" sldId="325"/>
            <ac:cxnSpMk id="9" creationId="{C2DF1FB5-C1BE-4B48-BA05-8A16F892A53B}"/>
          </ac:cxnSpMkLst>
        </pc:cxnChg>
        <pc:cxnChg chg="add mod">
          <ac:chgData name="Dung Nguyen Thi Thuy" userId="8260351cc7d1f490" providerId="LiveId" clId="{364C15B3-BD96-41AD-B7CD-5D02D798401B}" dt="2021-09-10T07:00:35.081" v="6301" actId="164"/>
          <ac:cxnSpMkLst>
            <pc:docMk/>
            <pc:sldMk cId="2871456684" sldId="325"/>
            <ac:cxnSpMk id="10" creationId="{354C7666-8CF4-4FD1-BC4D-F8A2B6E7E0C7}"/>
          </ac:cxnSpMkLst>
        </pc:cxnChg>
      </pc:sldChg>
      <pc:sldChg chg="add modNotesTx">
        <pc:chgData name="Dung Nguyen Thi Thuy" userId="8260351cc7d1f490" providerId="LiveId" clId="{364C15B3-BD96-41AD-B7CD-5D02D798401B}" dt="2021-09-10T07:04:36.358" v="6382" actId="20577"/>
        <pc:sldMkLst>
          <pc:docMk/>
          <pc:sldMk cId="2050103655" sldId="326"/>
        </pc:sldMkLst>
      </pc:sldChg>
      <pc:sldChg chg="addSp delSp modSp add mod delAnim modAnim modNotesTx">
        <pc:chgData name="Dung Nguyen Thi Thuy" userId="8260351cc7d1f490" providerId="LiveId" clId="{364C15B3-BD96-41AD-B7CD-5D02D798401B}" dt="2021-09-10T07:14:29.792" v="6550"/>
        <pc:sldMkLst>
          <pc:docMk/>
          <pc:sldMk cId="217932123" sldId="327"/>
        </pc:sldMkLst>
        <pc:spChg chg="mod">
          <ac:chgData name="Dung Nguyen Thi Thuy" userId="8260351cc7d1f490" providerId="LiveId" clId="{364C15B3-BD96-41AD-B7CD-5D02D798401B}" dt="2021-09-10T07:11:30.474" v="6509" actId="20577"/>
          <ac:spMkLst>
            <pc:docMk/>
            <pc:sldMk cId="217932123" sldId="327"/>
            <ac:spMk id="3" creationId="{7F2EE495-1A38-6443-B575-B2F66F8094C3}"/>
          </ac:spMkLst>
        </pc:spChg>
        <pc:picChg chg="add mod">
          <ac:chgData name="Dung Nguyen Thi Thuy" userId="8260351cc7d1f490" providerId="LiveId" clId="{364C15B3-BD96-41AD-B7CD-5D02D798401B}" dt="2021-09-10T07:14:07.563" v="6547" actId="1076"/>
          <ac:picMkLst>
            <pc:docMk/>
            <pc:sldMk cId="217932123" sldId="327"/>
            <ac:picMk id="8" creationId="{2B7F09E3-D61B-467D-B25E-B3706A03344C}"/>
          </ac:picMkLst>
        </pc:picChg>
        <pc:picChg chg="del">
          <ac:chgData name="Dung Nguyen Thi Thuy" userId="8260351cc7d1f490" providerId="LiveId" clId="{364C15B3-BD96-41AD-B7CD-5D02D798401B}" dt="2021-09-10T07:11:24.655" v="6464" actId="478"/>
          <ac:picMkLst>
            <pc:docMk/>
            <pc:sldMk cId="217932123" sldId="327"/>
            <ac:picMk id="9" creationId="{2D6EB1F9-B49A-4CEF-9352-79C9D5BD8B79}"/>
          </ac:picMkLst>
        </pc:picChg>
        <pc:picChg chg="del">
          <ac:chgData name="Dung Nguyen Thi Thuy" userId="8260351cc7d1f490" providerId="LiveId" clId="{364C15B3-BD96-41AD-B7CD-5D02D798401B}" dt="2021-09-10T07:11:22.355" v="6463" actId="478"/>
          <ac:picMkLst>
            <pc:docMk/>
            <pc:sldMk cId="217932123" sldId="327"/>
            <ac:picMk id="10" creationId="{A69B7490-642A-47E2-990D-D4B472C9F02B}"/>
          </ac:picMkLst>
        </pc:picChg>
        <pc:picChg chg="del">
          <ac:chgData name="Dung Nguyen Thi Thuy" userId="8260351cc7d1f490" providerId="LiveId" clId="{364C15B3-BD96-41AD-B7CD-5D02D798401B}" dt="2021-09-10T07:11:18.482" v="6461" actId="478"/>
          <ac:picMkLst>
            <pc:docMk/>
            <pc:sldMk cId="217932123" sldId="327"/>
            <ac:picMk id="11" creationId="{A15062BD-5B83-4771-97E8-A02DF5B37BCB}"/>
          </ac:picMkLst>
        </pc:picChg>
        <pc:picChg chg="del">
          <ac:chgData name="Dung Nguyen Thi Thuy" userId="8260351cc7d1f490" providerId="LiveId" clId="{364C15B3-BD96-41AD-B7CD-5D02D798401B}" dt="2021-09-10T07:11:18.482" v="6461" actId="478"/>
          <ac:picMkLst>
            <pc:docMk/>
            <pc:sldMk cId="217932123" sldId="327"/>
            <ac:picMk id="12" creationId="{D47CA5D7-8657-4A3B-9985-A07138D16BA6}"/>
          </ac:picMkLst>
        </pc:picChg>
        <pc:picChg chg="add mod">
          <ac:chgData name="Dung Nguyen Thi Thuy" userId="8260351cc7d1f490" providerId="LiveId" clId="{364C15B3-BD96-41AD-B7CD-5D02D798401B}" dt="2021-09-10T07:14:11.038" v="6548" actId="1076"/>
          <ac:picMkLst>
            <pc:docMk/>
            <pc:sldMk cId="217932123" sldId="327"/>
            <ac:picMk id="13" creationId="{3AAF89BB-5399-4355-AB9F-4C31698FAE50}"/>
          </ac:picMkLst>
        </pc:picChg>
        <pc:picChg chg="add mod">
          <ac:chgData name="Dung Nguyen Thi Thuy" userId="8260351cc7d1f490" providerId="LiveId" clId="{364C15B3-BD96-41AD-B7CD-5D02D798401B}" dt="2021-09-10T07:14:13.363" v="6549" actId="1076"/>
          <ac:picMkLst>
            <pc:docMk/>
            <pc:sldMk cId="217932123" sldId="327"/>
            <ac:picMk id="14" creationId="{B1E0AF2E-4228-426A-9EE3-C43D8A55A12C}"/>
          </ac:picMkLst>
        </pc:picChg>
        <pc:picChg chg="del">
          <ac:chgData name="Dung Nguyen Thi Thuy" userId="8260351cc7d1f490" providerId="LiveId" clId="{364C15B3-BD96-41AD-B7CD-5D02D798401B}" dt="2021-09-10T07:11:21.841" v="6462" actId="478"/>
          <ac:picMkLst>
            <pc:docMk/>
            <pc:sldMk cId="217932123" sldId="327"/>
            <ac:picMk id="15" creationId="{CEBB2C53-C514-4725-A31B-2ACA640DB27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239D1-42F5-324D-A28A-E0D859D19073}" type="datetimeFigureOut">
              <a:rPr lang="en-US" smtClean="0"/>
              <a:t>9/10/2021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78EED-D37D-C841-BECF-7B1B8041A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4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27D15-CF02-4BFE-A33D-E9B513CB89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42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err="1"/>
              <a:t>Nhập</a:t>
            </a:r>
            <a:r>
              <a:rPr lang="en-GB" dirty="0"/>
              <a:t> </a:t>
            </a:r>
            <a:r>
              <a:rPr lang="en-GB" dirty="0" err="1"/>
              <a:t>liệu</a:t>
            </a:r>
            <a:r>
              <a:rPr lang="en-GB" dirty="0"/>
              <a:t> </a:t>
            </a:r>
            <a:r>
              <a:rPr lang="en-GB" dirty="0" err="1"/>
              <a:t>trên</a:t>
            </a:r>
            <a:r>
              <a:rPr lang="en-GB" dirty="0"/>
              <a:t>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trang</a:t>
            </a:r>
            <a:r>
              <a:rPr lang="en-GB" dirty="0"/>
              <a:t> </a:t>
            </a:r>
            <a:r>
              <a:rPr lang="en-GB" dirty="0" err="1"/>
              <a:t>duy</a:t>
            </a:r>
            <a:r>
              <a:rPr lang="en-GB" dirty="0"/>
              <a:t> </a:t>
            </a:r>
            <a:r>
              <a:rPr lang="en-GB" dirty="0" err="1"/>
              <a:t>nhất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trang</a:t>
            </a:r>
            <a:r>
              <a:rPr lang="en-GB" dirty="0"/>
              <a:t> ở </a:t>
            </a:r>
            <a:r>
              <a:rPr lang="en-GB" dirty="0" err="1"/>
              <a:t>dạng</a:t>
            </a:r>
            <a:r>
              <a:rPr lang="en-GB" dirty="0"/>
              <a:t> </a:t>
            </a:r>
            <a:r>
              <a:rPr lang="en-GB" dirty="0" err="1"/>
              <a:t>cuộn</a:t>
            </a:r>
            <a:r>
              <a:rPr lang="en-GB" dirty="0"/>
              <a:t>. </a:t>
            </a:r>
            <a:r>
              <a:rPr lang="en-GB" dirty="0" err="1"/>
              <a:t>Có</a:t>
            </a:r>
            <a:r>
              <a:rPr lang="en-GB" dirty="0"/>
              <a:t> </a:t>
            </a:r>
            <a:r>
              <a:rPr lang="en-GB" dirty="0" err="1"/>
              <a:t>thể</a:t>
            </a:r>
            <a:r>
              <a:rPr lang="en-GB" dirty="0"/>
              <a:t> </a:t>
            </a:r>
            <a:r>
              <a:rPr lang="en-GB" dirty="0" err="1"/>
              <a:t>mở</a:t>
            </a:r>
            <a:r>
              <a:rPr lang="en-GB" dirty="0"/>
              <a:t> </a:t>
            </a:r>
            <a:r>
              <a:rPr lang="en-GB" dirty="0" err="1"/>
              <a:t>rộng</a:t>
            </a:r>
            <a:r>
              <a:rPr lang="en-GB" dirty="0"/>
              <a:t> </a:t>
            </a:r>
            <a:r>
              <a:rPr lang="en-GB" dirty="0" err="1"/>
              <a:t>hoặc</a:t>
            </a:r>
            <a:r>
              <a:rPr lang="en-GB" dirty="0"/>
              <a:t> </a:t>
            </a:r>
            <a:r>
              <a:rPr lang="en-GB" dirty="0" err="1"/>
              <a:t>thu</a:t>
            </a:r>
            <a:r>
              <a:rPr lang="en-GB" dirty="0"/>
              <a:t> </a:t>
            </a:r>
            <a:r>
              <a:rPr lang="en-GB" dirty="0" err="1"/>
              <a:t>nhỏ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phần</a:t>
            </a:r>
            <a:r>
              <a:rPr lang="en-GB" dirty="0"/>
              <a:t> </a:t>
            </a:r>
            <a:r>
              <a:rPr lang="en-GB" dirty="0" err="1"/>
              <a:t>nhập</a:t>
            </a:r>
            <a:r>
              <a:rPr lang="en-GB" dirty="0"/>
              <a:t> </a:t>
            </a:r>
            <a:r>
              <a:rPr lang="en-GB" dirty="0" err="1"/>
              <a:t>liệu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319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err="1"/>
              <a:t>Nhập</a:t>
            </a:r>
            <a:r>
              <a:rPr lang="en-GB" dirty="0"/>
              <a:t> </a:t>
            </a:r>
            <a:r>
              <a:rPr lang="en-GB" dirty="0" err="1"/>
              <a:t>liệu</a:t>
            </a:r>
            <a:r>
              <a:rPr lang="en-GB" dirty="0"/>
              <a:t> </a:t>
            </a:r>
            <a:r>
              <a:rPr lang="en-GB" dirty="0" err="1"/>
              <a:t>bằng</a:t>
            </a:r>
            <a:r>
              <a:rPr lang="en-GB" dirty="0"/>
              <a:t> </a:t>
            </a:r>
            <a:r>
              <a:rPr lang="en-GB" dirty="0" err="1"/>
              <a:t>cách</a:t>
            </a:r>
            <a:r>
              <a:rPr lang="en-GB" dirty="0"/>
              <a:t> </a:t>
            </a:r>
            <a:r>
              <a:rPr lang="en-GB" dirty="0" err="1"/>
              <a:t>kéo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thả</a:t>
            </a:r>
            <a:r>
              <a:rPr lang="en-GB" dirty="0"/>
              <a:t> </a:t>
            </a:r>
            <a:r>
              <a:rPr lang="en-GB" dirty="0" err="1"/>
              <a:t>tệp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err="1"/>
              <a:t>Tự</a:t>
            </a:r>
            <a:r>
              <a:rPr lang="en-GB" dirty="0"/>
              <a:t> </a:t>
            </a:r>
            <a:r>
              <a:rPr lang="en-GB" dirty="0" err="1"/>
              <a:t>động</a:t>
            </a:r>
            <a:r>
              <a:rPr lang="en-GB" dirty="0"/>
              <a:t> </a:t>
            </a:r>
            <a:r>
              <a:rPr lang="en-GB" dirty="0" err="1"/>
              <a:t>nhập</a:t>
            </a:r>
            <a:r>
              <a:rPr lang="en-GB" dirty="0"/>
              <a:t> </a:t>
            </a:r>
            <a:r>
              <a:rPr lang="en-GB" dirty="0" err="1"/>
              <a:t>thông</a:t>
            </a:r>
            <a:r>
              <a:rPr lang="en-GB" dirty="0"/>
              <a:t> tin </a:t>
            </a:r>
            <a:r>
              <a:rPr lang="en-GB" dirty="0" err="1"/>
              <a:t>tài</a:t>
            </a:r>
            <a:r>
              <a:rPr lang="en-GB" dirty="0"/>
              <a:t> </a:t>
            </a:r>
            <a:r>
              <a:rPr lang="en-GB" dirty="0" err="1"/>
              <a:t>liệu</a:t>
            </a:r>
            <a:r>
              <a:rPr lang="en-GB" dirty="0"/>
              <a:t> </a:t>
            </a:r>
            <a:r>
              <a:rPr lang="en-GB" dirty="0" err="1"/>
              <a:t>khi</a:t>
            </a:r>
            <a:r>
              <a:rPr lang="en-GB" dirty="0"/>
              <a:t> </a:t>
            </a:r>
            <a:r>
              <a:rPr lang="en-GB" dirty="0" err="1"/>
              <a:t>tải</a:t>
            </a:r>
            <a:r>
              <a:rPr lang="en-GB" dirty="0"/>
              <a:t> </a:t>
            </a:r>
            <a:r>
              <a:rPr lang="en-GB" dirty="0" err="1"/>
              <a:t>lên</a:t>
            </a:r>
            <a:r>
              <a:rPr lang="en-GB" dirty="0"/>
              <a:t> </a:t>
            </a:r>
            <a:r>
              <a:rPr lang="en-GB" dirty="0" err="1"/>
              <a:t>tệp</a:t>
            </a:r>
            <a:r>
              <a:rPr lang="en-GB" dirty="0"/>
              <a:t> </a:t>
            </a:r>
            <a:r>
              <a:rPr lang="en-GB" dirty="0" err="1"/>
              <a:t>dưới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dạng</a:t>
            </a:r>
            <a:r>
              <a:rPr lang="en-GB" dirty="0"/>
              <a:t>: </a:t>
            </a:r>
            <a:r>
              <a:rPr lang="en-GB" dirty="0" err="1"/>
              <a:t>BibTex</a:t>
            </a:r>
            <a:r>
              <a:rPr lang="en-GB" dirty="0"/>
              <a:t>, RIS, PubMed, </a:t>
            </a:r>
            <a:r>
              <a:rPr lang="en-GB" dirty="0" err="1"/>
              <a:t>arXiv</a:t>
            </a:r>
            <a:r>
              <a:rPr lang="en-GB" dirty="0"/>
              <a:t>, EndNote, …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2176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/>
              <a:t>Tạo</a:t>
            </a:r>
            <a:r>
              <a:rPr lang="en-GB" dirty="0"/>
              <a:t>/</a:t>
            </a:r>
            <a:r>
              <a:rPr lang="en-GB" dirty="0" err="1"/>
              <a:t>chỉnh</a:t>
            </a:r>
            <a:r>
              <a:rPr lang="en-GB" dirty="0"/>
              <a:t> </a:t>
            </a:r>
            <a:r>
              <a:rPr lang="en-GB" dirty="0" err="1"/>
              <a:t>sửa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nội</a:t>
            </a:r>
            <a:r>
              <a:rPr lang="en-GB" dirty="0"/>
              <a:t> dung </a:t>
            </a:r>
            <a:r>
              <a:rPr lang="en-GB" dirty="0" err="1"/>
              <a:t>nhanh</a:t>
            </a:r>
            <a:r>
              <a:rPr lang="en-GB" dirty="0"/>
              <a:t>  </a:t>
            </a:r>
            <a:r>
              <a:rPr lang="en-GB" dirty="0" err="1"/>
              <a:t>chóng</a:t>
            </a:r>
            <a:r>
              <a:rPr lang="en-GB" dirty="0"/>
              <a:t> qua </a:t>
            </a:r>
            <a:r>
              <a:rPr lang="en-GB" dirty="0" err="1"/>
              <a:t>thanh</a:t>
            </a:r>
            <a:r>
              <a:rPr lang="en-GB" dirty="0"/>
              <a:t> </a:t>
            </a:r>
            <a:r>
              <a:rPr lang="en-GB" dirty="0" err="1"/>
              <a:t>bên</a:t>
            </a:r>
            <a:r>
              <a:rPr lang="en-GB" dirty="0"/>
              <a:t> (sidebar) 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vi-V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 Admin Sidebar, bạn có thể tạo hoặc chỉnh sửa nhanh các objects trên hệ thống. Khi lựa chọn chỉnh sửa 1 đối tượng cụ thể, hệ thống sẽ tự động hiển thị ô tìm kiếm để bạn lựa chọn đối tượng cần chỉnh sửa.</a:t>
            </a:r>
            <a:r>
              <a:rPr lang="vi-VN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711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Quản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lý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quy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trình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xuất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nhập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chỉnh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dữ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liệu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trạng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thái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user,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thời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gian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tên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ID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quy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trình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Tạo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mới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process: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tính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năng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này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bạn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tiến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hành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chỉnh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xóa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nhập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thêm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metadata,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tạo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curation (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tác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vụ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thống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kê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kiểm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thông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tin,…)</a:t>
            </a:r>
            <a:r>
              <a:rPr lang="en-US" dirty="0"/>
              <a:t> </a:t>
            </a:r>
            <a:b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09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Cambria" panose="02040503050406030204" pitchFamily="18" charset="0"/>
              </a:rPr>
              <a:t>- </a:t>
            </a:r>
            <a:r>
              <a:rPr lang="en-GB" dirty="0" err="1">
                <a:latin typeface="Cambria" panose="02040503050406030204" pitchFamily="18" charset="0"/>
              </a:rPr>
              <a:t>Thỏa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thuận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người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dùng</a:t>
            </a:r>
            <a:r>
              <a:rPr lang="en-GB" dirty="0">
                <a:latin typeface="Cambria" panose="02040503050406030204" pitchFamily="18" charset="0"/>
              </a:rPr>
              <a:t> (</a:t>
            </a:r>
            <a:r>
              <a:rPr lang="en-GB" dirty="0" err="1">
                <a:latin typeface="Cambria" panose="02040503050406030204" pitchFamily="18" charset="0"/>
              </a:rPr>
              <a:t>có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thể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tùy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chỉnh</a:t>
            </a:r>
            <a:r>
              <a:rPr lang="en-GB" dirty="0">
                <a:latin typeface="Cambria" panose="02040503050406030204" pitchFamily="18" charset="0"/>
              </a:rPr>
              <a:t>)</a:t>
            </a:r>
            <a:endParaRPr lang="en-US" dirty="0">
              <a:latin typeface="Cambria" panose="020405030504060302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>
                <a:latin typeface="Cambria" panose="02040503050406030204" pitchFamily="18" charset="0"/>
              </a:rPr>
              <a:t>Cookie </a:t>
            </a:r>
            <a:r>
              <a:rPr lang="en-GB" dirty="0" err="1">
                <a:latin typeface="Cambria" panose="02040503050406030204" pitchFamily="18" charset="0"/>
              </a:rPr>
              <a:t>người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dùng</a:t>
            </a:r>
            <a:r>
              <a:rPr lang="en-GB" dirty="0">
                <a:latin typeface="Cambria" panose="02040503050406030204" pitchFamily="18" charset="0"/>
              </a:rPr>
              <a:t> / </a:t>
            </a:r>
            <a:r>
              <a:rPr lang="en-GB" dirty="0" err="1">
                <a:latin typeface="Cambria" panose="02040503050406030204" pitchFamily="18" charset="0"/>
              </a:rPr>
              <a:t>Tùy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chọn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theo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dõi</a:t>
            </a:r>
            <a:endParaRPr lang="en-GB" dirty="0">
              <a:latin typeface="Cambria" panose="020405030504060302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>
                <a:latin typeface="Cambria" panose="02040503050406030204" pitchFamily="18" charset="0"/>
              </a:rPr>
              <a:t>Tuyên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bố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về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quyền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riêng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tư</a:t>
            </a:r>
            <a:r>
              <a:rPr lang="en-GB" dirty="0">
                <a:latin typeface="Cambria" panose="02040503050406030204" pitchFamily="18" charset="0"/>
              </a:rPr>
              <a:t> (</a:t>
            </a:r>
            <a:r>
              <a:rPr lang="en-GB" dirty="0" err="1">
                <a:latin typeface="Cambria" panose="02040503050406030204" pitchFamily="18" charset="0"/>
              </a:rPr>
              <a:t>có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thể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tùy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chỉnh</a:t>
            </a:r>
            <a:r>
              <a:rPr lang="en-GB" dirty="0">
                <a:latin typeface="Cambria" panose="02040503050406030204" pitchFamily="18" charset="0"/>
              </a:rPr>
              <a:t>)</a:t>
            </a:r>
            <a:endParaRPr lang="en-US" dirty="0">
              <a:latin typeface="Cambria" panose="020405030504060302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>
                <a:latin typeface="Cambria" panose="02040503050406030204" pitchFamily="18" charset="0"/>
              </a:rPr>
              <a:t>Xóa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mọi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tài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khoản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nhanh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chóng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và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dễ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dàng</a:t>
            </a:r>
            <a:endParaRPr lang="en-US" dirty="0">
              <a:latin typeface="Cambria" panose="020405030504060302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87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495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7.0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đến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phân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cấp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tạp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tạp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tập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bài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báo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đến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cứu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hồ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sơ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ấn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phẩm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dự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án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đơn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vị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tổ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chức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679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- </a:t>
            </a:r>
            <a:r>
              <a:rPr lang="vi-VN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DSpace 7 chưa bao gồm tất cả các tính năng của DSpace 6.x</a:t>
            </a:r>
            <a:endParaRPr lang="en-GB" b="0" i="0" dirty="0">
              <a:solidFill>
                <a:srgbClr val="252525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vi-VN" dirty="0"/>
              <a:t>DSpace 7.0 đại diện cho một bước tiến lớn của nền tảng này. Điều này có nghĩa là có rất nhiều tính năng mới và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tính</a:t>
            </a:r>
            <a:r>
              <a:rPr lang="en-GB" dirty="0"/>
              <a:t> </a:t>
            </a:r>
            <a:r>
              <a:rPr lang="en-GB" dirty="0" err="1"/>
              <a:t>năng</a:t>
            </a:r>
            <a:r>
              <a:rPr lang="en-GB" dirty="0"/>
              <a:t> </a:t>
            </a:r>
            <a:r>
              <a:rPr lang="en-GB" dirty="0" err="1"/>
              <a:t>cũ</a:t>
            </a:r>
            <a:r>
              <a:rPr lang="vi-VN" dirty="0"/>
              <a:t> được thiết kế lại trong </a:t>
            </a:r>
            <a:r>
              <a:rPr lang="en-GB" dirty="0" err="1"/>
              <a:t>DSpace</a:t>
            </a:r>
            <a:r>
              <a:rPr lang="en-GB" dirty="0"/>
              <a:t> </a:t>
            </a:r>
            <a:r>
              <a:rPr lang="vi-VN" dirty="0"/>
              <a:t>7.0. Tuy nhiên, để có được bản phát hành </a:t>
            </a:r>
            <a:r>
              <a:rPr lang="en-GB" dirty="0" err="1"/>
              <a:t>tới</a:t>
            </a:r>
            <a:r>
              <a:rPr lang="en-GB" dirty="0"/>
              <a:t>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dùng</a:t>
            </a:r>
            <a:r>
              <a:rPr lang="en-GB" dirty="0"/>
              <a:t> </a:t>
            </a:r>
            <a:r>
              <a:rPr lang="vi-VN" dirty="0"/>
              <a:t>sớm hơn, DSpace quyết định trì hoãn một số tính năng 6.x cho các bản phát hành 7.x sau</a:t>
            </a:r>
            <a:r>
              <a:rPr lang="en-GB" dirty="0"/>
              <a:t>. </a:t>
            </a:r>
            <a:r>
              <a:rPr lang="vi-VN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Vì vậy, nếu bạn chưa thấy tính năng 6.x trong 7.0, thì có khả năng nó sẽ sớm ra mắt trong bản phát hành 7.x muộn hơn</a:t>
            </a:r>
            <a:r>
              <a:rPr lang="en-GB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-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67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36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Sau </a:t>
            </a:r>
            <a:r>
              <a:rPr lang="en-US" dirty="0" err="1"/>
              <a:t>quãng</a:t>
            </a:r>
            <a:r>
              <a:rPr lang="en-US" baseline="0" dirty="0"/>
              <a:t> </a:t>
            </a:r>
            <a:r>
              <a:rPr lang="en-US" baseline="0" dirty="0" err="1"/>
              <a:t>thời</a:t>
            </a:r>
            <a:r>
              <a:rPr lang="en-US" baseline="0" dirty="0"/>
              <a:t> </a:t>
            </a:r>
            <a:r>
              <a:rPr lang="en-US" baseline="0" dirty="0" err="1"/>
              <a:t>gian</a:t>
            </a:r>
            <a:r>
              <a:rPr lang="en-US" baseline="0" dirty="0"/>
              <a:t> </a:t>
            </a:r>
            <a:r>
              <a:rPr lang="en-US" baseline="0" dirty="0" err="1"/>
              <a:t>dài</a:t>
            </a:r>
            <a:r>
              <a:rPr lang="en-US" baseline="0" dirty="0"/>
              <a:t> </a:t>
            </a:r>
            <a:r>
              <a:rPr lang="en-US" baseline="0" dirty="0" err="1"/>
              <a:t>nghiên</a:t>
            </a:r>
            <a:r>
              <a:rPr lang="en-US" baseline="0" dirty="0"/>
              <a:t> </a:t>
            </a:r>
            <a:r>
              <a:rPr lang="en-US" baseline="0" dirty="0" err="1"/>
              <a:t>cứu</a:t>
            </a:r>
            <a:r>
              <a:rPr lang="en-US" baseline="0" dirty="0"/>
              <a:t> </a:t>
            </a:r>
            <a:r>
              <a:rPr lang="en-US" baseline="0" dirty="0" err="1"/>
              <a:t>và</a:t>
            </a:r>
            <a:r>
              <a:rPr lang="en-US" baseline="0" dirty="0"/>
              <a:t> </a:t>
            </a:r>
            <a:r>
              <a:rPr lang="en-US" baseline="0" dirty="0" err="1"/>
              <a:t>phát</a:t>
            </a:r>
            <a:r>
              <a:rPr lang="en-US" baseline="0" dirty="0"/>
              <a:t> </a:t>
            </a:r>
            <a:r>
              <a:rPr lang="en-US" baseline="0" dirty="0" err="1"/>
              <a:t>triển</a:t>
            </a:r>
            <a:r>
              <a:rPr lang="en-US" baseline="0" dirty="0"/>
              <a:t>, </a:t>
            </a:r>
            <a:r>
              <a:rPr lang="en-US" baseline="0" dirty="0" err="1"/>
              <a:t>nối</a:t>
            </a:r>
            <a:r>
              <a:rPr lang="en-US" baseline="0" dirty="0"/>
              <a:t> </a:t>
            </a:r>
            <a:r>
              <a:rPr lang="en-US" baseline="0" dirty="0" err="1"/>
              <a:t>tiếp</a:t>
            </a:r>
            <a:r>
              <a:rPr lang="en-US" baseline="0" dirty="0"/>
              <a:t> </a:t>
            </a:r>
            <a:r>
              <a:rPr lang="en-US" baseline="0" dirty="0" err="1"/>
              <a:t>các</a:t>
            </a:r>
            <a:r>
              <a:rPr lang="en-US" baseline="0" dirty="0"/>
              <a:t> version </a:t>
            </a:r>
            <a:r>
              <a:rPr lang="en-US" baseline="0" dirty="0" err="1"/>
              <a:t>đã</a:t>
            </a:r>
            <a:r>
              <a:rPr lang="en-US" baseline="0" dirty="0"/>
              <a:t> </a:t>
            </a:r>
            <a:r>
              <a:rPr lang="en-US" baseline="0" dirty="0" err="1"/>
              <a:t>phát</a:t>
            </a:r>
            <a:r>
              <a:rPr lang="en-US" baseline="0" dirty="0"/>
              <a:t> </a:t>
            </a:r>
            <a:r>
              <a:rPr lang="en-US" baseline="0" dirty="0" err="1"/>
              <a:t>hành</a:t>
            </a:r>
            <a:r>
              <a:rPr lang="en-US" baseline="0" dirty="0"/>
              <a:t>, </a:t>
            </a:r>
            <a:r>
              <a:rPr lang="en-US" baseline="0" dirty="0" err="1"/>
              <a:t>ngày</a:t>
            </a:r>
            <a:r>
              <a:rPr lang="en-US" baseline="0" dirty="0"/>
              <a:t> 2/8/2021, </a:t>
            </a:r>
            <a:r>
              <a:rPr lang="en-US" baseline="0" dirty="0" err="1"/>
              <a:t>Dspace</a:t>
            </a:r>
            <a:r>
              <a:rPr lang="en-US" baseline="0" dirty="0"/>
              <a:t> v7.0 </a:t>
            </a:r>
            <a:r>
              <a:rPr lang="en-US" baseline="0" dirty="0" err="1"/>
              <a:t>chính</a:t>
            </a:r>
            <a:r>
              <a:rPr lang="en-US" baseline="0" dirty="0"/>
              <a:t> </a:t>
            </a:r>
            <a:r>
              <a:rPr lang="en-US" baseline="0" dirty="0" err="1"/>
              <a:t>thức</a:t>
            </a:r>
            <a:r>
              <a:rPr lang="en-US" baseline="0" dirty="0"/>
              <a:t> </a:t>
            </a:r>
            <a:r>
              <a:rPr lang="en-US" baseline="0" dirty="0" err="1"/>
              <a:t>được</a:t>
            </a:r>
            <a:r>
              <a:rPr lang="en-US" baseline="0" dirty="0"/>
              <a:t> </a:t>
            </a:r>
            <a:r>
              <a:rPr lang="en-US" baseline="0" dirty="0" err="1"/>
              <a:t>phát</a:t>
            </a:r>
            <a:r>
              <a:rPr lang="en-US" baseline="0" dirty="0"/>
              <a:t> </a:t>
            </a:r>
            <a:r>
              <a:rPr lang="en-US" baseline="0" dirty="0" err="1"/>
              <a:t>hành</a:t>
            </a:r>
            <a:r>
              <a:rPr lang="en-US" baseline="0" dirty="0"/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04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việc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phát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triển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bắt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đầu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định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năm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2017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nhưng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năm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trước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năm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2020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bản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dùng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phát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hành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đến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tháng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08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năm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2021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thì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phát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hành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thức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7.0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Đây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bản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phát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hành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lớn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lịch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Hơn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triệu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dòng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đổi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lượng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này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lớn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hơn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bản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phát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hành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gần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đây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cộng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lại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tính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năng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đều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triển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khai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lại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đại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lợi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hơn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dùng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723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1/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Cấu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trúc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DSpace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v7.0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Font end: Giao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dùng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mới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dựa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Javascript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xây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dựng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Angular.io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hỗ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SEO –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tối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hóa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cụ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kiếm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Angular Universal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cấp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mới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này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cũng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tùy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chỉnh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qua HTML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CSS (Sass)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Bootstrap.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Back end: REST API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mới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cấp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ứng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web "server")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thế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chức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năng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sẵn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API REST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trước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Nếu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cụ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dựa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REST API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cũ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bạn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vẫn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tùy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chọn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xây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dựng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triển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khai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cùng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ứng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web "server"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qua Maven "-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-rest".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Phần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backend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mới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này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chỉ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REST API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còn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hỗ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OAI-PMH, SWORD (v1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hoặc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v2)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RDF.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cứ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gì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làm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dùng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cũng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REST API.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64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2/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Hỗ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OpenAir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v4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3/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định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cấu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hình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4/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Tính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bảo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mật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ổn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định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được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ưu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tiên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9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err="1"/>
              <a:t>Vào</a:t>
            </a:r>
            <a:r>
              <a:rPr lang="en-US" dirty="0"/>
              <a:t> </a:t>
            </a:r>
            <a:r>
              <a:rPr lang="en-US" dirty="0" err="1"/>
              <a:t>năm</a:t>
            </a:r>
            <a:r>
              <a:rPr lang="en-US" dirty="0"/>
              <a:t> 2014,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triển</a:t>
            </a:r>
            <a:r>
              <a:rPr lang="en-US" dirty="0"/>
              <a:t> </a:t>
            </a:r>
            <a:r>
              <a:rPr lang="en-US" dirty="0" err="1"/>
              <a:t>DSpace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phát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hiện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vấn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đề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với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2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giao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diện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người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dùng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(XMLUI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và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JSPUI)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sau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khi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khảo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sát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sản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phẩm</a:t>
            </a:r>
            <a:r>
              <a:rPr lang="en-US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Với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bản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DSpace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cũ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giao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diện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quản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trị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tách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biệt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với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giao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diện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tìm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kiếm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sử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dụng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gây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nhiều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khó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khăn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cho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người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dùng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khi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chuyển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giữa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các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trang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thường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xảy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ra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lỗi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và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để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thực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hiện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các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thao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tác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cần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trải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qua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nhiều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bước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Quá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trình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nhập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liệu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trải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dài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thường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xuyên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gặp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lỗi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trong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quá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trình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tải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lên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tệp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tin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số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đính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kèm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.  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2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giao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diện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người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dùng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XMLUI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và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JPSUI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làm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cho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cộng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động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DSpace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tách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biệt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làm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2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và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hoạt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động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song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song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với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nhau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. =&gt;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Mục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tiêu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chiến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lược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của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đội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ngũ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phát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triển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DSpace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là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làm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sao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để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có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thể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hiện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đại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hóa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,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đem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lại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một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không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gian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sử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dụng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DSpace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mới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,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thân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thiện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và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thực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sự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tiện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ích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với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người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dùng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,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thống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nhất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cộng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đồng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.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Mục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tiêu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cụ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thể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là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xây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dựng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một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giao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diện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người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dùng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duy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nhất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thay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thế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cho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XMLUI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và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JSPUI.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Trong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khoảng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thời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gian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2015-2016,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các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giao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diện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(Java, Ember, Angular, …)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đã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được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đưa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ra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trao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đổi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,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xem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xét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và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phân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tích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trong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cộng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đồng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để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thay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thế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cho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2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giao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diện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cũ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,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và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tới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2016 Angular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đã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là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khung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giao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diện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người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dùng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mới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được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lựa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chọn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để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thay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thế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cho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cả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XMLUI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và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JPSUI.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Vậy</a:t>
            </a: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ì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sao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lại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sử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dụng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Angular?</a:t>
            </a:r>
          </a:p>
          <a:p>
            <a:pPr marL="457200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+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Là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framework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được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phát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triển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bởi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Google,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có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cộng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đồng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người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sử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dụng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lớn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là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nền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tảng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JavaScript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được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sử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dụng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rộng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rãi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nhất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mô-đun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bên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thứ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mở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rộng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Viết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bằng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ngôn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ngữ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TypeScript do Microsoft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phát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triển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đọc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(readable),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bảo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trì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(maintainable)</a:t>
            </a:r>
            <a:endParaRPr lang="en-GB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Hỗ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trợ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người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dùng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không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có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JavaScript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thông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qua Angular Universal)</a:t>
            </a:r>
            <a:endParaRPr lang="en-GB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Search Engine Optimization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tối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ưu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hóa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công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cụ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tìm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kiếm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- SEO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đã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được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xác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trên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Google Scholar)</a:t>
            </a:r>
            <a:endParaRPr lang="en-GB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Clr>
                <a:srgbClr val="333333"/>
              </a:buClr>
              <a:buFontTx/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dàng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hơn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trong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việc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tùy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chỉnh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UI</a:t>
            </a:r>
            <a:endParaRPr lang="en-GB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Clr>
                <a:srgbClr val="333333"/>
              </a:buClr>
              <a:buFont typeface="Wingdings" panose="05000000000000000000" pitchFamily="2" charset="2"/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Giúp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cải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thiện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nâng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trải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nghiệm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người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dùng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tìm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kiếm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nhanh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chóng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tránh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gặp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lỗi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khi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chuyển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Clr>
                <a:srgbClr val="333333"/>
              </a:buClr>
              <a:buFontTx/>
              <a:buChar char="-"/>
            </a:pP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2017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bắt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đầu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thiết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kế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UI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và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cấu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trúc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lại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backend: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trong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khi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API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DSpace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4.x-6.x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chỉ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bao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gồm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một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tập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con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của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DSpace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không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dựa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trên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các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tiêu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chuẩn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hoặc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thực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tiễn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tốt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nhất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của</a:t>
            </a: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REST.  </a:t>
            </a:r>
            <a:r>
              <a:rPr lang="vi-VN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Áp dụng REST</a:t>
            </a:r>
            <a:r>
              <a:rPr lang="en-GB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vi-VN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API </a:t>
            </a:r>
            <a:r>
              <a:rPr lang="en-GB" sz="2800" b="0" i="0" dirty="0" err="1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để</a:t>
            </a:r>
            <a:r>
              <a:rPr lang="vi-VN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 tối đa hóa khả năng hiển thị của tất cả các tính năng của DSpace cho mục đích tích hợp: API REST được thiết kế lại hoàn toàn có thể tự lập tài liệu và con người có thể duyệt qua.</a:t>
            </a:r>
            <a:r>
              <a:rPr lang="en-GB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GB" sz="2800" b="0" i="0" dirty="0" err="1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Với</a:t>
            </a:r>
            <a:r>
              <a:rPr lang="en-GB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 REST API: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Clr>
                <a:srgbClr val="333333"/>
              </a:buClr>
              <a:buFontTx/>
              <a:buNone/>
            </a:pPr>
            <a:r>
              <a:rPr lang="en-GB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         + </a:t>
            </a:r>
            <a:r>
              <a:rPr lang="en-GB" sz="2800" b="0" i="0" dirty="0" err="1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Việc</a:t>
            </a:r>
            <a:r>
              <a:rPr lang="en-GB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GB" sz="2800" b="0" i="0" dirty="0" err="1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liên</a:t>
            </a:r>
            <a:r>
              <a:rPr lang="en-GB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GB" sz="2800" b="0" i="0" dirty="0" err="1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kết</a:t>
            </a:r>
            <a:r>
              <a:rPr lang="en-GB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, </a:t>
            </a:r>
            <a:r>
              <a:rPr lang="en-GB" sz="2800" b="0" i="0" dirty="0" err="1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chuyển</a:t>
            </a:r>
            <a:r>
              <a:rPr lang="en-GB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GB" sz="2800" b="0" i="0" dirty="0" err="1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đổi</a:t>
            </a:r>
            <a:r>
              <a:rPr lang="en-GB" sz="2800" b="0" i="0" dirty="0">
                <a:solidFill>
                  <a:srgbClr val="25252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cấu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trúc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dữ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liệu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dàng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hơn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Clr>
                <a:srgbClr val="333333"/>
              </a:buClr>
              <a:buFontTx/>
              <a:buNone/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        +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Được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tối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ưu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thể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thực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hiện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thao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tác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tương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tự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trên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giao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diện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người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dùng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Clr>
                <a:srgbClr val="333333"/>
              </a:buClr>
              <a:buFontTx/>
              <a:buNone/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        +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Tăng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tốc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độ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hiển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thị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quả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tìm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kiếm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333333"/>
              </a:buClr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        +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Giao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diện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được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chuẩn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hóa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với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 API =&gt;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Người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dùng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dàng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sử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dụng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hệ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thống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hơn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333333"/>
              </a:buClr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+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dàng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hơn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trong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việc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triển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hệ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thống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333333"/>
              </a:buClr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=&gt;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Với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việc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thay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đổi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thiết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kế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lại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toàn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bộ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giao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diện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UI (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fontend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và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cấu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trúc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lại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backend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kết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hợp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phát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triển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các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tính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năng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mới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như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vậy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việc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nghiên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cứu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và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phát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triển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DSpace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đòi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hỏi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phải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cần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tới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một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thời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gian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dài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để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có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thể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đưa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tới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tay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người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dùng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một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sản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phẩm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với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các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trải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nghiệm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mới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hoàn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toàn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96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78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Tx/>
              <a:buChar char="-"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kiếm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đầu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(header):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kiếm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này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hiển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thị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ở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nào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Tx/>
              <a:buChar char="-"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kiếm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những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tài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liệu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tải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hoặc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đang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quá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trình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lý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MyDSpace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kiếm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vụ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kiểm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duyệt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nhiệm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vụ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nhận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đang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chờ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lý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MyDSpace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kiểm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duyệt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xuất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bản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chối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chỉnh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sửa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lại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nhiệm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vụ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kiếm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quản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trị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kiếm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hiển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thị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tài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liệu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tương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ứng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bộ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lọc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tài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liệu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riêng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tư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hay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tài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liệu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ẩn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hay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tài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liệu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tệp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đính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kèm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hay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không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…)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kiếm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mối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liên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hệ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thực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dụ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kiếm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bài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báo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một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hoặc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kiếm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số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ấn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phẩm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của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một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tạp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03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Tự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động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higlight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từ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khóa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Tùy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chọn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hiển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thị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kết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ở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dạng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sách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hoặc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dạng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lưới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Bộ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lọc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mở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rộng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hoặc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hẹp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kết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quả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thể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tìm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kiếm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ngay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trên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tiêu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chí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lọc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78EED-D37D-C841-BECF-7B1B8041AFB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87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5.svg"/><Relationship Id="rId7" Type="http://schemas.openxmlformats.org/officeDocument/2006/relationships/image" Target="../media/image18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4.svg"/><Relationship Id="rId4" Type="http://schemas.openxmlformats.org/officeDocument/2006/relationships/image" Target="../media/image16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1.svg"/><Relationship Id="rId4" Type="http://schemas.openxmlformats.org/officeDocument/2006/relationships/image" Target="../media/image19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1.svg"/><Relationship Id="rId4" Type="http://schemas.openxmlformats.org/officeDocument/2006/relationships/image" Target="../media/image19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9ABCD3-56FF-604E-ACA9-24589F0B6E4E}"/>
              </a:ext>
            </a:extLst>
          </p:cNvPr>
          <p:cNvSpPr/>
          <p:nvPr userDrawn="1"/>
        </p:nvSpPr>
        <p:spPr>
          <a:xfrm>
            <a:off x="0" y="0"/>
            <a:ext cx="12234672" cy="6858000"/>
          </a:xfrm>
          <a:prstGeom prst="rect">
            <a:avLst/>
          </a:prstGeom>
          <a:solidFill>
            <a:srgbClr val="273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60DAEE4-DF82-7E46-99DE-D61FE56F0C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0080" y="1828800"/>
            <a:ext cx="10972800" cy="2151226"/>
          </a:xfrm>
        </p:spPr>
        <p:txBody>
          <a:bodyPr anchor="b">
            <a:noAutofit/>
          </a:bodyPr>
          <a:lstStyle>
            <a:lvl1pPr algn="l">
              <a:lnSpc>
                <a:spcPct val="130000"/>
              </a:lnSpc>
              <a:defRPr sz="4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9697AC7E-2184-9D4A-B7D1-21985C5EC30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0080" y="5303520"/>
            <a:ext cx="5943600" cy="1048044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Presentation information and date</a:t>
            </a:r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D74D0107-6BCF-E74B-A147-AC2BE1A6D8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0080" y="4297680"/>
            <a:ext cx="10972800" cy="640080"/>
          </a:xfrm>
        </p:spPr>
        <p:txBody>
          <a:bodyPr anchor="ctr">
            <a:normAutofit/>
          </a:bodyPr>
          <a:lstStyle>
            <a:lvl1pPr marL="0" indent="0">
              <a:lnSpc>
                <a:spcPct val="130000"/>
              </a:lnSpc>
              <a:buNone/>
              <a:defRPr sz="20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sub-title</a:t>
            </a: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1622E342-BB6C-E541-B883-7BE9898861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59952" y="0"/>
            <a:ext cx="3474720" cy="347472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015588A7-F00C-4947-A0DA-716083FA725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0080" y="640080"/>
            <a:ext cx="2194560" cy="61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781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Cen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8045"/>
            <a:ext cx="11005751" cy="623598"/>
          </a:xfrm>
        </p:spPr>
        <p:txBody>
          <a:bodyPr anchor="ctr">
            <a:noAutofit/>
          </a:bodyPr>
          <a:lstStyle>
            <a:lvl1pPr algn="ctr">
              <a:lnSpc>
                <a:spcPct val="13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E3ECD5-5728-B648-BB72-FE9EF1DB1EE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09600" y="1519881"/>
            <a:ext cx="11005750" cy="4955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Slide content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798168"/>
            <a:ext cx="11005751" cy="357188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652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ertic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16200000">
            <a:off x="-2502369" y="3009694"/>
            <a:ext cx="6306897" cy="623598"/>
          </a:xfrm>
        </p:spPr>
        <p:txBody>
          <a:bodyPr anchor="ctr">
            <a:noAutofit/>
          </a:bodyPr>
          <a:lstStyle>
            <a:lvl1pPr algn="l">
              <a:lnSpc>
                <a:spcPct val="13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E3ECD5-5728-B648-BB72-FE9EF1DB1EE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956391" y="168043"/>
            <a:ext cx="9658959" cy="630689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Slide content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963205" y="3142898"/>
            <a:ext cx="6306898" cy="357188"/>
          </a:xfrm>
        </p:spPr>
        <p:txBody>
          <a:bodyPr anchor="ctr">
            <a:noAutofit/>
          </a:bodyPr>
          <a:lstStyle>
            <a:lvl1pPr marL="0" indent="0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063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ertical_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984BF9A-AF47-654A-8187-32E0BC15A26E}"/>
              </a:ext>
            </a:extLst>
          </p:cNvPr>
          <p:cNvSpPr/>
          <p:nvPr userDrawn="1"/>
        </p:nvSpPr>
        <p:spPr>
          <a:xfrm>
            <a:off x="0" y="0"/>
            <a:ext cx="1693333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16200000">
            <a:off x="-2502369" y="3009694"/>
            <a:ext cx="6306897" cy="623598"/>
          </a:xfrm>
        </p:spPr>
        <p:txBody>
          <a:bodyPr anchor="ctr">
            <a:noAutofit/>
          </a:bodyPr>
          <a:lstStyle>
            <a:lvl1pPr algn="l">
              <a:lnSpc>
                <a:spcPct val="13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E3ECD5-5728-B648-BB72-FE9EF1DB1EE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956391" y="168043"/>
            <a:ext cx="9658959" cy="630689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Slide content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963205" y="3142898"/>
            <a:ext cx="6306898" cy="357188"/>
          </a:xfrm>
        </p:spPr>
        <p:txBody>
          <a:bodyPr anchor="ctr">
            <a:noAutofit/>
          </a:bodyPr>
          <a:lstStyle>
            <a:lvl1pPr marL="0" indent="0">
              <a:lnSpc>
                <a:spcPct val="130000"/>
              </a:lnSpc>
              <a:buNone/>
              <a:defRPr sz="18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747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Vertical_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984BF9A-AF47-654A-8187-32E0BC15A26E}"/>
              </a:ext>
            </a:extLst>
          </p:cNvPr>
          <p:cNvSpPr/>
          <p:nvPr userDrawn="1"/>
        </p:nvSpPr>
        <p:spPr>
          <a:xfrm>
            <a:off x="0" y="0"/>
            <a:ext cx="4284133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9366" y="383059"/>
            <a:ext cx="3569166" cy="3664008"/>
          </a:xfrm>
        </p:spPr>
        <p:txBody>
          <a:bodyPr anchor="b">
            <a:noAutofit/>
          </a:bodyPr>
          <a:lstStyle>
            <a:lvl1pPr algn="l">
              <a:lnSpc>
                <a:spcPct val="13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E3ECD5-5728-B648-BB72-FE9EF1DB1EE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893733" y="168043"/>
            <a:ext cx="6721617" cy="630689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Slide content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9366" y="4251531"/>
            <a:ext cx="3569167" cy="2223409"/>
          </a:xfrm>
        </p:spPr>
        <p:txBody>
          <a:bodyPr anchor="t">
            <a:noAutofit/>
          </a:bodyPr>
          <a:lstStyle>
            <a:lvl1pPr marL="0" indent="0" algn="just">
              <a:lnSpc>
                <a:spcPct val="130000"/>
              </a:lnSpc>
              <a:buNone/>
              <a:defRPr sz="18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282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Cen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A9D92D3-59D9-7D4A-8C1C-4CB163983E05}"/>
              </a:ext>
            </a:extLst>
          </p:cNvPr>
          <p:cNvSpPr/>
          <p:nvPr userDrawn="1"/>
        </p:nvSpPr>
        <p:spPr>
          <a:xfrm>
            <a:off x="0" y="0"/>
            <a:ext cx="12192000" cy="17595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8044"/>
            <a:ext cx="11005751" cy="1073471"/>
          </a:xfrm>
        </p:spPr>
        <p:txBody>
          <a:bodyPr anchor="ctr">
            <a:noAutofit/>
          </a:bodyPr>
          <a:lstStyle>
            <a:lvl1pPr algn="l">
              <a:lnSpc>
                <a:spcPct val="13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E3ECD5-5728-B648-BB72-FE9EF1DB1EE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09600" y="2286000"/>
            <a:ext cx="11005750" cy="418894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Slide content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1241516"/>
            <a:ext cx="11005751" cy="357188"/>
          </a:xfrm>
        </p:spPr>
        <p:txBody>
          <a:bodyPr anchor="ctr">
            <a:noAutofit/>
          </a:bodyPr>
          <a:lstStyle>
            <a:lvl1pPr marL="0" indent="0" algn="l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1705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8045"/>
            <a:ext cx="11005751" cy="623598"/>
          </a:xfrm>
        </p:spPr>
        <p:txBody>
          <a:bodyPr anchor="ctr">
            <a:noAutofit/>
          </a:bodyPr>
          <a:lstStyle>
            <a:lvl1pPr algn="ctr">
              <a:lnSpc>
                <a:spcPct val="13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E3ECD5-5728-B648-BB72-FE9EF1DB1EE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09600" y="1519880"/>
            <a:ext cx="5303520" cy="4955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Slide content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798168"/>
            <a:ext cx="11005751" cy="357188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A37759-200C-B84C-A774-9E66B76AAB0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311831" y="1519880"/>
            <a:ext cx="5303520" cy="4955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</a:lstStyle>
          <a:p>
            <a:pPr lvl="0"/>
            <a:r>
              <a:rPr lang="en-US" dirty="0"/>
              <a:t>Click to add 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40938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8045"/>
            <a:ext cx="11005751" cy="623598"/>
          </a:xfrm>
        </p:spPr>
        <p:txBody>
          <a:bodyPr anchor="ctr">
            <a:noAutofit/>
          </a:bodyPr>
          <a:lstStyle>
            <a:lvl1pPr algn="ctr">
              <a:lnSpc>
                <a:spcPct val="13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E3ECD5-5728-B648-BB72-FE9EF1DB1EE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09600" y="1519881"/>
            <a:ext cx="3566160" cy="4955059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Slide content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798168"/>
            <a:ext cx="11005751" cy="357188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A37759-200C-B84C-A774-9E66B76AAB0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049191" y="1519881"/>
            <a:ext cx="3566160" cy="4955059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30000"/>
              </a:lnSpc>
              <a:defRPr lang="en-US" sz="1800" dirty="0"/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Click to add Slide Content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A2573F-B0E4-724E-AF99-F39040C6F79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329395" y="1519238"/>
            <a:ext cx="3566160" cy="4956175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30000"/>
              </a:lnSpc>
              <a:defRPr lang="en-US" sz="1800" dirty="0"/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Click to add Slide content</a:t>
            </a:r>
          </a:p>
        </p:txBody>
      </p:sp>
    </p:spTree>
    <p:extLst>
      <p:ext uri="{BB962C8B-B14F-4D97-AF65-F5344CB8AC3E}">
        <p14:creationId xmlns:p14="http://schemas.microsoft.com/office/powerpoint/2010/main" val="2973013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4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8045"/>
            <a:ext cx="11005751" cy="623598"/>
          </a:xfrm>
        </p:spPr>
        <p:txBody>
          <a:bodyPr anchor="ctr">
            <a:noAutofit/>
          </a:bodyPr>
          <a:lstStyle>
            <a:lvl1pPr algn="ctr">
              <a:lnSpc>
                <a:spcPct val="13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E3ECD5-5728-B648-BB72-FE9EF1DB1EE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0080" y="1519880"/>
            <a:ext cx="5303520" cy="2286000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Slide content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798168"/>
            <a:ext cx="11005751" cy="357188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A37759-200C-B84C-A774-9E66B76AAB0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95814" y="4114800"/>
            <a:ext cx="5303520" cy="22860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30000"/>
              </a:lnSpc>
              <a:defRPr lang="en-US" sz="1800" dirty="0"/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Click to add Slide Content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A2573F-B0E4-724E-AF99-F39040C6F79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95814" y="1492078"/>
            <a:ext cx="5303520" cy="22860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30000"/>
              </a:lnSpc>
              <a:defRPr lang="en-US" sz="1800" dirty="0"/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Click to add Slide content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1CB1F4-F1F2-FF4C-8C22-E076D9B5483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40080" y="4114800"/>
            <a:ext cx="5303520" cy="2286000"/>
          </a:xfrm>
        </p:spPr>
        <p:txBody>
          <a:bodyPr anchor="t"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add 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2613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_Only_Le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8045"/>
            <a:ext cx="11005751" cy="623598"/>
          </a:xfrm>
        </p:spPr>
        <p:txBody>
          <a:bodyPr anchor="ctr">
            <a:noAutofit/>
          </a:bodyPr>
          <a:lstStyle>
            <a:lvl1pPr algn="l">
              <a:lnSpc>
                <a:spcPct val="13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798168"/>
            <a:ext cx="11005751" cy="357188"/>
          </a:xfrm>
        </p:spPr>
        <p:txBody>
          <a:bodyPr anchor="ctr">
            <a:noAutofit/>
          </a:bodyPr>
          <a:lstStyle>
            <a:lvl1pPr marL="0" indent="0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715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_Only_Cen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8045"/>
            <a:ext cx="11005751" cy="623598"/>
          </a:xfrm>
        </p:spPr>
        <p:txBody>
          <a:bodyPr anchor="ctr">
            <a:noAutofit/>
          </a:bodyPr>
          <a:lstStyle>
            <a:lvl1pPr algn="ctr">
              <a:lnSpc>
                <a:spcPct val="13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798168"/>
            <a:ext cx="11005751" cy="357188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07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7C689-394F-C143-8A48-0C8B39D9E4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923219B-AC68-3549-9A86-1F3C0D6B7E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5229" y="1568760"/>
            <a:ext cx="10761542" cy="1871134"/>
          </a:xfrm>
        </p:spPr>
        <p:txBody>
          <a:bodyPr anchor="b">
            <a:noAutofit/>
          </a:bodyPr>
          <a:lstStyle>
            <a:lvl1pPr algn="ctr">
              <a:lnSpc>
                <a:spcPct val="13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5E6CD68-41FA-D940-B082-3857A8E6AB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5229" y="3705417"/>
            <a:ext cx="10761541" cy="710125"/>
          </a:xfrm>
          <a:solidFill>
            <a:srgbClr val="E5138D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Sub-Master title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A46FD06-A9F2-534E-9B0C-4612052EC5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4675" y="640080"/>
            <a:ext cx="2194560" cy="61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6160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A460A4-8BF4-0545-811E-E25A436838B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dirty="0"/>
              <a:t>Click to 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F61AD6-3AC4-E649-8E2A-907DA0A36E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5686" y="5388428"/>
            <a:ext cx="6694486" cy="731157"/>
          </a:xfr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01F4C02-1608-554D-88D7-234A5163BC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686" y="6119586"/>
            <a:ext cx="6694487" cy="522288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b="1" dirty="0"/>
              <a:t>SUBTITLE TO MAKE IT EVENT BETTER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50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B716E1-4B64-8B45-A706-8632679082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168045"/>
            <a:ext cx="4974771" cy="623598"/>
          </a:xfrm>
        </p:spPr>
        <p:txBody>
          <a:bodyPr anchor="ctr">
            <a:noAutofit/>
          </a:bodyPr>
          <a:lstStyle>
            <a:lvl1pPr algn="l">
              <a:lnSpc>
                <a:spcPct val="13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E3ECD5-5728-B648-BB72-FE9EF1DB1EE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09600" y="1519881"/>
            <a:ext cx="4974771" cy="4955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Slide content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1" y="798168"/>
            <a:ext cx="4974771" cy="357188"/>
          </a:xfrm>
        </p:spPr>
        <p:txBody>
          <a:bodyPr anchor="ctr">
            <a:noAutofit/>
          </a:bodyPr>
          <a:lstStyle>
            <a:lvl1pPr marL="0" indent="0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961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168045"/>
            <a:ext cx="10989732" cy="623598"/>
          </a:xfrm>
        </p:spPr>
        <p:txBody>
          <a:bodyPr anchor="ctr">
            <a:noAutofit/>
          </a:bodyPr>
          <a:lstStyle>
            <a:lvl1pPr algn="ctr">
              <a:lnSpc>
                <a:spcPct val="13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1" y="798168"/>
            <a:ext cx="10989732" cy="357188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3851CCD-F404-9440-954E-BE3E48084A7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599" y="1506537"/>
            <a:ext cx="3589867" cy="3589867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43AA816-80D5-1748-AFF0-B4C1DE1A918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09532" y="1506537"/>
            <a:ext cx="3589867" cy="3589867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483B1E13-B293-0A43-B425-04FFC7484E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09466" y="1506537"/>
            <a:ext cx="3589867" cy="3589867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36273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Highlight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B7C0C9C6-91DD-B748-8E36-FFD1940012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78240" y="914400"/>
            <a:ext cx="3474720" cy="347472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5D05A019-1733-DE46-992F-09C990AA5F5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92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Highlight_1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58F328F-20F3-E340-8E2D-5922D5456294}"/>
              </a:ext>
            </a:extLst>
          </p:cNvPr>
          <p:cNvSpPr/>
          <p:nvPr userDrawn="1"/>
        </p:nvSpPr>
        <p:spPr>
          <a:xfrm>
            <a:off x="0" y="0"/>
            <a:ext cx="12232798" cy="6858000"/>
          </a:xfrm>
          <a:prstGeom prst="rect">
            <a:avLst/>
          </a:prstGeom>
          <a:solidFill>
            <a:srgbClr val="273C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7C0C9C6-91DD-B748-8E36-FFD1940012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78240" y="914400"/>
            <a:ext cx="3474720" cy="347472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0F77DFB9-5530-5C4C-BF1D-55FF509C81A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0934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Highlight_1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58F328F-20F3-E340-8E2D-5922D5456294}"/>
              </a:ext>
            </a:extLst>
          </p:cNvPr>
          <p:cNvSpPr/>
          <p:nvPr userDrawn="1"/>
        </p:nvSpPr>
        <p:spPr>
          <a:xfrm>
            <a:off x="0" y="0"/>
            <a:ext cx="12232798" cy="6858000"/>
          </a:xfrm>
          <a:prstGeom prst="rect">
            <a:avLst/>
          </a:prstGeom>
          <a:solidFill>
            <a:srgbClr val="801E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7C0C9C6-91DD-B748-8E36-FFD1940012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78240" y="914400"/>
            <a:ext cx="3474720" cy="347472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0F77DFB9-5530-5C4C-BF1D-55FF509C81A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309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ighlight_2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2FB44C7-9653-D142-BF7E-D63E405F71F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B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611362-9CA6-EC4C-BE3B-85D3611D52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24753"/>
            <a:ext cx="9022976" cy="4177553"/>
          </a:xfrm>
        </p:spPr>
        <p:txBody>
          <a:bodyPr anchor="t">
            <a:normAutofit/>
          </a:bodyPr>
          <a:lstStyle>
            <a:lvl1pPr algn="just">
              <a:lnSpc>
                <a:spcPct val="15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Quote / Important Message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05ABFF2-5B0B-DF42-98B6-245DB8E5B2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32705" y="3398705"/>
            <a:ext cx="3459295" cy="345929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E581F80-ED05-4445-A963-03F4223CAB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28841" y="370084"/>
            <a:ext cx="1371600" cy="3839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A126E23-FEA3-F042-AD5F-8EED3DBCAD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01E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B6B8152-0D94-BF47-8ABD-AA04232260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5625"/>
          <a:stretch/>
        </p:blipFill>
        <p:spPr>
          <a:xfrm>
            <a:off x="0" y="640080"/>
            <a:ext cx="2468880" cy="292608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46C30511-C5B2-F742-A293-0B3551743FD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546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ighlight_3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7C689-394F-C143-8A48-0C8B39D9E4D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B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D40F5C4-01B5-B643-B032-7102A55A3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7210" y="514786"/>
            <a:ext cx="1371600" cy="383977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B54FCA08-3D7C-384F-92ED-AB652C0960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34000" y="10894"/>
            <a:ext cx="6858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923219B-AC68-3549-9A86-1F3C0D6B7E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5229" y="2255672"/>
            <a:ext cx="10761542" cy="1184222"/>
          </a:xfrm>
        </p:spPr>
        <p:txBody>
          <a:bodyPr anchor="t">
            <a:noAutofit/>
          </a:bodyPr>
          <a:lstStyle>
            <a:lvl1pPr algn="ctr">
              <a:lnSpc>
                <a:spcPct val="15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5E6CD68-41FA-D940-B082-3857A8E6AB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173154" y="3705417"/>
            <a:ext cx="5845692" cy="710125"/>
          </a:xfrm>
          <a:solidFill>
            <a:srgbClr val="E5138D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Sub-Master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5C5491-0225-4146-A6A8-027CCDEF2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CDF27CA-7A1E-084E-8D9F-137489DC48A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2880" y="182880"/>
            <a:ext cx="1097280" cy="307182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AD6467-0428-264D-A494-36623A49941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87352" y="10894"/>
            <a:ext cx="4404648" cy="440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861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ighlight_3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7C689-394F-C143-8A48-0C8B39D9E4D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B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D40F5C4-01B5-B643-B032-7102A55A3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7210" y="514786"/>
            <a:ext cx="1371600" cy="383977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B54FCA08-3D7C-384F-92ED-AB652C0960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34000" y="10894"/>
            <a:ext cx="6858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923219B-AC68-3549-9A86-1F3C0D6B7E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5229" y="2255672"/>
            <a:ext cx="10761542" cy="1184222"/>
          </a:xfrm>
        </p:spPr>
        <p:txBody>
          <a:bodyPr anchor="t">
            <a:noAutofit/>
          </a:bodyPr>
          <a:lstStyle>
            <a:lvl1pPr algn="ctr">
              <a:lnSpc>
                <a:spcPct val="15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5E6CD68-41FA-D940-B082-3857A8E6AB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173154" y="3705417"/>
            <a:ext cx="5845692" cy="710125"/>
          </a:xfrm>
          <a:solidFill>
            <a:srgbClr val="E5138D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Sub-Master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5C5491-0225-4146-A6A8-027CCDEF2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01E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CDF27CA-7A1E-084E-8D9F-137489DC48A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2880" y="182880"/>
            <a:ext cx="1097280" cy="307182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AD6467-0428-264D-A494-36623A49941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87352" y="10894"/>
            <a:ext cx="4404648" cy="440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53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41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1AE631B-A038-F449-A3C9-305552718B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410" y="2021540"/>
            <a:ext cx="11110623" cy="1210434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D81AEBF-A6D7-0244-A2C1-C115788AF35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5481" y="3741206"/>
            <a:ext cx="11110623" cy="1655550"/>
          </a:xfrm>
        </p:spPr>
        <p:txBody>
          <a:bodyPr>
            <a:noAutofit/>
          </a:bodyPr>
          <a:lstStyle>
            <a:lvl1pPr marL="0" indent="0">
              <a:lnSpc>
                <a:spcPct val="130000"/>
              </a:lnSpc>
              <a:buNone/>
              <a:defRPr sz="2400"/>
            </a:lvl1pPr>
            <a:lvl2pPr marL="457200" indent="0">
              <a:buNone/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Click to add section content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77555FD-75D4-DC45-915D-EC818340C362}"/>
              </a:ext>
            </a:extLst>
          </p:cNvPr>
          <p:cNvSpPr/>
          <p:nvPr/>
        </p:nvSpPr>
        <p:spPr>
          <a:xfrm>
            <a:off x="692148" y="3454586"/>
            <a:ext cx="1822450" cy="64008"/>
          </a:xfrm>
          <a:prstGeom prst="roundRect">
            <a:avLst>
              <a:gd name="adj" fmla="val 50000"/>
            </a:avLst>
          </a:prstGeom>
          <a:solidFill>
            <a:srgbClr val="E51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E17562A-EBD0-D249-85B2-62BD42C0AA19}"/>
              </a:ext>
            </a:extLst>
          </p:cNvPr>
          <p:cNvSpPr/>
          <p:nvPr/>
        </p:nvSpPr>
        <p:spPr>
          <a:xfrm>
            <a:off x="2636543" y="3454586"/>
            <a:ext cx="1822450" cy="64008"/>
          </a:xfrm>
          <a:prstGeom prst="roundRect">
            <a:avLst>
              <a:gd name="adj" fmla="val 50000"/>
            </a:avLst>
          </a:prstGeom>
          <a:solidFill>
            <a:srgbClr val="273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F6973E6-D810-C142-A84F-3964D5662C42}"/>
              </a:ext>
            </a:extLst>
          </p:cNvPr>
          <p:cNvSpPr/>
          <p:nvPr/>
        </p:nvSpPr>
        <p:spPr>
          <a:xfrm>
            <a:off x="4580938" y="3454586"/>
            <a:ext cx="1822450" cy="64008"/>
          </a:xfrm>
          <a:prstGeom prst="roundRect">
            <a:avLst>
              <a:gd name="adj" fmla="val 50000"/>
            </a:avLst>
          </a:prstGeom>
          <a:solidFill>
            <a:srgbClr val="24AA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8D7FD9D2-C0E4-B948-88F5-5A03CB1D3A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182880"/>
            <a:ext cx="1097280" cy="30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7138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FDAB7B9C-6BDF-C146-B099-03285F904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914400"/>
            <a:ext cx="347472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3934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E79F5548-195C-1740-876F-4D0405E5D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78240" y="2743200"/>
            <a:ext cx="347472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418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ECCD29F4-9EA4-364D-BDD5-9174036653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78240" y="914400"/>
            <a:ext cx="347472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974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ymbo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E79F5548-195C-1740-876F-4D0405E5D1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47978" y="3012328"/>
            <a:ext cx="3344022" cy="3344022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35C741A-9514-6042-A9F1-97BB0CAAEB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47978" y="3012328"/>
            <a:ext cx="3344022" cy="334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7726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37E0B7C-5044-524D-915C-CF9C6069D5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4684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B47DCE-8DA4-7640-8693-F9CDA4CA0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807" y="3429000"/>
            <a:ext cx="4998720" cy="1325563"/>
          </a:xfrm>
        </p:spPr>
        <p:txBody>
          <a:bodyPr anchor="b">
            <a:normAutofit/>
          </a:bodyPr>
          <a:lstStyle>
            <a:lvl1pPr>
              <a:defRPr sz="44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81A7361-F74B-0C45-83E6-E0E6E8A079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1500" y="4849813"/>
            <a:ext cx="5011738" cy="498475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defRPr sz="2000" b="0" i="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0A7C999-3359-654B-9E68-9167129F7B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990031" y="1342640"/>
            <a:ext cx="5412910" cy="4172414"/>
          </a:xfrm>
          <a:custGeom>
            <a:avLst/>
            <a:gdLst>
              <a:gd name="connsiteX0" fmla="*/ 1080687 w 5412910"/>
              <a:gd name="connsiteY0" fmla="*/ 0 h 4172414"/>
              <a:gd name="connsiteX1" fmla="*/ 5412910 w 5412910"/>
              <a:gd name="connsiteY1" fmla="*/ 0 h 4172414"/>
              <a:gd name="connsiteX2" fmla="*/ 5412910 w 5412910"/>
              <a:gd name="connsiteY2" fmla="*/ 3173514 h 4172414"/>
              <a:gd name="connsiteX3" fmla="*/ 4516446 w 5412910"/>
              <a:gd name="connsiteY3" fmla="*/ 4167258 h 4172414"/>
              <a:gd name="connsiteX4" fmla="*/ 4414369 w 5412910"/>
              <a:gd name="connsiteY4" fmla="*/ 4172414 h 4172414"/>
              <a:gd name="connsiteX5" fmla="*/ 0 w 5412910"/>
              <a:gd name="connsiteY5" fmla="*/ 4172414 h 4172414"/>
              <a:gd name="connsiteX6" fmla="*/ 0 w 5412910"/>
              <a:gd name="connsiteY6" fmla="*/ 1081055 h 4172414"/>
              <a:gd name="connsiteX7" fmla="*/ 1080687 w 5412910"/>
              <a:gd name="connsiteY7" fmla="*/ 0 h 4172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12910" h="4172414">
                <a:moveTo>
                  <a:pt x="1080687" y="0"/>
                </a:moveTo>
                <a:lnTo>
                  <a:pt x="5412910" y="0"/>
                </a:lnTo>
                <a:lnTo>
                  <a:pt x="5412910" y="3173514"/>
                </a:lnTo>
                <a:cubicBezTo>
                  <a:pt x="5412910" y="3690711"/>
                  <a:pt x="5019976" y="4116104"/>
                  <a:pt x="4516446" y="4167258"/>
                </a:cubicBezTo>
                <a:lnTo>
                  <a:pt x="4414369" y="4172414"/>
                </a:lnTo>
                <a:lnTo>
                  <a:pt x="0" y="4172414"/>
                </a:lnTo>
                <a:lnTo>
                  <a:pt x="0" y="1081055"/>
                </a:lnTo>
                <a:cubicBezTo>
                  <a:pt x="0" y="484005"/>
                  <a:pt x="483840" y="0"/>
                  <a:pt x="10806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8586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8E5D2A4-CEDC-0340-93BD-A5A1406708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561DD7D2-AF31-4C43-A324-A9420D6451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06318" y="1312067"/>
            <a:ext cx="2620767" cy="4278656"/>
          </a:xfrm>
          <a:custGeom>
            <a:avLst/>
            <a:gdLst>
              <a:gd name="connsiteX0" fmla="*/ 1174337 w 2620767"/>
              <a:gd name="connsiteY0" fmla="*/ 0 h 4278656"/>
              <a:gd name="connsiteX1" fmla="*/ 1174894 w 2620767"/>
              <a:gd name="connsiteY1" fmla="*/ 0 h 4278656"/>
              <a:gd name="connsiteX2" fmla="*/ 1983652 w 2620767"/>
              <a:gd name="connsiteY2" fmla="*/ 0 h 4278656"/>
              <a:gd name="connsiteX3" fmla="*/ 2620767 w 2620767"/>
              <a:gd name="connsiteY3" fmla="*/ 639108 h 4278656"/>
              <a:gd name="connsiteX4" fmla="*/ 2620767 w 2620767"/>
              <a:gd name="connsiteY4" fmla="*/ 3097570 h 4278656"/>
              <a:gd name="connsiteX5" fmla="*/ 1443366 w 2620767"/>
              <a:gd name="connsiteY5" fmla="*/ 4278656 h 4278656"/>
              <a:gd name="connsiteX6" fmla="*/ 553384 w 2620767"/>
              <a:gd name="connsiteY6" fmla="*/ 4278656 h 4278656"/>
              <a:gd name="connsiteX7" fmla="*/ 1 w 2620767"/>
              <a:gd name="connsiteY7" fmla="*/ 3723541 h 4278656"/>
              <a:gd name="connsiteX8" fmla="*/ 1 w 2620767"/>
              <a:gd name="connsiteY8" fmla="*/ 1179128 h 4278656"/>
              <a:gd name="connsiteX9" fmla="*/ 1174337 w 2620767"/>
              <a:gd name="connsiteY9" fmla="*/ 0 h 4278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20767" h="4278656">
                <a:moveTo>
                  <a:pt x="1174337" y="0"/>
                </a:moveTo>
                <a:cubicBezTo>
                  <a:pt x="1174522" y="0"/>
                  <a:pt x="1174709" y="0"/>
                  <a:pt x="1174894" y="0"/>
                </a:cubicBezTo>
                <a:lnTo>
                  <a:pt x="1983652" y="0"/>
                </a:lnTo>
                <a:cubicBezTo>
                  <a:pt x="2335521" y="0"/>
                  <a:pt x="2620767" y="286138"/>
                  <a:pt x="2620767" y="639108"/>
                </a:cubicBezTo>
                <a:lnTo>
                  <a:pt x="2620767" y="3097570"/>
                </a:lnTo>
                <a:cubicBezTo>
                  <a:pt x="2620767" y="3749871"/>
                  <a:pt x="2093632" y="4278656"/>
                  <a:pt x="1443366" y="4278656"/>
                </a:cubicBezTo>
                <a:lnTo>
                  <a:pt x="553384" y="4278656"/>
                </a:lnTo>
                <a:cubicBezTo>
                  <a:pt x="247760" y="4278656"/>
                  <a:pt x="1" y="4030126"/>
                  <a:pt x="1" y="3723541"/>
                </a:cubicBezTo>
                <a:lnTo>
                  <a:pt x="1" y="1179128"/>
                </a:lnTo>
                <a:cubicBezTo>
                  <a:pt x="-307" y="528222"/>
                  <a:pt x="525461" y="309"/>
                  <a:pt x="11743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5106" y="526601"/>
            <a:ext cx="4703618" cy="1325563"/>
          </a:xfrm>
        </p:spPr>
        <p:txBody>
          <a:bodyPr anchor="b">
            <a:normAutofit/>
          </a:bodyPr>
          <a:lstStyle>
            <a:lvl1pPr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CA66239C-28E7-CF4D-84AF-8E8718996E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06851" y="2797590"/>
            <a:ext cx="1710853" cy="2793133"/>
          </a:xfrm>
          <a:custGeom>
            <a:avLst/>
            <a:gdLst>
              <a:gd name="connsiteX0" fmla="*/ 1174337 w 2620767"/>
              <a:gd name="connsiteY0" fmla="*/ 0 h 4278656"/>
              <a:gd name="connsiteX1" fmla="*/ 1174894 w 2620767"/>
              <a:gd name="connsiteY1" fmla="*/ 0 h 4278656"/>
              <a:gd name="connsiteX2" fmla="*/ 1983652 w 2620767"/>
              <a:gd name="connsiteY2" fmla="*/ 0 h 4278656"/>
              <a:gd name="connsiteX3" fmla="*/ 2620767 w 2620767"/>
              <a:gd name="connsiteY3" fmla="*/ 639108 h 4278656"/>
              <a:gd name="connsiteX4" fmla="*/ 2620767 w 2620767"/>
              <a:gd name="connsiteY4" fmla="*/ 3097570 h 4278656"/>
              <a:gd name="connsiteX5" fmla="*/ 1443366 w 2620767"/>
              <a:gd name="connsiteY5" fmla="*/ 4278656 h 4278656"/>
              <a:gd name="connsiteX6" fmla="*/ 553384 w 2620767"/>
              <a:gd name="connsiteY6" fmla="*/ 4278656 h 4278656"/>
              <a:gd name="connsiteX7" fmla="*/ 1 w 2620767"/>
              <a:gd name="connsiteY7" fmla="*/ 3723541 h 4278656"/>
              <a:gd name="connsiteX8" fmla="*/ 1 w 2620767"/>
              <a:gd name="connsiteY8" fmla="*/ 1179128 h 4278656"/>
              <a:gd name="connsiteX9" fmla="*/ 1174337 w 2620767"/>
              <a:gd name="connsiteY9" fmla="*/ 0 h 4278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20767" h="4278656">
                <a:moveTo>
                  <a:pt x="1174337" y="0"/>
                </a:moveTo>
                <a:cubicBezTo>
                  <a:pt x="1174522" y="0"/>
                  <a:pt x="1174709" y="0"/>
                  <a:pt x="1174894" y="0"/>
                </a:cubicBezTo>
                <a:lnTo>
                  <a:pt x="1983652" y="0"/>
                </a:lnTo>
                <a:cubicBezTo>
                  <a:pt x="2335521" y="0"/>
                  <a:pt x="2620767" y="286138"/>
                  <a:pt x="2620767" y="639108"/>
                </a:cubicBezTo>
                <a:lnTo>
                  <a:pt x="2620767" y="3097570"/>
                </a:lnTo>
                <a:cubicBezTo>
                  <a:pt x="2620767" y="3749871"/>
                  <a:pt x="2093632" y="4278656"/>
                  <a:pt x="1443366" y="4278656"/>
                </a:cubicBezTo>
                <a:lnTo>
                  <a:pt x="553384" y="4278656"/>
                </a:lnTo>
                <a:cubicBezTo>
                  <a:pt x="247760" y="4278656"/>
                  <a:pt x="1" y="4030126"/>
                  <a:pt x="1" y="3723541"/>
                </a:cubicBezTo>
                <a:lnTo>
                  <a:pt x="1" y="1179128"/>
                </a:lnTo>
                <a:cubicBezTo>
                  <a:pt x="-307" y="528222"/>
                  <a:pt x="525461" y="309"/>
                  <a:pt x="11743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655CE76-F0A8-1445-81DA-9E9240F06FDD}"/>
              </a:ext>
            </a:extLst>
          </p:cNvPr>
          <p:cNvCxnSpPr/>
          <p:nvPr userDrawn="1"/>
        </p:nvCxnSpPr>
        <p:spPr>
          <a:xfrm>
            <a:off x="6835261" y="2107095"/>
            <a:ext cx="2623930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D9A4FF-B139-E241-9291-8524FA5074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934962" y="2438400"/>
            <a:ext cx="4703762" cy="39751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6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93496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8BDA0CD0-28FE-D844-8DCF-580BA98E24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E4B3357E-4771-6749-8E57-E744BD6DCD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2613" y="1298713"/>
            <a:ext cx="4970462" cy="4360725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35007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16" y="195297"/>
            <a:ext cx="3944938" cy="1325563"/>
          </a:xfrm>
        </p:spPr>
        <p:txBody>
          <a:bodyPr anchor="b">
            <a:normAutofit/>
          </a:bodyPr>
          <a:lstStyle>
            <a:lvl1pPr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D9A4FF-B139-E241-9291-8524FA5074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06091" y="463826"/>
            <a:ext cx="5601595" cy="5936974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6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D6565-C791-7D4E-A755-1D35575167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6071" y="2133322"/>
            <a:ext cx="3944938" cy="286226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39023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203" y="807759"/>
            <a:ext cx="3944938" cy="1325563"/>
          </a:xfrm>
        </p:spPr>
        <p:txBody>
          <a:bodyPr anchor="b">
            <a:normAutofit/>
          </a:bodyPr>
          <a:lstStyle>
            <a:lvl1pPr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D9A4FF-B139-E241-9291-8524FA5074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25311" y="4293942"/>
            <a:ext cx="2581275" cy="1325564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D6565-C791-7D4E-A755-1D35575167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36455" y="807759"/>
            <a:ext cx="5133342" cy="286226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0E5E8B-A32B-E049-9DA8-CC99028A86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13880" y="4293942"/>
            <a:ext cx="2581275" cy="1387475"/>
          </a:xfr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130000"/>
              </a:lnSpc>
              <a:defRPr lang="en-US" sz="1600" b="0" i="0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>
              <a:buNone/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4848FB-2256-EB49-9D28-09E7FD158F7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702449" y="4293942"/>
            <a:ext cx="2629126" cy="1325562"/>
          </a:xfr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130000"/>
              </a:lnSpc>
              <a:defRPr lang="en-US" sz="1600" b="0" i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54349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B4A034-CD1E-5747-AD44-2F20872C6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3871" y="755770"/>
            <a:ext cx="9185926" cy="965447"/>
          </a:xfrm>
        </p:spPr>
        <p:txBody>
          <a:bodyPr anchor="b">
            <a:normAutofit/>
          </a:bodyPr>
          <a:lstStyle>
            <a:lvl1pPr algn="ctr"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D6565-C791-7D4E-A755-1D35575167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3871" y="2344458"/>
            <a:ext cx="9185926" cy="2178556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7573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0BC2A75-144F-8E45-A542-AF0846127AD2}"/>
              </a:ext>
            </a:extLst>
          </p:cNvPr>
          <p:cNvSpPr/>
          <p:nvPr userDrawn="1"/>
        </p:nvSpPr>
        <p:spPr>
          <a:xfrm>
            <a:off x="0" y="0"/>
            <a:ext cx="12232798" cy="6858000"/>
          </a:xfrm>
          <a:prstGeom prst="rect">
            <a:avLst/>
          </a:prstGeom>
          <a:solidFill>
            <a:srgbClr val="273C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1AE631B-A038-F449-A3C9-305552718B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410" y="2021540"/>
            <a:ext cx="11110623" cy="1210434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D81AEBF-A6D7-0244-A2C1-C115788AF35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5481" y="3741206"/>
            <a:ext cx="11110623" cy="1655550"/>
          </a:xfrm>
        </p:spPr>
        <p:txBody>
          <a:bodyPr>
            <a:noAutofit/>
          </a:bodyPr>
          <a:lstStyle>
            <a:lvl1pPr marL="0" indent="0">
              <a:lnSpc>
                <a:spcPct val="130000"/>
              </a:lnSpc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Click to add section content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77555FD-75D4-DC45-915D-EC818340C362}"/>
              </a:ext>
            </a:extLst>
          </p:cNvPr>
          <p:cNvSpPr/>
          <p:nvPr/>
        </p:nvSpPr>
        <p:spPr>
          <a:xfrm>
            <a:off x="692148" y="3454586"/>
            <a:ext cx="1822450" cy="640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E17562A-EBD0-D249-85B2-62BD42C0AA19}"/>
              </a:ext>
            </a:extLst>
          </p:cNvPr>
          <p:cNvSpPr/>
          <p:nvPr/>
        </p:nvSpPr>
        <p:spPr>
          <a:xfrm>
            <a:off x="2636543" y="3454586"/>
            <a:ext cx="1822450" cy="6400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F6973E6-D810-C142-A84F-3964D5662C42}"/>
              </a:ext>
            </a:extLst>
          </p:cNvPr>
          <p:cNvSpPr/>
          <p:nvPr/>
        </p:nvSpPr>
        <p:spPr>
          <a:xfrm>
            <a:off x="4580938" y="3454586"/>
            <a:ext cx="1822450" cy="6400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FFBEDF8-7CE0-F648-AB3D-998126E01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182880"/>
            <a:ext cx="1110550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714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06666EE3-2B61-FB4A-9007-EF2B751CAB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45A47AC-4DFC-374B-9B35-9F1724DB0B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49659" y="663652"/>
            <a:ext cx="4935290" cy="4935986"/>
          </a:xfrm>
          <a:custGeom>
            <a:avLst/>
            <a:gdLst>
              <a:gd name="connsiteX0" fmla="*/ 1046368 w 4935290"/>
              <a:gd name="connsiteY0" fmla="*/ 0 h 4935986"/>
              <a:gd name="connsiteX1" fmla="*/ 4407143 w 4935290"/>
              <a:gd name="connsiteY1" fmla="*/ 0 h 4935986"/>
              <a:gd name="connsiteX2" fmla="*/ 4935290 w 4935290"/>
              <a:gd name="connsiteY2" fmla="*/ 528147 h 4935986"/>
              <a:gd name="connsiteX3" fmla="*/ 4935290 w 4935290"/>
              <a:gd name="connsiteY3" fmla="*/ 3741605 h 4935986"/>
              <a:gd name="connsiteX4" fmla="*/ 3740909 w 4935290"/>
              <a:gd name="connsiteY4" fmla="*/ 4935986 h 4935986"/>
              <a:gd name="connsiteX5" fmla="*/ 547824 w 4935290"/>
              <a:gd name="connsiteY5" fmla="*/ 4935986 h 4935986"/>
              <a:gd name="connsiteX6" fmla="*/ 0 w 4935290"/>
              <a:gd name="connsiteY6" fmla="*/ 4388163 h 4935986"/>
              <a:gd name="connsiteX7" fmla="*/ 0 w 4935290"/>
              <a:gd name="connsiteY7" fmla="*/ 1046368 h 4935986"/>
              <a:gd name="connsiteX8" fmla="*/ 1046368 w 4935290"/>
              <a:gd name="connsiteY8" fmla="*/ 0 h 4935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35290" h="4935986">
                <a:moveTo>
                  <a:pt x="1046368" y="0"/>
                </a:moveTo>
                <a:lnTo>
                  <a:pt x="4407143" y="0"/>
                </a:lnTo>
                <a:cubicBezTo>
                  <a:pt x="4698831" y="0"/>
                  <a:pt x="4935290" y="236459"/>
                  <a:pt x="4935290" y="528147"/>
                </a:cubicBezTo>
                <a:lnTo>
                  <a:pt x="4935290" y="3741605"/>
                </a:lnTo>
                <a:cubicBezTo>
                  <a:pt x="4935290" y="4401244"/>
                  <a:pt x="4400547" y="4935986"/>
                  <a:pt x="3740909" y="4935986"/>
                </a:cubicBezTo>
                <a:lnTo>
                  <a:pt x="547824" y="4935986"/>
                </a:lnTo>
                <a:cubicBezTo>
                  <a:pt x="245269" y="4935986"/>
                  <a:pt x="0" y="4690717"/>
                  <a:pt x="0" y="4388163"/>
                </a:cubicBezTo>
                <a:lnTo>
                  <a:pt x="0" y="1046368"/>
                </a:lnTo>
                <a:cubicBezTo>
                  <a:pt x="0" y="468475"/>
                  <a:pt x="468475" y="0"/>
                  <a:pt x="10463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F65970-964C-7041-890F-F8E031BE25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1850" y="1746250"/>
            <a:ext cx="4986338" cy="4322763"/>
          </a:xfrm>
        </p:spPr>
        <p:txBody>
          <a:bodyPr>
            <a:normAutofit/>
          </a:bodyPr>
          <a:lstStyle>
            <a:lvl1pPr marL="0" indent="0" algn="just">
              <a:lnSpc>
                <a:spcPct val="130000"/>
              </a:lnSpc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88470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B4A034-CD1E-5747-AD44-2F20872C6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3871" y="755770"/>
            <a:ext cx="9185926" cy="965447"/>
          </a:xfrm>
        </p:spPr>
        <p:txBody>
          <a:bodyPr anchor="b">
            <a:normAutofit/>
          </a:bodyPr>
          <a:lstStyle>
            <a:lvl1pPr algn="ctr"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D6565-C791-7D4E-A755-1D35575167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3871" y="2344458"/>
            <a:ext cx="9185926" cy="2178556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12149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B4A034-CD1E-5747-AD44-2F20872C6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673" y="755770"/>
            <a:ext cx="4946072" cy="965447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D6565-C791-7D4E-A755-1D35575167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2673" y="2344458"/>
            <a:ext cx="4946072" cy="3757772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948CC2A-7532-FE44-803C-CD7063FEB1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10718" y="1811528"/>
            <a:ext cx="2945458" cy="2945874"/>
          </a:xfrm>
          <a:custGeom>
            <a:avLst/>
            <a:gdLst>
              <a:gd name="connsiteX0" fmla="*/ 315206 w 2945458"/>
              <a:gd name="connsiteY0" fmla="*/ 0 h 2945874"/>
              <a:gd name="connsiteX1" fmla="*/ 2320969 w 2945458"/>
              <a:gd name="connsiteY1" fmla="*/ 0 h 2945874"/>
              <a:gd name="connsiteX2" fmla="*/ 2945458 w 2945458"/>
              <a:gd name="connsiteY2" fmla="*/ 624489 h 2945874"/>
              <a:gd name="connsiteX3" fmla="*/ 2945458 w 2945458"/>
              <a:gd name="connsiteY3" fmla="*/ 2618924 h 2945874"/>
              <a:gd name="connsiteX4" fmla="*/ 2618508 w 2945458"/>
              <a:gd name="connsiteY4" fmla="*/ 2945874 h 2945874"/>
              <a:gd name="connsiteX5" fmla="*/ 712825 w 2945458"/>
              <a:gd name="connsiteY5" fmla="*/ 2945874 h 2945874"/>
              <a:gd name="connsiteX6" fmla="*/ 0 w 2945458"/>
              <a:gd name="connsiteY6" fmla="*/ 2233048 h 2945874"/>
              <a:gd name="connsiteX7" fmla="*/ 0 w 2945458"/>
              <a:gd name="connsiteY7" fmla="*/ 315206 h 2945874"/>
              <a:gd name="connsiteX8" fmla="*/ 315206 w 2945458"/>
              <a:gd name="connsiteY8" fmla="*/ 0 h 294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5458" h="2945874">
                <a:moveTo>
                  <a:pt x="315206" y="0"/>
                </a:moveTo>
                <a:lnTo>
                  <a:pt x="2320969" y="0"/>
                </a:lnTo>
                <a:cubicBezTo>
                  <a:pt x="2665865" y="0"/>
                  <a:pt x="2945458" y="279593"/>
                  <a:pt x="2945458" y="624489"/>
                </a:cubicBezTo>
                <a:lnTo>
                  <a:pt x="2945458" y="2618924"/>
                </a:lnTo>
                <a:cubicBezTo>
                  <a:pt x="2945458" y="2799493"/>
                  <a:pt x="2799078" y="2945874"/>
                  <a:pt x="2618508" y="2945874"/>
                </a:cubicBezTo>
                <a:lnTo>
                  <a:pt x="712825" y="2945874"/>
                </a:lnTo>
                <a:cubicBezTo>
                  <a:pt x="319143" y="2945874"/>
                  <a:pt x="0" y="2626731"/>
                  <a:pt x="0" y="2233048"/>
                </a:cubicBezTo>
                <a:lnTo>
                  <a:pt x="0" y="315206"/>
                </a:lnTo>
                <a:cubicBezTo>
                  <a:pt x="0" y="141123"/>
                  <a:pt x="141123" y="0"/>
                  <a:pt x="3152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4221AE5-3E61-BA41-AEED-DCEAC035661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45910" y="715892"/>
            <a:ext cx="2443304" cy="2443649"/>
          </a:xfrm>
          <a:custGeom>
            <a:avLst/>
            <a:gdLst>
              <a:gd name="connsiteX0" fmla="*/ 261469 w 2443304"/>
              <a:gd name="connsiteY0" fmla="*/ 0 h 2443649"/>
              <a:gd name="connsiteX1" fmla="*/ 1925281 w 2443304"/>
              <a:gd name="connsiteY1" fmla="*/ 0 h 2443649"/>
              <a:gd name="connsiteX2" fmla="*/ 2443304 w 2443304"/>
              <a:gd name="connsiteY2" fmla="*/ 518023 h 2443649"/>
              <a:gd name="connsiteX3" fmla="*/ 2443304 w 2443304"/>
              <a:gd name="connsiteY3" fmla="*/ 2172439 h 2443649"/>
              <a:gd name="connsiteX4" fmla="*/ 2172094 w 2443304"/>
              <a:gd name="connsiteY4" fmla="*/ 2443649 h 2443649"/>
              <a:gd name="connsiteX5" fmla="*/ 591300 w 2443304"/>
              <a:gd name="connsiteY5" fmla="*/ 2443649 h 2443649"/>
              <a:gd name="connsiteX6" fmla="*/ 0 w 2443304"/>
              <a:gd name="connsiteY6" fmla="*/ 1852349 h 2443649"/>
              <a:gd name="connsiteX7" fmla="*/ 0 w 2443304"/>
              <a:gd name="connsiteY7" fmla="*/ 261469 h 2443649"/>
              <a:gd name="connsiteX8" fmla="*/ 261469 w 2443304"/>
              <a:gd name="connsiteY8" fmla="*/ 0 h 244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3304" h="2443649">
                <a:moveTo>
                  <a:pt x="261469" y="0"/>
                </a:moveTo>
                <a:lnTo>
                  <a:pt x="1925281" y="0"/>
                </a:lnTo>
                <a:cubicBezTo>
                  <a:pt x="2211377" y="0"/>
                  <a:pt x="2443304" y="231927"/>
                  <a:pt x="2443304" y="518023"/>
                </a:cubicBezTo>
                <a:lnTo>
                  <a:pt x="2443304" y="2172439"/>
                </a:lnTo>
                <a:cubicBezTo>
                  <a:pt x="2443304" y="2322224"/>
                  <a:pt x="2321879" y="2443649"/>
                  <a:pt x="2172094" y="2443649"/>
                </a:cubicBezTo>
                <a:lnTo>
                  <a:pt x="591300" y="2443649"/>
                </a:lnTo>
                <a:cubicBezTo>
                  <a:pt x="264734" y="2443649"/>
                  <a:pt x="0" y="2178915"/>
                  <a:pt x="0" y="1852349"/>
                </a:cubicBezTo>
                <a:lnTo>
                  <a:pt x="0" y="261469"/>
                </a:lnTo>
                <a:cubicBezTo>
                  <a:pt x="0" y="117063"/>
                  <a:pt x="117063" y="0"/>
                  <a:pt x="26146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BAD1D98-9334-7346-BDFF-589BE84CBF7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52488" y="3429000"/>
            <a:ext cx="2436263" cy="2443163"/>
          </a:xfrm>
          <a:custGeom>
            <a:avLst/>
            <a:gdLst>
              <a:gd name="connsiteX0" fmla="*/ 261459 w 2436263"/>
              <a:gd name="connsiteY0" fmla="*/ 0 h 2443163"/>
              <a:gd name="connsiteX1" fmla="*/ 1925291 w 2436263"/>
              <a:gd name="connsiteY1" fmla="*/ 0 h 2443163"/>
              <a:gd name="connsiteX2" fmla="*/ 2029681 w 2436263"/>
              <a:gd name="connsiteY2" fmla="*/ 10524 h 2443163"/>
              <a:gd name="connsiteX3" fmla="*/ 2432780 w 2436263"/>
              <a:gd name="connsiteY3" fmla="*/ 413622 h 2443163"/>
              <a:gd name="connsiteX4" fmla="*/ 2436263 w 2436263"/>
              <a:gd name="connsiteY4" fmla="*/ 448177 h 2443163"/>
              <a:gd name="connsiteX5" fmla="*/ 2436263 w 2436263"/>
              <a:gd name="connsiteY5" fmla="*/ 2232028 h 2443163"/>
              <a:gd name="connsiteX6" fmla="*/ 2421991 w 2436263"/>
              <a:gd name="connsiteY6" fmla="*/ 2278005 h 2443163"/>
              <a:gd name="connsiteX7" fmla="*/ 2226752 w 2436263"/>
              <a:gd name="connsiteY7" fmla="*/ 2438138 h 2443163"/>
              <a:gd name="connsiteX8" fmla="*/ 2176905 w 2436263"/>
              <a:gd name="connsiteY8" fmla="*/ 2443163 h 2443163"/>
              <a:gd name="connsiteX9" fmla="*/ 586489 w 2436263"/>
              <a:gd name="connsiteY9" fmla="*/ 2443163 h 2443163"/>
              <a:gd name="connsiteX10" fmla="*/ 472132 w 2436263"/>
              <a:gd name="connsiteY10" fmla="*/ 2431635 h 2443163"/>
              <a:gd name="connsiteX11" fmla="*/ 0 w 2436263"/>
              <a:gd name="connsiteY11" fmla="*/ 1852348 h 2443163"/>
              <a:gd name="connsiteX12" fmla="*/ 0 w 2436263"/>
              <a:gd name="connsiteY12" fmla="*/ 261468 h 2443163"/>
              <a:gd name="connsiteX13" fmla="*/ 208774 w 2436263"/>
              <a:gd name="connsiteY13" fmla="*/ 5311 h 2443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36263" h="2443163">
                <a:moveTo>
                  <a:pt x="261459" y="0"/>
                </a:moveTo>
                <a:lnTo>
                  <a:pt x="1925291" y="0"/>
                </a:lnTo>
                <a:lnTo>
                  <a:pt x="2029681" y="10524"/>
                </a:lnTo>
                <a:cubicBezTo>
                  <a:pt x="2232013" y="51927"/>
                  <a:pt x="2391376" y="211290"/>
                  <a:pt x="2432780" y="413622"/>
                </a:cubicBezTo>
                <a:lnTo>
                  <a:pt x="2436263" y="448177"/>
                </a:lnTo>
                <a:lnTo>
                  <a:pt x="2436263" y="2232028"/>
                </a:lnTo>
                <a:lnTo>
                  <a:pt x="2421991" y="2278005"/>
                </a:lnTo>
                <a:cubicBezTo>
                  <a:pt x="2387681" y="2359123"/>
                  <a:pt x="2315028" y="2420074"/>
                  <a:pt x="2226752" y="2438138"/>
                </a:cubicBezTo>
                <a:lnTo>
                  <a:pt x="2176905" y="2443163"/>
                </a:lnTo>
                <a:lnTo>
                  <a:pt x="586489" y="2443163"/>
                </a:lnTo>
                <a:lnTo>
                  <a:pt x="472132" y="2431635"/>
                </a:lnTo>
                <a:cubicBezTo>
                  <a:pt x="202687" y="2376499"/>
                  <a:pt x="0" y="2138093"/>
                  <a:pt x="0" y="1852348"/>
                </a:cubicBezTo>
                <a:lnTo>
                  <a:pt x="0" y="261468"/>
                </a:lnTo>
                <a:cubicBezTo>
                  <a:pt x="0" y="135113"/>
                  <a:pt x="89626" y="29692"/>
                  <a:pt x="208774" y="531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591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B4A034-CD1E-5747-AD44-2F20872C6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673" y="755770"/>
            <a:ext cx="4946072" cy="965447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D6565-C791-7D4E-A755-1D35575167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2673" y="2344458"/>
            <a:ext cx="4946072" cy="3757772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F626AD3-B54A-2C41-A3B8-576A291032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571511 w 6096000"/>
              <a:gd name="connsiteY3" fmla="*/ 3429000 h 3429000"/>
              <a:gd name="connsiteX4" fmla="*/ 0 w 6096000"/>
              <a:gd name="connsiteY4" fmla="*/ 2857489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571511" y="3429000"/>
                </a:lnTo>
                <a:cubicBezTo>
                  <a:pt x="255874" y="3429000"/>
                  <a:pt x="0" y="3173126"/>
                  <a:pt x="0" y="2857489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129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B4A034-CD1E-5747-AD44-2F20872C6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4843" y="823061"/>
            <a:ext cx="4946072" cy="965447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D6565-C791-7D4E-A755-1D35575167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34843" y="2411749"/>
            <a:ext cx="4946072" cy="3757772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948CC2A-7532-FE44-803C-CD7063FEB1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00226" y="1956063"/>
            <a:ext cx="2945458" cy="2945874"/>
          </a:xfrm>
          <a:custGeom>
            <a:avLst/>
            <a:gdLst>
              <a:gd name="connsiteX0" fmla="*/ 315206 w 2945458"/>
              <a:gd name="connsiteY0" fmla="*/ 0 h 2945874"/>
              <a:gd name="connsiteX1" fmla="*/ 2320969 w 2945458"/>
              <a:gd name="connsiteY1" fmla="*/ 0 h 2945874"/>
              <a:gd name="connsiteX2" fmla="*/ 2945458 w 2945458"/>
              <a:gd name="connsiteY2" fmla="*/ 624489 h 2945874"/>
              <a:gd name="connsiteX3" fmla="*/ 2945458 w 2945458"/>
              <a:gd name="connsiteY3" fmla="*/ 2618924 h 2945874"/>
              <a:gd name="connsiteX4" fmla="*/ 2618508 w 2945458"/>
              <a:gd name="connsiteY4" fmla="*/ 2945874 h 2945874"/>
              <a:gd name="connsiteX5" fmla="*/ 712825 w 2945458"/>
              <a:gd name="connsiteY5" fmla="*/ 2945874 h 2945874"/>
              <a:gd name="connsiteX6" fmla="*/ 0 w 2945458"/>
              <a:gd name="connsiteY6" fmla="*/ 2233048 h 2945874"/>
              <a:gd name="connsiteX7" fmla="*/ 0 w 2945458"/>
              <a:gd name="connsiteY7" fmla="*/ 315206 h 2945874"/>
              <a:gd name="connsiteX8" fmla="*/ 315206 w 2945458"/>
              <a:gd name="connsiteY8" fmla="*/ 0 h 294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5458" h="2945874">
                <a:moveTo>
                  <a:pt x="315206" y="0"/>
                </a:moveTo>
                <a:lnTo>
                  <a:pt x="2320969" y="0"/>
                </a:lnTo>
                <a:cubicBezTo>
                  <a:pt x="2665865" y="0"/>
                  <a:pt x="2945458" y="279593"/>
                  <a:pt x="2945458" y="624489"/>
                </a:cubicBezTo>
                <a:lnTo>
                  <a:pt x="2945458" y="2618924"/>
                </a:lnTo>
                <a:cubicBezTo>
                  <a:pt x="2945458" y="2799493"/>
                  <a:pt x="2799078" y="2945874"/>
                  <a:pt x="2618508" y="2945874"/>
                </a:cubicBezTo>
                <a:lnTo>
                  <a:pt x="712825" y="2945874"/>
                </a:lnTo>
                <a:cubicBezTo>
                  <a:pt x="319143" y="2945874"/>
                  <a:pt x="0" y="2626731"/>
                  <a:pt x="0" y="2233048"/>
                </a:cubicBezTo>
                <a:lnTo>
                  <a:pt x="0" y="315206"/>
                </a:lnTo>
                <a:cubicBezTo>
                  <a:pt x="0" y="141123"/>
                  <a:pt x="141123" y="0"/>
                  <a:pt x="3152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4221AE5-3E61-BA41-AEED-DCEAC035661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690" y="823061"/>
            <a:ext cx="2436264" cy="2436608"/>
          </a:xfrm>
          <a:custGeom>
            <a:avLst/>
            <a:gdLst>
              <a:gd name="connsiteX0" fmla="*/ 261469 w 2443304"/>
              <a:gd name="connsiteY0" fmla="*/ 0 h 2443649"/>
              <a:gd name="connsiteX1" fmla="*/ 1925281 w 2443304"/>
              <a:gd name="connsiteY1" fmla="*/ 0 h 2443649"/>
              <a:gd name="connsiteX2" fmla="*/ 2443304 w 2443304"/>
              <a:gd name="connsiteY2" fmla="*/ 518023 h 2443649"/>
              <a:gd name="connsiteX3" fmla="*/ 2443304 w 2443304"/>
              <a:gd name="connsiteY3" fmla="*/ 2172439 h 2443649"/>
              <a:gd name="connsiteX4" fmla="*/ 2172094 w 2443304"/>
              <a:gd name="connsiteY4" fmla="*/ 2443649 h 2443649"/>
              <a:gd name="connsiteX5" fmla="*/ 591300 w 2443304"/>
              <a:gd name="connsiteY5" fmla="*/ 2443649 h 2443649"/>
              <a:gd name="connsiteX6" fmla="*/ 0 w 2443304"/>
              <a:gd name="connsiteY6" fmla="*/ 1852349 h 2443649"/>
              <a:gd name="connsiteX7" fmla="*/ 0 w 2443304"/>
              <a:gd name="connsiteY7" fmla="*/ 261469 h 2443649"/>
              <a:gd name="connsiteX8" fmla="*/ 261469 w 2443304"/>
              <a:gd name="connsiteY8" fmla="*/ 0 h 244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3304" h="2443649">
                <a:moveTo>
                  <a:pt x="261469" y="0"/>
                </a:moveTo>
                <a:lnTo>
                  <a:pt x="1925281" y="0"/>
                </a:lnTo>
                <a:cubicBezTo>
                  <a:pt x="2211377" y="0"/>
                  <a:pt x="2443304" y="231927"/>
                  <a:pt x="2443304" y="518023"/>
                </a:cubicBezTo>
                <a:lnTo>
                  <a:pt x="2443304" y="2172439"/>
                </a:lnTo>
                <a:cubicBezTo>
                  <a:pt x="2443304" y="2322224"/>
                  <a:pt x="2321879" y="2443649"/>
                  <a:pt x="2172094" y="2443649"/>
                </a:cubicBezTo>
                <a:lnTo>
                  <a:pt x="591300" y="2443649"/>
                </a:lnTo>
                <a:cubicBezTo>
                  <a:pt x="264734" y="2443649"/>
                  <a:pt x="0" y="2178915"/>
                  <a:pt x="0" y="1852349"/>
                </a:cubicBezTo>
                <a:lnTo>
                  <a:pt x="0" y="261469"/>
                </a:lnTo>
                <a:cubicBezTo>
                  <a:pt x="0" y="117063"/>
                  <a:pt x="117063" y="0"/>
                  <a:pt x="26146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BAD1D98-9334-7346-BDFF-589BE84CBF7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3177" y="3534372"/>
            <a:ext cx="2436263" cy="2443163"/>
          </a:xfrm>
          <a:custGeom>
            <a:avLst/>
            <a:gdLst>
              <a:gd name="connsiteX0" fmla="*/ 261459 w 2436263"/>
              <a:gd name="connsiteY0" fmla="*/ 0 h 2443163"/>
              <a:gd name="connsiteX1" fmla="*/ 1925291 w 2436263"/>
              <a:gd name="connsiteY1" fmla="*/ 0 h 2443163"/>
              <a:gd name="connsiteX2" fmla="*/ 2029681 w 2436263"/>
              <a:gd name="connsiteY2" fmla="*/ 10524 h 2443163"/>
              <a:gd name="connsiteX3" fmla="*/ 2432780 w 2436263"/>
              <a:gd name="connsiteY3" fmla="*/ 413622 h 2443163"/>
              <a:gd name="connsiteX4" fmla="*/ 2436263 w 2436263"/>
              <a:gd name="connsiteY4" fmla="*/ 448177 h 2443163"/>
              <a:gd name="connsiteX5" fmla="*/ 2436263 w 2436263"/>
              <a:gd name="connsiteY5" fmla="*/ 2232028 h 2443163"/>
              <a:gd name="connsiteX6" fmla="*/ 2421991 w 2436263"/>
              <a:gd name="connsiteY6" fmla="*/ 2278005 h 2443163"/>
              <a:gd name="connsiteX7" fmla="*/ 2226752 w 2436263"/>
              <a:gd name="connsiteY7" fmla="*/ 2438138 h 2443163"/>
              <a:gd name="connsiteX8" fmla="*/ 2176905 w 2436263"/>
              <a:gd name="connsiteY8" fmla="*/ 2443163 h 2443163"/>
              <a:gd name="connsiteX9" fmla="*/ 586489 w 2436263"/>
              <a:gd name="connsiteY9" fmla="*/ 2443163 h 2443163"/>
              <a:gd name="connsiteX10" fmla="*/ 472132 w 2436263"/>
              <a:gd name="connsiteY10" fmla="*/ 2431635 h 2443163"/>
              <a:gd name="connsiteX11" fmla="*/ 0 w 2436263"/>
              <a:gd name="connsiteY11" fmla="*/ 1852348 h 2443163"/>
              <a:gd name="connsiteX12" fmla="*/ 0 w 2436263"/>
              <a:gd name="connsiteY12" fmla="*/ 261468 h 2443163"/>
              <a:gd name="connsiteX13" fmla="*/ 208774 w 2436263"/>
              <a:gd name="connsiteY13" fmla="*/ 5311 h 2443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36263" h="2443163">
                <a:moveTo>
                  <a:pt x="261459" y="0"/>
                </a:moveTo>
                <a:lnTo>
                  <a:pt x="1925291" y="0"/>
                </a:lnTo>
                <a:lnTo>
                  <a:pt x="2029681" y="10524"/>
                </a:lnTo>
                <a:cubicBezTo>
                  <a:pt x="2232013" y="51927"/>
                  <a:pt x="2391376" y="211290"/>
                  <a:pt x="2432780" y="413622"/>
                </a:cubicBezTo>
                <a:lnTo>
                  <a:pt x="2436263" y="448177"/>
                </a:lnTo>
                <a:lnTo>
                  <a:pt x="2436263" y="2232028"/>
                </a:lnTo>
                <a:lnTo>
                  <a:pt x="2421991" y="2278005"/>
                </a:lnTo>
                <a:cubicBezTo>
                  <a:pt x="2387681" y="2359123"/>
                  <a:pt x="2315028" y="2420074"/>
                  <a:pt x="2226752" y="2438138"/>
                </a:cubicBezTo>
                <a:lnTo>
                  <a:pt x="2176905" y="2443163"/>
                </a:lnTo>
                <a:lnTo>
                  <a:pt x="586489" y="2443163"/>
                </a:lnTo>
                <a:lnTo>
                  <a:pt x="472132" y="2431635"/>
                </a:lnTo>
                <a:cubicBezTo>
                  <a:pt x="202687" y="2376499"/>
                  <a:pt x="0" y="2138093"/>
                  <a:pt x="0" y="1852348"/>
                </a:cubicBezTo>
                <a:lnTo>
                  <a:pt x="0" y="261468"/>
                </a:lnTo>
                <a:cubicBezTo>
                  <a:pt x="0" y="135113"/>
                  <a:pt x="89626" y="29692"/>
                  <a:pt x="208774" y="531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887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B4A034-CD1E-5747-AD44-2F20872C6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7895" y="755770"/>
            <a:ext cx="4652210" cy="965447"/>
          </a:xfrm>
        </p:spPr>
        <p:txBody>
          <a:bodyPr anchor="b">
            <a:normAutofit/>
          </a:bodyPr>
          <a:lstStyle>
            <a:lvl1pPr algn="r"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D6565-C791-7D4E-A755-1D35575167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17894" y="2344457"/>
            <a:ext cx="4652209" cy="3222153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BB414324-F093-054B-9A64-DA29CF7038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061" y="1192225"/>
            <a:ext cx="3555066" cy="4518738"/>
          </a:xfrm>
          <a:custGeom>
            <a:avLst/>
            <a:gdLst>
              <a:gd name="connsiteX0" fmla="*/ 0 w 3555066"/>
              <a:gd name="connsiteY0" fmla="*/ 0 h 4518738"/>
              <a:gd name="connsiteX1" fmla="*/ 3049938 w 3555066"/>
              <a:gd name="connsiteY1" fmla="*/ 0 h 4518738"/>
              <a:gd name="connsiteX2" fmla="*/ 3555065 w 3555066"/>
              <a:gd name="connsiteY2" fmla="*/ 519502 h 4518738"/>
              <a:gd name="connsiteX3" fmla="*/ 3555066 w 3555066"/>
              <a:gd name="connsiteY3" fmla="*/ 3832269 h 4518738"/>
              <a:gd name="connsiteX4" fmla="*/ 2887306 w 3555066"/>
              <a:gd name="connsiteY4" fmla="*/ 4518738 h 4518738"/>
              <a:gd name="connsiteX5" fmla="*/ 0 w 3555066"/>
              <a:gd name="connsiteY5" fmla="*/ 4518738 h 4518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5066" h="4518738">
                <a:moveTo>
                  <a:pt x="0" y="0"/>
                </a:moveTo>
                <a:lnTo>
                  <a:pt x="3049938" y="0"/>
                </a:lnTo>
                <a:cubicBezTo>
                  <a:pt x="3328947" y="122"/>
                  <a:pt x="3555065" y="232675"/>
                  <a:pt x="3555065" y="519502"/>
                </a:cubicBezTo>
                <a:lnTo>
                  <a:pt x="3555066" y="3832269"/>
                </a:lnTo>
                <a:cubicBezTo>
                  <a:pt x="3555066" y="4211395"/>
                  <a:pt x="3256100" y="4518738"/>
                  <a:pt x="2887306" y="4518738"/>
                </a:cubicBezTo>
                <a:lnTo>
                  <a:pt x="0" y="45187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C9B2F87-7068-8840-8D56-97C03B84CE4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06065" y="1192226"/>
            <a:ext cx="2400057" cy="4517631"/>
          </a:xfrm>
          <a:custGeom>
            <a:avLst/>
            <a:gdLst>
              <a:gd name="connsiteX0" fmla="*/ 590859 w 2400057"/>
              <a:gd name="connsiteY0" fmla="*/ 0 h 4517631"/>
              <a:gd name="connsiteX1" fmla="*/ 1728205 w 2400057"/>
              <a:gd name="connsiteY1" fmla="*/ 0 h 4517631"/>
              <a:gd name="connsiteX2" fmla="*/ 2400057 w 2400057"/>
              <a:gd name="connsiteY2" fmla="*/ 690676 h 4517631"/>
              <a:gd name="connsiteX3" fmla="*/ 2400057 w 2400057"/>
              <a:gd name="connsiteY3" fmla="*/ 3842898 h 4517631"/>
              <a:gd name="connsiteX4" fmla="*/ 1743714 w 2400057"/>
              <a:gd name="connsiteY4" fmla="*/ 4517631 h 4517631"/>
              <a:gd name="connsiteX5" fmla="*/ 628555 w 2400057"/>
              <a:gd name="connsiteY5" fmla="*/ 4517631 h 4517631"/>
              <a:gd name="connsiteX6" fmla="*/ 0 w 2400057"/>
              <a:gd name="connsiteY6" fmla="*/ 3871464 h 4517631"/>
              <a:gd name="connsiteX7" fmla="*/ 0 w 2400057"/>
              <a:gd name="connsiteY7" fmla="*/ 607414 h 4517631"/>
              <a:gd name="connsiteX8" fmla="*/ 590859 w 2400057"/>
              <a:gd name="connsiteY8" fmla="*/ 0 h 451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0057" h="4517631">
                <a:moveTo>
                  <a:pt x="590859" y="0"/>
                </a:moveTo>
                <a:lnTo>
                  <a:pt x="1728205" y="0"/>
                </a:lnTo>
                <a:cubicBezTo>
                  <a:pt x="2099259" y="0"/>
                  <a:pt x="2400057" y="309226"/>
                  <a:pt x="2400057" y="690676"/>
                </a:cubicBezTo>
                <a:lnTo>
                  <a:pt x="2400057" y="3842898"/>
                </a:lnTo>
                <a:cubicBezTo>
                  <a:pt x="2399938" y="4215492"/>
                  <a:pt x="2106153" y="4517508"/>
                  <a:pt x="1743714" y="4517631"/>
                </a:cubicBezTo>
                <a:lnTo>
                  <a:pt x="628555" y="4517631"/>
                </a:lnTo>
                <a:cubicBezTo>
                  <a:pt x="281414" y="4517631"/>
                  <a:pt x="0" y="4228332"/>
                  <a:pt x="0" y="3871464"/>
                </a:cubicBezTo>
                <a:lnTo>
                  <a:pt x="0" y="607414"/>
                </a:lnTo>
                <a:cubicBezTo>
                  <a:pt x="0" y="271949"/>
                  <a:pt x="264537" y="0"/>
                  <a:pt x="59085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2427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, rectangle&#10;&#10;Description automatically generated">
            <a:extLst>
              <a:ext uri="{FF2B5EF4-FFF2-40B4-BE49-F238E27FC236}">
                <a16:creationId xmlns:a16="http://schemas.microsoft.com/office/drawing/2014/main" id="{251E699D-12C9-984D-909F-3B7A09BE20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58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B4A034-CD1E-5747-AD44-2F20872C6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755770"/>
            <a:ext cx="2641600" cy="965447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D6565-C791-7D4E-A755-1D35575167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1067" y="2344458"/>
            <a:ext cx="2641600" cy="3226609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63D49-DF3B-F341-BA75-9C86C571CF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42933" y="755770"/>
            <a:ext cx="6570134" cy="544183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85827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B4A034-CD1E-5747-AD44-2F20872C6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6" y="755770"/>
            <a:ext cx="10854265" cy="965447"/>
          </a:xfrm>
        </p:spPr>
        <p:txBody>
          <a:bodyPr anchor="b">
            <a:normAutofit/>
          </a:bodyPr>
          <a:lstStyle>
            <a:lvl1pPr algn="ctr"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D6565-C791-7D4E-A755-1D35575167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97467" y="2344458"/>
            <a:ext cx="4572000" cy="3616075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63D49-DF3B-F341-BA75-9C86C571CF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73334" y="2344458"/>
            <a:ext cx="4571998" cy="3616075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83344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B4A034-CD1E-5747-AD44-2F20872C6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6" y="755770"/>
            <a:ext cx="3776133" cy="965447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63D49-DF3B-F341-BA75-9C86C571CF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42933" y="755770"/>
            <a:ext cx="6570134" cy="544183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492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CB940-91C9-3044-B0F1-A26CA5326A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1417" y="956796"/>
            <a:ext cx="9188502" cy="2001557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049CBD6-061E-DA41-8102-66E534F4B7D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1884" y="3429000"/>
            <a:ext cx="9188502" cy="2524125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2000"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347315-C37D-A746-BD56-DFED2FEE1E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2800" y="182880"/>
            <a:ext cx="1097280" cy="303314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E82F64B-BED5-2F45-895A-E2632CFD40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32520" y="2560320"/>
            <a:ext cx="347472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24421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B4A034-CD1E-5747-AD44-2F20872C6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761BC-CE9C-DA43-B901-F640C82C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933" y="406400"/>
            <a:ext cx="10634133" cy="1117600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chemeClr val="accent1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63D49-DF3B-F341-BA75-9C86C571CF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933" y="2133600"/>
            <a:ext cx="3048000" cy="3945467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8CE0C3-F797-2C45-9CEE-233EDD4F80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38663" y="2133600"/>
            <a:ext cx="3114675" cy="3945467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dirty="0" smtClean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marL="0" lvl="0" indent="0">
              <a:lnSpc>
                <a:spcPct val="130000"/>
              </a:lnSpc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6A6DB8-0469-524A-B47A-34F30E6536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64538" y="2133600"/>
            <a:ext cx="3048000" cy="3945467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dirty="0" smtClean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marL="0" lvl="0" indent="0">
              <a:lnSpc>
                <a:spcPct val="130000"/>
              </a:lnSpc>
              <a:buNone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4266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B4A034-CD1E-5747-AD44-2F20872C6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59B88-A0CD-2C49-8624-C463B03B3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64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33FE867-D287-054F-A5B8-D3252B89165D}"/>
              </a:ext>
            </a:extLst>
          </p:cNvPr>
          <p:cNvSpPr/>
          <p:nvPr userDrawn="1"/>
        </p:nvSpPr>
        <p:spPr>
          <a:xfrm>
            <a:off x="3597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4CB940-91C9-3044-B0F1-A26CA5326A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1417" y="4033483"/>
            <a:ext cx="9188502" cy="2001557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6E82F64B-BED5-2F45-895A-E2632CFD40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20877" y="1234440"/>
            <a:ext cx="3474720" cy="34747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3A0C28B-B723-D04D-B1E9-EEC4FCD8E1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72800" y="182880"/>
            <a:ext cx="1110550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409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CB940-91C9-3044-B0F1-A26CA5326A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1417" y="956796"/>
            <a:ext cx="5897354" cy="2001557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049CBD6-061E-DA41-8102-66E534F4B7D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1884" y="3429000"/>
            <a:ext cx="5897354" cy="2524125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2000"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347315-C37D-A746-BD56-DFED2FEE1E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2800" y="182880"/>
            <a:ext cx="1097280" cy="30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3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Le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AD4E177-48DB-FA4D-939E-E29B05DA35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56332" y="313578"/>
            <a:ext cx="3344022" cy="33440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8045"/>
            <a:ext cx="11005751" cy="623598"/>
          </a:xfrm>
        </p:spPr>
        <p:txBody>
          <a:bodyPr anchor="ctr">
            <a:noAutofit/>
          </a:bodyPr>
          <a:lstStyle>
            <a:lvl1pPr algn="l">
              <a:lnSpc>
                <a:spcPct val="13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E3ECD5-5728-B648-BB72-FE9EF1DB1EE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09600" y="1519881"/>
            <a:ext cx="11005750" cy="4955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Slide content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798168"/>
            <a:ext cx="11005751" cy="357188"/>
          </a:xfrm>
        </p:spPr>
        <p:txBody>
          <a:bodyPr anchor="ctr">
            <a:noAutofit/>
          </a:bodyPr>
          <a:lstStyle>
            <a:lvl1pPr marL="0" indent="0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938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Le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296E0-5F86-2946-B753-4BB7CA09C3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8045"/>
            <a:ext cx="11005751" cy="623598"/>
          </a:xfrm>
        </p:spPr>
        <p:txBody>
          <a:bodyPr anchor="ctr">
            <a:noAutofit/>
          </a:bodyPr>
          <a:lstStyle>
            <a:lvl1pPr algn="l">
              <a:lnSpc>
                <a:spcPct val="13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E3ECD5-5728-B648-BB72-FE9EF1DB1EE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09600" y="1519881"/>
            <a:ext cx="11005750" cy="4955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Slide content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5988C0-04DD-BF41-9E75-67D55DE87C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798168"/>
            <a:ext cx="11005751" cy="357188"/>
          </a:xfrm>
        </p:spPr>
        <p:txBody>
          <a:bodyPr anchor="ctr">
            <a:noAutofit/>
          </a:bodyPr>
          <a:lstStyle>
            <a:lvl1pPr marL="0" indent="0">
              <a:lnSpc>
                <a:spcPct val="130000"/>
              </a:lnSpc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sub-heading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9BC106C-1E92-794C-B9BC-8F1350366B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72800" y="6400800"/>
            <a:ext cx="1097280" cy="30575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255FCF3-8348-4747-9BBC-974964214C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59952" y="2743200"/>
            <a:ext cx="347472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985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58D15F5F-A14F-AA47-B91E-E06C7F417401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37F9166A-F6BC-7B44-95C3-C180C19FD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23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676" r:id="rId2"/>
    <p:sldLayoutId id="2147483741" r:id="rId3"/>
    <p:sldLayoutId id="2147483770" r:id="rId4"/>
    <p:sldLayoutId id="2147483744" r:id="rId5"/>
    <p:sldLayoutId id="2147483778" r:id="rId6"/>
    <p:sldLayoutId id="2147483780" r:id="rId7"/>
    <p:sldLayoutId id="2147483775" r:id="rId8"/>
    <p:sldLayoutId id="2147483779" r:id="rId9"/>
    <p:sldLayoutId id="2147483765" r:id="rId10"/>
    <p:sldLayoutId id="2147483769" r:id="rId11"/>
    <p:sldLayoutId id="2147483772" r:id="rId12"/>
    <p:sldLayoutId id="2147483786" r:id="rId13"/>
    <p:sldLayoutId id="2147483787" r:id="rId14"/>
    <p:sldLayoutId id="2147483774" r:id="rId15"/>
    <p:sldLayoutId id="2147483773" r:id="rId16"/>
    <p:sldLayoutId id="2147483776" r:id="rId17"/>
    <p:sldLayoutId id="2147483766" r:id="rId18"/>
    <p:sldLayoutId id="2147483783" r:id="rId19"/>
    <p:sldLayoutId id="2147483781" r:id="rId20"/>
    <p:sldLayoutId id="2147483782" r:id="rId21"/>
    <p:sldLayoutId id="2147483784" r:id="rId22"/>
    <p:sldLayoutId id="2147483762" r:id="rId23"/>
    <p:sldLayoutId id="2147483763" r:id="rId24"/>
    <p:sldLayoutId id="2147483764" r:id="rId25"/>
    <p:sldLayoutId id="2147483768" r:id="rId26"/>
    <p:sldLayoutId id="2147483752" r:id="rId27"/>
    <p:sldLayoutId id="2147483777" r:id="rId28"/>
    <p:sldLayoutId id="2147483669" r:id="rId29"/>
    <p:sldLayoutId id="2147483681" r:id="rId30"/>
    <p:sldLayoutId id="2147483727" r:id="rId31"/>
    <p:sldLayoutId id="2147483785" r:id="rId32"/>
    <p:sldLayoutId id="2147483750" r:id="rId3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3D339-90E2-694B-8B2E-397464FFF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FC42E2-2611-4E4A-94F7-9FDFBC6CF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691BE-38A2-F146-89BB-1D61A86888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70D757E5-EA1A-AF4E-9520-C3C231B168A8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03D71-33EE-B445-80B3-6A22661A9F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866A2-3110-0D41-8D83-080D91CBC1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93E6C1B9-A324-EE48-811A-7C9B5F571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5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803" r:id="rId2"/>
    <p:sldLayoutId id="2147483802" r:id="rId3"/>
    <p:sldLayoutId id="2147483805" r:id="rId4"/>
    <p:sldLayoutId id="2147483806" r:id="rId5"/>
    <p:sldLayoutId id="2147483808" r:id="rId6"/>
    <p:sldLayoutId id="2147483809" r:id="rId7"/>
    <p:sldLayoutId id="2147483815" r:id="rId8"/>
    <p:sldLayoutId id="2147483817" r:id="rId9"/>
    <p:sldLayoutId id="2147483818" r:id="rId10"/>
    <p:sldLayoutId id="2147483820" r:id="rId11"/>
    <p:sldLayoutId id="2147483816" r:id="rId12"/>
    <p:sldLayoutId id="2147483822" r:id="rId13"/>
    <p:sldLayoutId id="2147483823" r:id="rId14"/>
    <p:sldLayoutId id="2147483824" r:id="rId15"/>
    <p:sldLayoutId id="2147483825" r:id="rId16"/>
    <p:sldLayoutId id="2147483826" r:id="rId17"/>
    <p:sldLayoutId id="2147483827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6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3.png"/><Relationship Id="rId4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dlcorp.com.vn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6.sv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9.png"/><Relationship Id="rId4" Type="http://schemas.openxmlformats.org/officeDocument/2006/relationships/image" Target="../media/image4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4" Type="http://schemas.openxmlformats.org/officeDocument/2006/relationships/image" Target="../media/image5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4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4" Type="http://schemas.openxmlformats.org/officeDocument/2006/relationships/image" Target="../media/image60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D9E5F06-282A-452D-B378-20C2C9BC8C7B}"/>
              </a:ext>
            </a:extLst>
          </p:cNvPr>
          <p:cNvSpPr/>
          <p:nvPr/>
        </p:nvSpPr>
        <p:spPr>
          <a:xfrm>
            <a:off x="1306286" y="2556588"/>
            <a:ext cx="3238491" cy="186612"/>
          </a:xfrm>
          <a:prstGeom prst="rect">
            <a:avLst/>
          </a:prstGeom>
          <a:solidFill>
            <a:srgbClr val="A9DA74"/>
          </a:solidFill>
          <a:ln>
            <a:noFill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2D050"/>
              </a:solidFill>
            </a:endParaRPr>
          </a:p>
        </p:txBody>
      </p:sp>
      <p:pic>
        <p:nvPicPr>
          <p:cNvPr id="412" name="Graphic 411">
            <a:extLst>
              <a:ext uri="{FF2B5EF4-FFF2-40B4-BE49-F238E27FC236}">
                <a16:creationId xmlns:a16="http://schemas.microsoft.com/office/drawing/2014/main" id="{0FE903A2-5704-4AAE-8E5A-362DFD5BE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77713" y="6198111"/>
            <a:ext cx="1558207" cy="43418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FE64513-21EB-463A-B8C3-D2CFB0539DE8}"/>
              </a:ext>
            </a:extLst>
          </p:cNvPr>
          <p:cNvGrpSpPr/>
          <p:nvPr/>
        </p:nvGrpSpPr>
        <p:grpSpPr>
          <a:xfrm>
            <a:off x="662064" y="828458"/>
            <a:ext cx="4768351" cy="1914742"/>
            <a:chOff x="2014474" y="1984398"/>
            <a:chExt cx="4612138" cy="1666061"/>
          </a:xfrm>
        </p:grpSpPr>
        <p:sp>
          <p:nvSpPr>
            <p:cNvPr id="406" name="Text Placeholder 2"/>
            <p:cNvSpPr txBox="1">
              <a:spLocks/>
            </p:cNvSpPr>
            <p:nvPr/>
          </p:nvSpPr>
          <p:spPr>
            <a:xfrm>
              <a:off x="2014474" y="2930379"/>
              <a:ext cx="4612138" cy="720080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b="0" i="0" kern="120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b="0" i="0" kern="120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sz="5400" b="1" dirty="0">
                  <a:solidFill>
                    <a:srgbClr val="00206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DSPACE 7.0</a:t>
              </a: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E21FE2BA-EB83-4116-9AD3-30EA8A9E03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3855" y="1984398"/>
              <a:ext cx="1416308" cy="102337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85F32AF-5EE8-434E-BB2B-25621CA4B8D2}"/>
              </a:ext>
            </a:extLst>
          </p:cNvPr>
          <p:cNvGrpSpPr/>
          <p:nvPr/>
        </p:nvGrpSpPr>
        <p:grpSpPr>
          <a:xfrm>
            <a:off x="3361319" y="4158000"/>
            <a:ext cx="5400000" cy="5400000"/>
            <a:chOff x="3224802" y="4458077"/>
            <a:chExt cx="5400000" cy="540000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2599310-172B-4323-8E2D-14333BD5ECC5}"/>
                </a:ext>
              </a:extLst>
            </p:cNvPr>
            <p:cNvSpPr/>
            <p:nvPr/>
          </p:nvSpPr>
          <p:spPr>
            <a:xfrm rot="2750781">
              <a:off x="3224802" y="4458077"/>
              <a:ext cx="5400000" cy="5400000"/>
            </a:xfrm>
            <a:prstGeom prst="roundRect">
              <a:avLst>
                <a:gd name="adj" fmla="val 11463"/>
              </a:avLst>
            </a:prstGeom>
            <a:blipFill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6903802C-9489-4D8F-AF7C-12C2B0C24355}"/>
                </a:ext>
              </a:extLst>
            </p:cNvPr>
            <p:cNvSpPr/>
            <p:nvPr/>
          </p:nvSpPr>
          <p:spPr>
            <a:xfrm rot="2750781">
              <a:off x="4275523" y="5538077"/>
              <a:ext cx="3240000" cy="3240000"/>
            </a:xfrm>
            <a:prstGeom prst="roundRect">
              <a:avLst>
                <a:gd name="adj" fmla="val 114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2DBF9FC-A1F9-4B76-A68B-7787DDE7D912}"/>
              </a:ext>
            </a:extLst>
          </p:cNvPr>
          <p:cNvGrpSpPr/>
          <p:nvPr/>
        </p:nvGrpSpPr>
        <p:grpSpPr>
          <a:xfrm>
            <a:off x="952582" y="3708475"/>
            <a:ext cx="2580654" cy="2038505"/>
            <a:chOff x="952582" y="3708475"/>
            <a:chExt cx="2580654" cy="2038505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02284FD-D2C8-42DF-A566-AA29E09B4929}"/>
                </a:ext>
              </a:extLst>
            </p:cNvPr>
            <p:cNvSpPr/>
            <p:nvPr/>
          </p:nvSpPr>
          <p:spPr>
            <a:xfrm rot="2750781">
              <a:off x="960478" y="4420228"/>
              <a:ext cx="1318856" cy="1334647"/>
            </a:xfrm>
            <a:prstGeom prst="roundRect">
              <a:avLst>
                <a:gd name="adj" fmla="val 114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8591E39C-72F4-4245-9E93-6FB6916CFE9F}"/>
                </a:ext>
              </a:extLst>
            </p:cNvPr>
            <p:cNvSpPr/>
            <p:nvPr/>
          </p:nvSpPr>
          <p:spPr>
            <a:xfrm rot="2750781">
              <a:off x="1158306" y="4620425"/>
              <a:ext cx="923199" cy="934253"/>
            </a:xfrm>
            <a:prstGeom prst="roundRect">
              <a:avLst>
                <a:gd name="adj" fmla="val 114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8CBC87FA-4347-4E85-B766-32710C9C9482}"/>
                </a:ext>
              </a:extLst>
            </p:cNvPr>
            <p:cNvSpPr/>
            <p:nvPr/>
          </p:nvSpPr>
          <p:spPr>
            <a:xfrm rot="2750781">
              <a:off x="2688514" y="3691314"/>
              <a:ext cx="827562" cy="861883"/>
            </a:xfrm>
            <a:prstGeom prst="roundRect">
              <a:avLst>
                <a:gd name="adj" fmla="val 114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AE1FA753-94A5-48D3-8441-49C1606BC11D}"/>
                </a:ext>
              </a:extLst>
            </p:cNvPr>
            <p:cNvSpPr/>
            <p:nvPr/>
          </p:nvSpPr>
          <p:spPr>
            <a:xfrm rot="2750781">
              <a:off x="2812648" y="3820597"/>
              <a:ext cx="579293" cy="603318"/>
            </a:xfrm>
            <a:prstGeom prst="roundRect">
              <a:avLst>
                <a:gd name="adj" fmla="val 114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E2F639F-9C1F-4979-A3C3-893544026FE4}"/>
              </a:ext>
            </a:extLst>
          </p:cNvPr>
          <p:cNvGrpSpPr/>
          <p:nvPr/>
        </p:nvGrpSpPr>
        <p:grpSpPr>
          <a:xfrm>
            <a:off x="5932322" y="-3105323"/>
            <a:ext cx="4680000" cy="4680000"/>
            <a:chOff x="5932322" y="-3105323"/>
            <a:chExt cx="4680000" cy="4680000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7BF36A6D-E926-45CE-8510-97A9D0677D26}"/>
                </a:ext>
              </a:extLst>
            </p:cNvPr>
            <p:cNvSpPr/>
            <p:nvPr/>
          </p:nvSpPr>
          <p:spPr>
            <a:xfrm rot="2750781">
              <a:off x="5932322" y="-3105323"/>
              <a:ext cx="4680000" cy="4680000"/>
            </a:xfrm>
            <a:prstGeom prst="roundRect">
              <a:avLst>
                <a:gd name="adj" fmla="val 11463"/>
              </a:avLst>
            </a:prstGeom>
            <a:blipFill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C1957B2F-29A6-4DFF-B997-843BDCC70FE7}"/>
                </a:ext>
              </a:extLst>
            </p:cNvPr>
            <p:cNvSpPr/>
            <p:nvPr/>
          </p:nvSpPr>
          <p:spPr>
            <a:xfrm rot="2750781">
              <a:off x="6839842" y="-2059723"/>
              <a:ext cx="2880000" cy="2880000"/>
            </a:xfrm>
            <a:prstGeom prst="roundRect">
              <a:avLst>
                <a:gd name="adj" fmla="val 114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1B6AA84-58AE-432C-87EF-56D4BBEA9C0E}"/>
              </a:ext>
            </a:extLst>
          </p:cNvPr>
          <p:cNvGrpSpPr/>
          <p:nvPr/>
        </p:nvGrpSpPr>
        <p:grpSpPr>
          <a:xfrm>
            <a:off x="8109568" y="2392469"/>
            <a:ext cx="2573803" cy="2048868"/>
            <a:chOff x="8109568" y="2392469"/>
            <a:chExt cx="2573803" cy="2048868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AEE20381-BC8D-4C65-A53B-9638D7812726}"/>
                </a:ext>
              </a:extLst>
            </p:cNvPr>
            <p:cNvSpPr/>
            <p:nvPr/>
          </p:nvSpPr>
          <p:spPr>
            <a:xfrm rot="2750781">
              <a:off x="8109568" y="3109337"/>
              <a:ext cx="1332000" cy="1332000"/>
            </a:xfrm>
            <a:prstGeom prst="roundRect">
              <a:avLst>
                <a:gd name="adj" fmla="val 114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25561ADD-E42D-4CA8-86C9-7F0B1A1D09BD}"/>
                </a:ext>
              </a:extLst>
            </p:cNvPr>
            <p:cNvSpPr/>
            <p:nvPr/>
          </p:nvSpPr>
          <p:spPr>
            <a:xfrm rot="2750781">
              <a:off x="8306498" y="3309010"/>
              <a:ext cx="936000" cy="934253"/>
            </a:xfrm>
            <a:prstGeom prst="roundRect">
              <a:avLst>
                <a:gd name="adj" fmla="val 114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DED11F73-F8C0-4186-A19A-011F2CCC957B}"/>
                </a:ext>
              </a:extLst>
            </p:cNvPr>
            <p:cNvSpPr/>
            <p:nvPr/>
          </p:nvSpPr>
          <p:spPr>
            <a:xfrm rot="2750781">
              <a:off x="9838649" y="2375308"/>
              <a:ext cx="827562" cy="861883"/>
            </a:xfrm>
            <a:prstGeom prst="roundRect">
              <a:avLst>
                <a:gd name="adj" fmla="val 114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B102626B-27FE-4AE7-8712-CC336917BE5A}"/>
                </a:ext>
              </a:extLst>
            </p:cNvPr>
            <p:cNvSpPr/>
            <p:nvPr/>
          </p:nvSpPr>
          <p:spPr>
            <a:xfrm rot="2750781">
              <a:off x="9962783" y="2504590"/>
              <a:ext cx="579293" cy="603318"/>
            </a:xfrm>
            <a:prstGeom prst="roundRect">
              <a:avLst>
                <a:gd name="adj" fmla="val 114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8B5FC18-1AE7-40E0-ACB4-AAC4E79ADE28}"/>
              </a:ext>
            </a:extLst>
          </p:cNvPr>
          <p:cNvGrpSpPr/>
          <p:nvPr/>
        </p:nvGrpSpPr>
        <p:grpSpPr>
          <a:xfrm>
            <a:off x="11249235" y="3639321"/>
            <a:ext cx="2160000" cy="2160000"/>
            <a:chOff x="2441337" y="4718473"/>
            <a:chExt cx="6487461" cy="5690226"/>
          </a:xfrm>
          <a:blipFill>
            <a:blip r:embed="rId7"/>
            <a:stretch>
              <a:fillRect/>
            </a:stretch>
          </a:blipFill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E98F0FA0-CA07-42AD-BB8B-0D62BC22A7C4}"/>
                </a:ext>
              </a:extLst>
            </p:cNvPr>
            <p:cNvSpPr/>
            <p:nvPr/>
          </p:nvSpPr>
          <p:spPr>
            <a:xfrm rot="2750781">
              <a:off x="2839955" y="4319855"/>
              <a:ext cx="5690226" cy="6487461"/>
            </a:xfrm>
            <a:prstGeom prst="roundRect">
              <a:avLst>
                <a:gd name="adj" fmla="val 1146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A65C7AA2-CD3F-4A65-8877-4AC656285CAF}"/>
                </a:ext>
              </a:extLst>
            </p:cNvPr>
            <p:cNvSpPr/>
            <p:nvPr/>
          </p:nvSpPr>
          <p:spPr>
            <a:xfrm rot="2750781">
              <a:off x="3852335" y="5401099"/>
              <a:ext cx="3793484" cy="4324974"/>
            </a:xfrm>
            <a:prstGeom prst="roundRect">
              <a:avLst>
                <a:gd name="adj" fmla="val 114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41007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2EE495-1A38-6443-B575-B2F66F809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3124" y="113635"/>
            <a:ext cx="11005751" cy="623598"/>
          </a:xfrm>
        </p:spPr>
        <p:txBody>
          <a:bodyPr/>
          <a:lstStyle/>
          <a:p>
            <a:r>
              <a:rPr lang="vi-VN" sz="2400" dirty="0">
                <a:latin typeface="Cambria" panose="02040503050406030204" pitchFamily="18" charset="0"/>
                <a:ea typeface="Cambria" panose="02040503050406030204" pitchFamily="18" charset="0"/>
              </a:rPr>
              <a:t>Tìm kiếm được hiển thị ở mọi nơi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6EB1F9-B49A-4CEF-9352-79C9D5BD8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169" y="957972"/>
            <a:ext cx="4857750" cy="2638425"/>
          </a:xfrm>
          <a:prstGeom prst="roundRect">
            <a:avLst/>
          </a:prstGeom>
          <a:ln>
            <a:solidFill>
              <a:srgbClr val="92D05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9B7490-642A-47E2-990D-D4B472C9F0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566778"/>
            <a:ext cx="5305204" cy="2862222"/>
          </a:xfrm>
          <a:prstGeom prst="roundRect">
            <a:avLst>
              <a:gd name="adj" fmla="val 6256"/>
            </a:avLst>
          </a:prstGeom>
          <a:ln>
            <a:solidFill>
              <a:srgbClr val="92D05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5062BD-5B83-4771-97E8-A02DF5B37B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508" y="2703296"/>
            <a:ext cx="5149951" cy="2466959"/>
          </a:xfrm>
          <a:prstGeom prst="roundRect">
            <a:avLst>
              <a:gd name="adj" fmla="val 12758"/>
            </a:avLst>
          </a:prstGeom>
          <a:ln>
            <a:solidFill>
              <a:srgbClr val="92D05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7CA5D7-8657-4A3B-9985-A07138D16B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8792" y="3251925"/>
            <a:ext cx="5149951" cy="2590828"/>
          </a:xfrm>
          <a:prstGeom prst="roundRect">
            <a:avLst>
              <a:gd name="adj" fmla="val 5629"/>
            </a:avLst>
          </a:prstGeom>
          <a:ln>
            <a:solidFill>
              <a:srgbClr val="92D050"/>
            </a:solidFill>
          </a:ln>
          <a:effectLst>
            <a:outerShdw blurRad="76200" sx="102000" sy="102000" algn="ctr" rotWithShape="0">
              <a:srgbClr val="000000">
                <a:alpha val="12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BB2C53-C514-4725-A31B-2ACA640DB2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246" y="3251925"/>
            <a:ext cx="3489379" cy="3277024"/>
          </a:xfrm>
          <a:prstGeom prst="roundRect">
            <a:avLst>
              <a:gd name="adj" fmla="val 5110"/>
            </a:avLst>
          </a:prstGeom>
          <a:ln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72222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2EE495-1A38-6443-B575-B2F66F809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3124" y="113635"/>
            <a:ext cx="11005751" cy="623598"/>
          </a:xfrm>
        </p:spPr>
        <p:txBody>
          <a:bodyPr/>
          <a:lstStyle/>
          <a:p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Trang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kết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quả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tìm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kiếm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7F09E3-D61B-467D-B25E-B3706A033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5978" y="846912"/>
            <a:ext cx="4340022" cy="3053455"/>
          </a:xfrm>
          <a:prstGeom prst="roundRect">
            <a:avLst>
              <a:gd name="adj" fmla="val 11032"/>
            </a:avLst>
          </a:prstGeom>
          <a:ln>
            <a:solidFill>
              <a:schemeClr val="tx2">
                <a:lumMod val="75000"/>
              </a:schemeClr>
            </a:solidFill>
          </a:ln>
          <a:effectLst>
            <a:outerShdw blurRad="76200" sx="102000" sy="102000" algn="ctr" rotWithShape="0">
              <a:srgbClr val="000000">
                <a:alpha val="12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AAF89BB-5399-4355-AB9F-4C31698FA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4535" y="4010046"/>
            <a:ext cx="4741075" cy="2556140"/>
          </a:xfrm>
          <a:prstGeom prst="roundRect">
            <a:avLst>
              <a:gd name="adj" fmla="val 8588"/>
            </a:avLst>
          </a:prstGeom>
          <a:ln>
            <a:solidFill>
              <a:schemeClr val="tx2">
                <a:lumMod val="75000"/>
              </a:schemeClr>
            </a:solidFill>
          </a:ln>
          <a:effectLst>
            <a:outerShdw blurRad="76200" sx="102000" sy="102000" algn="ctr" rotWithShape="0">
              <a:srgbClr val="000000">
                <a:alpha val="12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1E0AF2E-4228-426A-9EE3-C43D8A55A1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7284" y="929258"/>
            <a:ext cx="2958738" cy="5157325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76200" sx="102000" sy="102000" algn="ctr" rotWithShape="0">
              <a:srgbClr val="000000">
                <a:alpha val="1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93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2EE495-1A38-6443-B575-B2F66F809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3124" y="344508"/>
            <a:ext cx="11005751" cy="623598"/>
          </a:xfrm>
        </p:spPr>
        <p:txBody>
          <a:bodyPr/>
          <a:lstStyle/>
          <a:p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Quy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trình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tải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tài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liệu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dễ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dàng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hơn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551423-ECA1-4012-B9F4-7CAA51D9CBDA}"/>
              </a:ext>
            </a:extLst>
          </p:cNvPr>
          <p:cNvGrpSpPr/>
          <p:nvPr/>
        </p:nvGrpSpPr>
        <p:grpSpPr>
          <a:xfrm>
            <a:off x="593124" y="1728735"/>
            <a:ext cx="5437383" cy="4143132"/>
            <a:chOff x="658615" y="1728735"/>
            <a:chExt cx="5437383" cy="4143132"/>
          </a:xfrm>
        </p:grpSpPr>
        <p:pic>
          <p:nvPicPr>
            <p:cNvPr id="13" name="Picture 12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615" y="1728735"/>
              <a:ext cx="5437383" cy="2999874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67BA185-F3FB-41BE-9D9F-F22973D5C001}"/>
                </a:ext>
              </a:extLst>
            </p:cNvPr>
            <p:cNvSpPr txBox="1"/>
            <p:nvPr/>
          </p:nvSpPr>
          <p:spPr>
            <a:xfrm>
              <a:off x="944921" y="5225536"/>
              <a:ext cx="48647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Nhập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liệu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trên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một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trang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duy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nhất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và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trang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ở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dạng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cuộn</a:t>
              </a:r>
              <a:endParaRPr lang="en-US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5B7F423-B666-4594-B34A-400161416C60}"/>
              </a:ext>
            </a:extLst>
          </p:cNvPr>
          <p:cNvGrpSpPr/>
          <p:nvPr/>
        </p:nvGrpSpPr>
        <p:grpSpPr>
          <a:xfrm>
            <a:off x="6244546" y="2546486"/>
            <a:ext cx="5288837" cy="3277254"/>
            <a:chOff x="6244546" y="2546486"/>
            <a:chExt cx="5288837" cy="3277254"/>
          </a:xfrm>
        </p:grpSpPr>
        <p:pic>
          <p:nvPicPr>
            <p:cNvPr id="14" name="Picture 13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4546" y="2546486"/>
              <a:ext cx="5288837" cy="2182123"/>
            </a:xfrm>
            <a:prstGeom prst="round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6677F4D-AE45-4DBE-AB1E-710DFC103F14}"/>
                </a:ext>
              </a:extLst>
            </p:cNvPr>
            <p:cNvSpPr txBox="1"/>
            <p:nvPr/>
          </p:nvSpPr>
          <p:spPr>
            <a:xfrm>
              <a:off x="7122694" y="5177409"/>
              <a:ext cx="381364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/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Có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thể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mở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rộng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hoặc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thu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nhỏ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các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phần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nhập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liệu</a:t>
              </a:r>
              <a:endParaRPr lang="en-US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010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Space 7- Drag and Drop New Submiss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F2EE495-1A38-6443-B575-B2F66F809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1052" y="1"/>
            <a:ext cx="11005751" cy="623598"/>
          </a:xfrm>
        </p:spPr>
        <p:txBody>
          <a:bodyPr/>
          <a:lstStyle/>
          <a:p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Quy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trình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tải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tài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liệu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dễ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dàng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hơn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89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>
            <a:extLst>
              <a:ext uri="{FF2B5EF4-FFF2-40B4-BE49-F238E27FC236}">
                <a16:creationId xmlns:a16="http://schemas.microsoft.com/office/drawing/2014/main" id="{00000000-0008-0000-0000-00001800000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9180" y="2533374"/>
            <a:ext cx="3442370" cy="2432933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sp>
        <p:nvSpPr>
          <p:cNvPr id="11" name="Title 2">
            <a:extLst>
              <a:ext uri="{FF2B5EF4-FFF2-40B4-BE49-F238E27FC236}">
                <a16:creationId xmlns:a16="http://schemas.microsoft.com/office/drawing/2014/main" id="{7F2EE495-1A38-6443-B575-B2F66F809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68045"/>
            <a:ext cx="11005751" cy="623598"/>
          </a:xfrm>
        </p:spPr>
        <p:txBody>
          <a:bodyPr/>
          <a:lstStyle/>
          <a:p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Quyền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hạn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của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quản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trị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viên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được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mở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rộng</a:t>
            </a:r>
            <a:endParaRPr lang="en-US" sz="2400" dirty="0">
              <a:solidFill>
                <a:srgbClr val="273C9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4D2C5B-1C00-4D80-9BFF-5882CC1D4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72" y="1368338"/>
            <a:ext cx="2571750" cy="51339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3AEF69-17F5-43B8-8167-FD5B005E66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5152" y="2225589"/>
            <a:ext cx="2647950" cy="3419475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DB37B13A-1034-4F5A-86F6-3D0F6B6EFE8B}"/>
              </a:ext>
            </a:extLst>
          </p:cNvPr>
          <p:cNvSpPr/>
          <p:nvPr/>
        </p:nvSpPr>
        <p:spPr>
          <a:xfrm>
            <a:off x="7202905" y="3749840"/>
            <a:ext cx="770021" cy="62359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02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>
            <a:extLst>
              <a:ext uri="{FF2B5EF4-FFF2-40B4-BE49-F238E27FC236}">
                <a16:creationId xmlns:a16="http://schemas.microsoft.com/office/drawing/2014/main" id="{00000000-0008-0000-0000-00001A00000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90" y="1391535"/>
            <a:ext cx="7010400" cy="2168737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00000000-0008-0000-0000-00001B00000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535" y="3881520"/>
            <a:ext cx="6258384" cy="2052602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684295" y="6328902"/>
            <a:ext cx="3593432" cy="357188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Quản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trị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tất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cả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các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quy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trình</a:t>
            </a:r>
            <a:endParaRPr lang="en-US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7F2EE495-1A38-6443-B575-B2F66F809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68045"/>
            <a:ext cx="11005751" cy="623598"/>
          </a:xfrm>
        </p:spPr>
        <p:txBody>
          <a:bodyPr/>
          <a:lstStyle/>
          <a:p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Quyền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hạn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của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quản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trị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viên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được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mở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rộng</a:t>
            </a:r>
            <a:endParaRPr lang="en-US" sz="2400" dirty="0">
              <a:solidFill>
                <a:srgbClr val="273C9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7978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2">
            <a:extLst>
              <a:ext uri="{FF2B5EF4-FFF2-40B4-BE49-F238E27FC236}">
                <a16:creationId xmlns:a16="http://schemas.microsoft.com/office/drawing/2014/main" id="{7F2EE495-1A38-6443-B575-B2F66F809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68045"/>
            <a:ext cx="11005751" cy="623598"/>
          </a:xfrm>
        </p:spPr>
        <p:txBody>
          <a:bodyPr/>
          <a:lstStyle/>
          <a:p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Quyền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riêng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tư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của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người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dùng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được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chú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trọng</a:t>
            </a:r>
            <a:endParaRPr lang="en-US" sz="2400" dirty="0">
              <a:solidFill>
                <a:srgbClr val="273C9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898997-7A08-4E48-A6CF-20C3A112D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68" y="980024"/>
            <a:ext cx="6222950" cy="25543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BBFF19-ED45-40B3-8E22-57C442FC4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9578" y="980024"/>
            <a:ext cx="4392651" cy="45063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F3D10F-A464-4D6A-AC7A-649333ABA6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6846" y="3852349"/>
            <a:ext cx="4533272" cy="2551449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7733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64734C-D64D-40D4-B101-FAACB7F1D903}"/>
              </a:ext>
            </a:extLst>
          </p:cNvPr>
          <p:cNvSpPr txBox="1"/>
          <p:nvPr/>
        </p:nvSpPr>
        <p:spPr>
          <a:xfrm>
            <a:off x="609600" y="4860460"/>
            <a:ext cx="11255021" cy="1702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err="1">
                <a:latin typeface="Cambria" panose="02040503050406030204" pitchFamily="18" charset="0"/>
              </a:rPr>
              <a:t>Trong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DSpace</a:t>
            </a:r>
            <a:r>
              <a:rPr lang="en-GB" dirty="0">
                <a:latin typeface="Cambria" panose="02040503050406030204" pitchFamily="18" charset="0"/>
              </a:rPr>
              <a:t>, </a:t>
            </a:r>
            <a:r>
              <a:rPr lang="en-GB" dirty="0" err="1">
                <a:latin typeface="Cambria" panose="02040503050406030204" pitchFamily="18" charset="0"/>
              </a:rPr>
              <a:t>các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thực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thể</a:t>
            </a:r>
            <a:r>
              <a:rPr lang="en-GB" dirty="0">
                <a:latin typeface="Cambria" panose="02040503050406030204" pitchFamily="18" charset="0"/>
              </a:rPr>
              <a:t> (Entity) </a:t>
            </a:r>
            <a:r>
              <a:rPr lang="en-GB" dirty="0" err="1">
                <a:latin typeface="Cambria" panose="02040503050406030204" pitchFamily="18" charset="0"/>
              </a:rPr>
              <a:t>được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định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nghĩa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là</a:t>
            </a:r>
            <a:r>
              <a:rPr lang="en-GB" dirty="0">
                <a:latin typeface="Cambria" panose="02040503050406030204" pitchFamily="18" charset="0"/>
              </a:rPr>
              <a:t> 1 </a:t>
            </a:r>
            <a:r>
              <a:rPr lang="en-GB" dirty="0" err="1">
                <a:latin typeface="Cambria" panose="02040503050406030204" pitchFamily="18" charset="0"/>
              </a:rPr>
              <a:t>tài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liệu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với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một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kiểu</a:t>
            </a:r>
            <a:r>
              <a:rPr lang="en-GB" dirty="0">
                <a:latin typeface="Cambria" panose="02040503050406030204" pitchFamily="18" charset="0"/>
              </a:rPr>
              <a:t> (type) </a:t>
            </a:r>
            <a:r>
              <a:rPr lang="en-GB" dirty="0" err="1">
                <a:latin typeface="Cambria" panose="02040503050406030204" pitchFamily="18" charset="0"/>
              </a:rPr>
              <a:t>được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xác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định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cụ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thể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có</a:t>
            </a:r>
            <a:r>
              <a:rPr lang="en-GB" dirty="0">
                <a:latin typeface="Cambria" panose="02040503050406030204" pitchFamily="18" charset="0"/>
              </a:rPr>
              <a:t> (</a:t>
            </a:r>
            <a:r>
              <a:rPr lang="en-GB" dirty="0" err="1">
                <a:latin typeface="Cambria" panose="02040503050406030204" pitchFamily="18" charset="0"/>
              </a:rPr>
              <a:t>các</a:t>
            </a:r>
            <a:r>
              <a:rPr lang="en-GB" dirty="0">
                <a:latin typeface="Cambria" panose="02040503050406030204" pitchFamily="18" charset="0"/>
              </a:rPr>
              <a:t>) </a:t>
            </a:r>
            <a:r>
              <a:rPr lang="en-GB" dirty="0" err="1">
                <a:latin typeface="Cambria" panose="02040503050406030204" pitchFamily="18" charset="0"/>
              </a:rPr>
              <a:t>mối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quan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hệ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với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các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thực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thể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khác</a:t>
            </a:r>
            <a:endParaRPr lang="en-US" dirty="0"/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err="1">
                <a:latin typeface="Cambria" panose="02040503050406030204" pitchFamily="18" charset="0"/>
              </a:rPr>
              <a:t>Các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thực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thể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có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thể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được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cấu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hình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và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là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tùy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chọn</a:t>
            </a:r>
            <a:endParaRPr lang="en-GB" dirty="0">
              <a:latin typeface="Cambria" panose="02040503050406030204" pitchFamily="18" charset="0"/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err="1">
                <a:latin typeface="Cambria" panose="02040503050406030204" pitchFamily="18" charset="0"/>
              </a:rPr>
              <a:t>Một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tài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liệu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thông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thường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được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coi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là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một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thực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thể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mặc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định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000000-0008-0000-0000-00002600000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129" y="1419790"/>
            <a:ext cx="5870222" cy="3217333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7F2EE495-1A38-6443-B575-B2F66F8094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Thực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thể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(Entity)</a:t>
            </a:r>
            <a:endParaRPr lang="en-US" sz="2400" dirty="0">
              <a:solidFill>
                <a:srgbClr val="273C9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02C4FA-0421-430A-9A00-36D53AEECF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937" y="1419790"/>
            <a:ext cx="5136073" cy="308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93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635C6D9-223A-46DD-B3F5-9B9878CC1CA8}"/>
              </a:ext>
            </a:extLst>
          </p:cNvPr>
          <p:cNvSpPr txBox="1"/>
          <p:nvPr/>
        </p:nvSpPr>
        <p:spPr>
          <a:xfrm>
            <a:off x="5012170" y="5715543"/>
            <a:ext cx="4014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Cambria" panose="02040503050406030204" pitchFamily="18" charset="0"/>
              </a:rPr>
              <a:t>Các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thực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thể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trong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DSpace</a:t>
            </a:r>
            <a:r>
              <a:rPr lang="en-GB" dirty="0">
                <a:latin typeface="Cambria" panose="02040503050406030204" pitchFamily="18" charset="0"/>
              </a:rPr>
              <a:t> 7.0 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AA0FBE-6CCC-4C81-AD01-B4DA1264A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989" y="1782414"/>
            <a:ext cx="5463340" cy="3279455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7571B02E-804D-4CE4-AE48-24C2B281F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68045"/>
            <a:ext cx="11005751" cy="623598"/>
          </a:xfrm>
        </p:spPr>
        <p:txBody>
          <a:bodyPr/>
          <a:lstStyle/>
          <a:p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Thực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thể</a:t>
            </a:r>
            <a:r>
              <a:rPr lang="en-GB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(Entity)</a:t>
            </a:r>
            <a:endParaRPr lang="en-US" sz="2400" dirty="0">
              <a:solidFill>
                <a:srgbClr val="273C9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C8BA26-3AA5-4E5D-BDC2-AD4F59C67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027586"/>
            <a:ext cx="4985356" cy="2802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9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00954A-DA11-4613-A2C0-3DD1080A0BA1}"/>
              </a:ext>
            </a:extLst>
          </p:cNvPr>
          <p:cNvSpPr txBox="1"/>
          <p:nvPr/>
        </p:nvSpPr>
        <p:spPr>
          <a:xfrm>
            <a:off x="680843" y="1762488"/>
            <a:ext cx="1086326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-"/>
            </a:pP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Thêm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các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tính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năng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của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DSpace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phiên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bản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6.x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đang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bị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thiếu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trên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7.0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vi-VN" dirty="0">
                <a:latin typeface="Cambria" panose="02040503050406030204" pitchFamily="18" charset="0"/>
              </a:rPr>
              <a:t>Khả năng xem trước các thay đổi </a:t>
            </a:r>
            <a:r>
              <a:rPr lang="en-GB" dirty="0">
                <a:latin typeface="Cambria" panose="02040503050406030204" pitchFamily="18" charset="0"/>
              </a:rPr>
              <a:t>s</a:t>
            </a:r>
            <a:r>
              <a:rPr lang="vi-VN" dirty="0">
                <a:latin typeface="Cambria" panose="02040503050406030204" pitchFamily="18" charset="0"/>
              </a:rPr>
              <a:t>iêu dữ liệu hàng loạt trong quá trình nhập CSV </a:t>
            </a:r>
            <a:endParaRPr lang="en-GB" dirty="0">
              <a:latin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 err="1">
                <a:latin typeface="Cambria" panose="02040503050406030204" pitchFamily="18" charset="0"/>
              </a:rPr>
              <a:t>Tính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năng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yêu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cầu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tài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liệu</a:t>
            </a:r>
            <a:endParaRPr lang="en-US" dirty="0">
              <a:latin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vi-VN" dirty="0">
                <a:latin typeface="Cambria" panose="02040503050406030204" pitchFamily="18" charset="0"/>
              </a:rPr>
              <a:t>Xem trước </a:t>
            </a:r>
            <a:r>
              <a:rPr lang="en-GB" dirty="0" err="1">
                <a:latin typeface="Cambria" panose="02040503050406030204" pitchFamily="18" charset="0"/>
              </a:rPr>
              <a:t>tài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liệu</a:t>
            </a:r>
            <a:r>
              <a:rPr lang="vi-VN" dirty="0">
                <a:latin typeface="Cambria" panose="02040503050406030204" pitchFamily="18" charset="0"/>
              </a:rPr>
              <a:t> trong quá trình phê duyệt (thông qua một nút / cửa sổ bật lên), để cho phép chấp nhận / từ chối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tài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</a:rPr>
              <a:t>liệu</a:t>
            </a:r>
            <a:r>
              <a:rPr lang="vi-VN" dirty="0">
                <a:latin typeface="Cambria" panose="02040503050406030204" pitchFamily="18" charset="0"/>
              </a:rPr>
              <a:t> dễ dàng hơn</a:t>
            </a:r>
            <a:endParaRPr lang="en-US" dirty="0">
              <a:latin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err="1">
                <a:latin typeface="Cambria" panose="02040503050406030204" pitchFamily="18" charset="0"/>
              </a:rPr>
              <a:t>Khả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năng</a:t>
            </a:r>
            <a:r>
              <a:rPr lang="en-US" dirty="0">
                <a:latin typeface="Cambria" panose="02040503050406030204" pitchFamily="18" charset="0"/>
              </a:rPr>
              <a:t> </a:t>
            </a:r>
            <a:r>
              <a:rPr lang="en-US" dirty="0" err="1">
                <a:latin typeface="Cambria" panose="02040503050406030204" pitchFamily="18" charset="0"/>
              </a:rPr>
              <a:t>xuất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siêu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dữ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liệu</a:t>
            </a:r>
            <a:r>
              <a:rPr lang="en-US" dirty="0">
                <a:latin typeface="Cambria" panose="02040503050406030204" pitchFamily="18" charset="0"/>
              </a:rPr>
              <a:t> (sang CSV) </a:t>
            </a:r>
            <a:r>
              <a:rPr lang="en-US" dirty="0" err="1">
                <a:latin typeface="Cambria" panose="02040503050406030204" pitchFamily="18" charset="0"/>
              </a:rPr>
              <a:t>từ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kết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quả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tìm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kiếm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Cambria" panose="02040503050406030204" pitchFamily="18" charset="0"/>
              </a:rPr>
              <a:t>…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-"/>
            </a:pP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Sửa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các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lỗi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và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có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thể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bao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gồm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phát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triển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thêm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các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tính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năng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mới</a:t>
            </a:r>
            <a:endParaRPr lang="en-US" u="sng" dirty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38355" y="479844"/>
            <a:ext cx="11005751" cy="623598"/>
          </a:xfrm>
        </p:spPr>
        <p:txBody>
          <a:bodyPr/>
          <a:lstStyle/>
          <a:p>
            <a:r>
              <a:rPr lang="en-US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Những</a:t>
            </a:r>
            <a:r>
              <a:rPr lang="en-US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nội</a:t>
            </a:r>
            <a:r>
              <a:rPr lang="en-US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dung </a:t>
            </a:r>
            <a:r>
              <a:rPr lang="en-US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sẽ</a:t>
            </a:r>
            <a:r>
              <a:rPr lang="en-US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có</a:t>
            </a:r>
            <a:r>
              <a:rPr lang="en-US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trong</a:t>
            </a:r>
            <a:r>
              <a:rPr lang="en-US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các</a:t>
            </a:r>
            <a:r>
              <a:rPr lang="en-US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phiên</a:t>
            </a:r>
            <a:r>
              <a:rPr lang="en-US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bản</a:t>
            </a:r>
            <a:r>
              <a:rPr lang="en-US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Dspace</a:t>
            </a:r>
            <a:r>
              <a:rPr lang="en-US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7.x </a:t>
            </a:r>
            <a:r>
              <a:rPr lang="en-US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tiếp</a:t>
            </a:r>
            <a:r>
              <a:rPr lang="en-US" sz="2400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theo</a:t>
            </a:r>
            <a:endParaRPr lang="en-US" sz="2400" dirty="0">
              <a:solidFill>
                <a:srgbClr val="273C9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1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49116"/>
            <a:ext cx="3898759" cy="350888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691010" y="2960358"/>
            <a:ext cx="684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12700" algn="ctr">
              <a:spcBef>
                <a:spcPts val="560"/>
              </a:spcBef>
            </a:pPr>
            <a:r>
              <a:rPr lang="en-US" sz="2800" b="1" dirty="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THỨ 2, NGÀY 2 THÁNG 8, NĂM 2021</a:t>
            </a:r>
            <a:endParaRPr lang="en-US" sz="2800" dirty="0">
              <a:solidFill>
                <a:schemeClr val="tx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28" name="Picture 4" descr="https://lh6.googleusercontent.com/u0X_ce07c7YAFG5EfpOTehjO-gMKn_K3HnkR3CA5s920V4oqbQLYdwTOvTmR3YlCFywYbd1XTLCUbS2WipV9y8WHqn1w7J3cFajag09re0rriHyiObug6qbXyEYdwZJCom8zeXPl9Kw=s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386" y="370047"/>
            <a:ext cx="2361362" cy="236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3CAE5B-6027-4D5F-9411-8789D50940B8}"/>
              </a:ext>
            </a:extLst>
          </p:cNvPr>
          <p:cNvSpPr txBox="1"/>
          <p:nvPr/>
        </p:nvSpPr>
        <p:spPr>
          <a:xfrm>
            <a:off x="3302758" y="2581313"/>
            <a:ext cx="3493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DSpace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7.0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được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phát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hành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vào</a:t>
            </a:r>
            <a:endParaRPr lang="en-GB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573266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11FC602-FEB3-0E4A-8C0F-D854196DB337}"/>
              </a:ext>
            </a:extLst>
          </p:cNvPr>
          <p:cNvSpPr/>
          <p:nvPr/>
        </p:nvSpPr>
        <p:spPr>
          <a:xfrm>
            <a:off x="640080" y="4493081"/>
            <a:ext cx="1059090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en-US" sz="14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Add</a:t>
            </a:r>
            <a:r>
              <a:rPr lang="en-US" sz="1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  Head Office: Floor 5, Building B, 22 Thanh Cong Str., Ba </a:t>
            </a:r>
            <a:r>
              <a:rPr lang="en-US" sz="1400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Dinh</a:t>
            </a:r>
            <a:r>
              <a:rPr lang="en-US" sz="1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Dist., Ha </a:t>
            </a:r>
            <a:r>
              <a:rPr lang="en-US" sz="1400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Noi</a:t>
            </a:r>
            <a:endParaRPr lang="en-US" sz="14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spcBef>
                <a:spcPts val="1200"/>
              </a:spcBef>
            </a:pPr>
            <a:r>
              <a:rPr lang="en-US" sz="1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Rep. Office: Unit 10, Floor 12A, </a:t>
            </a:r>
            <a:r>
              <a:rPr lang="en-US" sz="1400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Vincom</a:t>
            </a:r>
            <a:r>
              <a:rPr lang="en-US" sz="1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Center B, 45A Ly Tu </a:t>
            </a:r>
            <a:r>
              <a:rPr lang="en-US" sz="1400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Trong</a:t>
            </a:r>
            <a:r>
              <a:rPr lang="en-US" sz="1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Str., Dist. 01, Ho Chi Minh City</a:t>
            </a:r>
          </a:p>
          <a:p>
            <a:pPr lvl="0">
              <a:spcBef>
                <a:spcPts val="1200"/>
              </a:spcBef>
            </a:pPr>
            <a:r>
              <a:rPr lang="en-US" sz="14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Tel</a:t>
            </a:r>
            <a:r>
              <a:rPr lang="en-US" sz="1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   (+84) 24 66552836 / (+84) 24 37678812</a:t>
            </a:r>
          </a:p>
          <a:p>
            <a:pPr lvl="0">
              <a:spcBef>
                <a:spcPts val="1200"/>
              </a:spcBef>
            </a:pPr>
            <a:r>
              <a:rPr lang="en-US" sz="14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Web</a:t>
            </a:r>
            <a:r>
              <a:rPr lang="en-US" sz="1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 https://</a:t>
            </a:r>
            <a:r>
              <a:rPr lang="en-US" sz="1400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dlcorp.com.vn</a:t>
            </a:r>
            <a:endParaRPr lang="en-US" sz="14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spcBef>
                <a:spcPts val="1200"/>
              </a:spcBef>
            </a:pPr>
            <a:r>
              <a:rPr lang="en-US" sz="14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Email</a:t>
            </a:r>
            <a:r>
              <a:rPr lang="en-US" sz="1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 </a:t>
            </a:r>
            <a:r>
              <a:rPr lang="en-US" sz="1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/>
              </a:rPr>
              <a:t>contact@dlcorp.com.vn</a:t>
            </a:r>
            <a:endParaRPr lang="en-US" sz="14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spcBef>
                <a:spcPts val="1200"/>
              </a:spcBef>
            </a:pPr>
            <a:r>
              <a:rPr lang="en-US" sz="1400" i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@2021 </a:t>
            </a:r>
            <a:r>
              <a:rPr lang="en-US" sz="1400" i="1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dlcorp</a:t>
            </a:r>
            <a:r>
              <a:rPr lang="en-US" sz="1400" i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and/or its affiliate. All rights reserved.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1D4D401-F153-D246-BDB3-FA7C3E2CE8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0080" y="3429000"/>
            <a:ext cx="3057838" cy="852054"/>
          </a:xfrm>
          <a:prstGeom prst="rect">
            <a:avLst/>
          </a:prstGeom>
        </p:spPr>
      </p:pic>
      <p:sp>
        <p:nvSpPr>
          <p:cNvPr id="4" name="文本框 1">
            <a:extLst>
              <a:ext uri="{FF2B5EF4-FFF2-40B4-BE49-F238E27FC236}">
                <a16:creationId xmlns:a16="http://schemas.microsoft.com/office/drawing/2014/main" id="{850CD049-1C3F-4687-861A-D7572D85EDE8}"/>
              </a:ext>
            </a:extLst>
          </p:cNvPr>
          <p:cNvSpPr txBox="1"/>
          <p:nvPr/>
        </p:nvSpPr>
        <p:spPr>
          <a:xfrm>
            <a:off x="252039" y="694055"/>
            <a:ext cx="7263899" cy="1323439"/>
          </a:xfrm>
          <a:prstGeom prst="rect">
            <a:avLst/>
          </a:prstGeom>
          <a:noFill/>
          <a:ln>
            <a:solidFill>
              <a:srgbClr val="273C9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8000" b="1" dirty="0">
                <a:solidFill>
                  <a:srgbClr val="273C9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THANK</a:t>
            </a:r>
            <a:r>
              <a:rPr lang="en-US" altLang="zh-CN" sz="8000" b="1" dirty="0">
                <a:solidFill>
                  <a:srgbClr val="C3373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zh-CN" sz="8000" b="1" dirty="0">
                <a:solidFill>
                  <a:srgbClr val="E5138D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1724481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F0EBABA-1F06-4DA1-8CB0-784F560A0467}"/>
              </a:ext>
            </a:extLst>
          </p:cNvPr>
          <p:cNvSpPr/>
          <p:nvPr/>
        </p:nvSpPr>
        <p:spPr>
          <a:xfrm>
            <a:off x="526867" y="1309037"/>
            <a:ext cx="7501488" cy="360339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76200" sx="102000" sy="102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4676337" y="2645027"/>
            <a:ext cx="2131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mắt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bản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demo v7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510665" y="2929271"/>
            <a:ext cx="2342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Preview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tính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năng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v7</a:t>
            </a:r>
          </a:p>
        </p:txBody>
      </p:sp>
      <p:sp>
        <p:nvSpPr>
          <p:cNvPr id="9" name="Pentagon 8"/>
          <p:cNvSpPr/>
          <p:nvPr/>
        </p:nvSpPr>
        <p:spPr>
          <a:xfrm>
            <a:off x="811815" y="3965880"/>
            <a:ext cx="6465246" cy="151989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693200" y="3500948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052414" y="1753817"/>
            <a:ext cx="0" cy="24688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899825" y="2145704"/>
            <a:ext cx="0" cy="207699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774031" y="2417010"/>
            <a:ext cx="0" cy="18056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654936" y="2617977"/>
            <a:ext cx="0" cy="16047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71010" y="2897454"/>
            <a:ext cx="0" cy="13252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65315" y="3184200"/>
            <a:ext cx="0" cy="10384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376366" y="3531371"/>
            <a:ext cx="0" cy="7217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Chevron 21"/>
          <p:cNvSpPr/>
          <p:nvPr/>
        </p:nvSpPr>
        <p:spPr>
          <a:xfrm>
            <a:off x="7007537" y="3775799"/>
            <a:ext cx="502418" cy="532563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0129" y="4149625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2014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14883" y="4161954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2015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79042" y="4170412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2016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63907" y="4149625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2017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148772" y="4161954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2018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033637" y="4170412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2019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956705" y="4170412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2020-1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067128" y="4224843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v7.0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970724" y="1664283"/>
            <a:ext cx="163380" cy="1406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818135" y="2005028"/>
            <a:ext cx="163380" cy="1406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692341" y="2258942"/>
            <a:ext cx="163380" cy="1406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573246" y="2470965"/>
            <a:ext cx="163380" cy="1406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489320" y="2739386"/>
            <a:ext cx="163380" cy="1406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5383625" y="3043524"/>
            <a:ext cx="163380" cy="1406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6296857" y="3430610"/>
            <a:ext cx="163380" cy="1406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134104" y="1565651"/>
            <a:ext cx="5933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Phát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hiện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vấn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đề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với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2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giao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diện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người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dùng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(UI)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sau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khi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khảo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sát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sản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phẩm</a:t>
            </a:r>
            <a:endParaRPr lang="en-US" sz="14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48470" y="1877221"/>
            <a:ext cx="582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Lập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kế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hoạch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phát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triển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1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giao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diện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UI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dùng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chung</a:t>
            </a:r>
            <a:endParaRPr lang="en-US" sz="14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22675" y="2151019"/>
            <a:ext cx="5076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Thử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nghiệm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framework Angular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để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thiết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kế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giao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diện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UI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708443" y="2382582"/>
            <a:ext cx="4260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v6.0 (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cấu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trúc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lại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backend) – v7 (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bắt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đầu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thiết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kế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UI)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421716" y="3232758"/>
            <a:ext cx="1171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v7: Beta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tính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năng</a:t>
            </a:r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1-5</a:t>
            </a:r>
          </a:p>
        </p:txBody>
      </p:sp>
      <p:pic>
        <p:nvPicPr>
          <p:cNvPr id="54" name="Picture 2" descr="https://lh6.googleusercontent.com/CiI7z11GTlaSKO5VfETnzbM8f0qD68NT5pePwDLqtSkYzYYlWHHhE15RXf-ZJCY61D3_Y6ZEUxpthrIIWNXbpSKRzrrucjbmWCcXvlfE0VA19y_sox6JSVPTenGP67rBAD7Aw44lCpY=s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736" y="3818728"/>
            <a:ext cx="3728663" cy="2305556"/>
          </a:xfrm>
          <a:prstGeom prst="rect">
            <a:avLst/>
          </a:prstGeom>
          <a:noFill/>
          <a:ln>
            <a:noFill/>
          </a:ln>
          <a:effectLst>
            <a:outerShdw blurRad="76200" sx="102000" sy="102000" algn="ctr" rotWithShape="0">
              <a:srgbClr val="000000">
                <a:alpha val="12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001D316-8DF2-46AB-884B-D139B03D86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Bản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phát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hành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lớn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nhất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trong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lịch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sử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của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DSpace</a:t>
            </a: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57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EACD0-68FA-BB4B-A609-75E1DD45CC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Những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thay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đổi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lớn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trong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phiên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bản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này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là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gì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?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2E39109-948A-4F2A-B9E5-64D544CC89EB}"/>
              </a:ext>
            </a:extLst>
          </p:cNvPr>
          <p:cNvGrpSpPr/>
          <p:nvPr/>
        </p:nvGrpSpPr>
        <p:grpSpPr>
          <a:xfrm>
            <a:off x="1733301" y="1078181"/>
            <a:ext cx="8725397" cy="5544156"/>
            <a:chOff x="1965277" y="847725"/>
            <a:chExt cx="8725397" cy="554415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FC1CE3C-9EE5-4A3F-8448-457DC9317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65277" y="847725"/>
              <a:ext cx="8725397" cy="554415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117255" y="847725"/>
              <a:ext cx="2795939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 err="1">
                  <a:solidFill>
                    <a:schemeClr val="bg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Cấu</a:t>
              </a:r>
              <a:r>
                <a:rPr lang="en-US" sz="2000" b="1" dirty="0">
                  <a:solidFill>
                    <a:schemeClr val="bg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US" sz="2000" b="1" dirty="0" err="1">
                  <a:solidFill>
                    <a:schemeClr val="bg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trúc</a:t>
              </a:r>
              <a:r>
                <a:rPr lang="en-US" sz="2000" b="1" dirty="0">
                  <a:solidFill>
                    <a:schemeClr val="bg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US" sz="2000" b="1" dirty="0" err="1">
                  <a:solidFill>
                    <a:schemeClr val="bg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DSpace</a:t>
              </a:r>
              <a:r>
                <a:rPr lang="en-US" sz="2000" b="1" dirty="0">
                  <a:solidFill>
                    <a:schemeClr val="bg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7.0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29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onsultation-deadline-extended-for-openaire -guidelines-for-literature-repository-managers-4-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51" y="1196290"/>
            <a:ext cx="4568881" cy="25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762" y="3650413"/>
            <a:ext cx="4295240" cy="308300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09635" y="3948167"/>
            <a:ext cx="2935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Cambria" panose="02040503050406030204" pitchFamily="18" charset="0"/>
                <a:ea typeface="Cambria" panose="02040503050406030204" pitchFamily="18" charset="0"/>
              </a:rPr>
              <a:t>Hỗ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  <a:ea typeface="Cambria" panose="02040503050406030204" pitchFamily="18" charset="0"/>
              </a:rPr>
              <a:t>trợ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  <a:ea typeface="Cambria" panose="02040503050406030204" pitchFamily="18" charset="0"/>
              </a:rPr>
              <a:t>OpenAir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 v4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865610" y="4453073"/>
            <a:ext cx="2807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Các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thực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thể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có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thể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được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định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cấu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hình</a:t>
            </a: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78960" y="5895783"/>
            <a:ext cx="22785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Tính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bảo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mật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và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ổn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định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được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ưu</a:t>
            </a:r>
            <a:r>
              <a:rPr lang="en-GB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b="1" dirty="0" err="1">
                <a:latin typeface="Cambria" panose="02040503050406030204" pitchFamily="18" charset="0"/>
                <a:ea typeface="Cambria" panose="02040503050406030204" pitchFamily="18" charset="0"/>
              </a:rPr>
              <a:t>tiên</a:t>
            </a: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773321-602F-450D-876B-0AB478268E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5232" y="1232318"/>
            <a:ext cx="5136073" cy="308300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7CA8535-A895-4919-92D9-4D5E8E99DB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68045"/>
            <a:ext cx="11005751" cy="623598"/>
          </a:xfrm>
        </p:spPr>
        <p:txBody>
          <a:bodyPr/>
          <a:lstStyle/>
          <a:p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Những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thay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đổi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lớn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trong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phiên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bản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này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là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gì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?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570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9F535D0-1E36-4767-BDE3-5646E8AA66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68045"/>
            <a:ext cx="11005751" cy="623598"/>
          </a:xfrm>
        </p:spPr>
        <p:txBody>
          <a:bodyPr/>
          <a:lstStyle/>
          <a:p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Tại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sao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DSpace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7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lại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cần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một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khoảng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thời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gian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dài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để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nghiên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cứu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phát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triển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?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D9FAA9A9-CF86-4780-82F0-3317FACB3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57" y="1408702"/>
            <a:ext cx="4643692" cy="1994174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247FBFF2-A598-4C94-B239-FA028416A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271" y="1353776"/>
            <a:ext cx="5370298" cy="1899697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27662E9E-B438-4AC1-9E93-32308A103092}"/>
              </a:ext>
            </a:extLst>
          </p:cNvPr>
          <p:cNvSpPr txBox="1"/>
          <p:nvPr/>
        </p:nvSpPr>
        <p:spPr>
          <a:xfrm>
            <a:off x="607461" y="103937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TỪ: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91785F3-CD7C-4002-ABD9-4F35B95B8F3F}"/>
              </a:ext>
            </a:extLst>
          </p:cNvPr>
          <p:cNvSpPr txBox="1"/>
          <p:nvPr/>
        </p:nvSpPr>
        <p:spPr>
          <a:xfrm>
            <a:off x="6679398" y="1037419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ĐẾN:</a:t>
            </a:r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2E7A9313-6520-4173-9D17-5628F148FAB5}"/>
              </a:ext>
            </a:extLst>
          </p:cNvPr>
          <p:cNvSpPr/>
          <p:nvPr/>
        </p:nvSpPr>
        <p:spPr>
          <a:xfrm>
            <a:off x="5739409" y="2061308"/>
            <a:ext cx="676819" cy="439845"/>
          </a:xfrm>
          <a:prstGeom prst="rightArrow">
            <a:avLst/>
          </a:prstGeom>
          <a:solidFill>
            <a:srgbClr val="A9D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DC7A106-59DE-4D41-8512-3664BA5AEB97}"/>
              </a:ext>
            </a:extLst>
          </p:cNvPr>
          <p:cNvSpPr txBox="1"/>
          <p:nvPr/>
        </p:nvSpPr>
        <p:spPr>
          <a:xfrm>
            <a:off x="623505" y="3648652"/>
            <a:ext cx="48789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Gây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khó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khăn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cho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người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dùng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khi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chuyển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giữa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các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trang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thường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xảy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ra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lỗi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và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để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thực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hiện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các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thao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tác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cần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trải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qua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nhiều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bước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API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DSpace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4.x-6.x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chỉ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bao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gồm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một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tập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con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của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DSpace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không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dựa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trên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các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tiêu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chuẩn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hoặc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thực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tiễn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tốt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nhất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của</a:t>
            </a: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REST.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F3FF84F-CC32-43ED-9222-79841D134F8D}"/>
              </a:ext>
            </a:extLst>
          </p:cNvPr>
          <p:cNvSpPr txBox="1"/>
          <p:nvPr/>
        </p:nvSpPr>
        <p:spPr>
          <a:xfrm>
            <a:off x="6448313" y="3415517"/>
            <a:ext cx="512018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Angu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framework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được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triển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bởi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Google,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cộng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đồng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người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sử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dụng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lớn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nền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tảng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JavaScript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được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sử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dụng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rộng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rãi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nhất</a:t>
            </a:r>
            <a:endParaRPr lang="en-GB" sz="18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Tối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ưu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hóa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công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cụ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tìm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kiếm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dàng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hơn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trong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việc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tùy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chỉnh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UI,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cải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thiện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nâng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cao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trải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nghiệm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người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dùng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mbria" panose="02040503050406030204" pitchFamily="18" charset="0"/>
              </a:rPr>
              <a:t>REST API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Tăng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tốc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độ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hiển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thị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quả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tìm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kiếm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Người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dùng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dàng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sử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dụng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hệ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thống</a:t>
            </a:r>
            <a:endParaRPr lang="en-US" dirty="0">
              <a:latin typeface="Times New Roman" panose="020206030504050203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dàng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hơn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trong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việc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triển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hệ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thống</a:t>
            </a:r>
            <a:endParaRPr lang="en-GB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354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9F535D0-1E36-4767-BDE3-5646E8AA66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364680"/>
            <a:ext cx="11005751" cy="623598"/>
          </a:xfrm>
        </p:spPr>
        <p:txBody>
          <a:bodyPr/>
          <a:lstStyle/>
          <a:p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Lợi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ích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của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DSpace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7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936E911-D719-4FFF-9E3A-461D9709FD82}"/>
              </a:ext>
            </a:extLst>
          </p:cNvPr>
          <p:cNvGrpSpPr/>
          <p:nvPr/>
        </p:nvGrpSpPr>
        <p:grpSpPr>
          <a:xfrm>
            <a:off x="4535505" y="3171637"/>
            <a:ext cx="1479884" cy="1078832"/>
            <a:chOff x="5665350" y="2514600"/>
            <a:chExt cx="1479884" cy="1078832"/>
          </a:xfrm>
        </p:grpSpPr>
        <p:sp>
          <p:nvSpPr>
            <p:cNvPr id="3" name="Hexagon 2">
              <a:extLst>
                <a:ext uri="{FF2B5EF4-FFF2-40B4-BE49-F238E27FC236}">
                  <a16:creationId xmlns:a16="http://schemas.microsoft.com/office/drawing/2014/main" id="{57D01D18-35C3-4A66-85DA-6C1D2C6594C6}"/>
                </a:ext>
              </a:extLst>
            </p:cNvPr>
            <p:cNvSpPr/>
            <p:nvPr/>
          </p:nvSpPr>
          <p:spPr>
            <a:xfrm>
              <a:off x="5695910" y="2514600"/>
              <a:ext cx="1266364" cy="1078832"/>
            </a:xfrm>
            <a:prstGeom prst="hexagon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35FA7CC-C204-4920-AB47-BE49803D0062}"/>
                </a:ext>
              </a:extLst>
            </p:cNvPr>
            <p:cNvSpPr txBox="1"/>
            <p:nvPr/>
          </p:nvSpPr>
          <p:spPr>
            <a:xfrm>
              <a:off x="5665350" y="2894013"/>
              <a:ext cx="14798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Người</a:t>
              </a:r>
              <a:r>
                <a:rPr lang="en-GB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dùng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EF921BB-F3B8-4891-AD6F-195329A009AA}"/>
              </a:ext>
            </a:extLst>
          </p:cNvPr>
          <p:cNvGrpSpPr/>
          <p:nvPr/>
        </p:nvGrpSpPr>
        <p:grpSpPr>
          <a:xfrm>
            <a:off x="5662698" y="2548999"/>
            <a:ext cx="1266364" cy="1078832"/>
            <a:chOff x="4581946" y="3114174"/>
            <a:chExt cx="1266364" cy="1078832"/>
          </a:xfrm>
        </p:grpSpPr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C2949F65-A344-4E9F-9D20-D8D02CB60DE3}"/>
                </a:ext>
              </a:extLst>
            </p:cNvPr>
            <p:cNvSpPr/>
            <p:nvPr/>
          </p:nvSpPr>
          <p:spPr>
            <a:xfrm>
              <a:off x="4581946" y="3114174"/>
              <a:ext cx="1266364" cy="1078832"/>
            </a:xfrm>
            <a:prstGeom prst="hexagon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7F104C0-0815-4340-B697-E575BBB1C51D}"/>
                </a:ext>
              </a:extLst>
            </p:cNvPr>
            <p:cNvSpPr txBox="1"/>
            <p:nvPr/>
          </p:nvSpPr>
          <p:spPr>
            <a:xfrm>
              <a:off x="4701470" y="3270266"/>
              <a:ext cx="108384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 err="1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Đơn</a:t>
              </a:r>
              <a:r>
                <a:rPr lang="en-GB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vị</a:t>
              </a:r>
              <a:r>
                <a:rPr lang="en-GB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/</a:t>
              </a:r>
            </a:p>
            <a:p>
              <a:pPr algn="ctr"/>
              <a:r>
                <a:rPr lang="en-GB" dirty="0" err="1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thư</a:t>
              </a:r>
              <a:r>
                <a:rPr lang="en-GB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viện</a:t>
              </a:r>
              <a:endPara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F01A6B0-C639-4716-B5EF-C5718E3BAB52}"/>
              </a:ext>
            </a:extLst>
          </p:cNvPr>
          <p:cNvGrpSpPr/>
          <p:nvPr/>
        </p:nvGrpSpPr>
        <p:grpSpPr>
          <a:xfrm>
            <a:off x="5695910" y="3747798"/>
            <a:ext cx="1310147" cy="1078832"/>
            <a:chOff x="5695910" y="3747798"/>
            <a:chExt cx="1310147" cy="1078832"/>
          </a:xfrm>
        </p:grpSpPr>
        <p:sp>
          <p:nvSpPr>
            <p:cNvPr id="5" name="Hexagon 4">
              <a:extLst>
                <a:ext uri="{FF2B5EF4-FFF2-40B4-BE49-F238E27FC236}">
                  <a16:creationId xmlns:a16="http://schemas.microsoft.com/office/drawing/2014/main" id="{45CF52A4-6127-4FDC-AE2A-9919BF2B1E66}"/>
                </a:ext>
              </a:extLst>
            </p:cNvPr>
            <p:cNvSpPr/>
            <p:nvPr/>
          </p:nvSpPr>
          <p:spPr>
            <a:xfrm>
              <a:off x="5695910" y="3747798"/>
              <a:ext cx="1266364" cy="1078832"/>
            </a:xfrm>
            <a:prstGeom prst="hexagon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376A63-1B77-4199-B2F8-08E7F0F36F7A}"/>
                </a:ext>
              </a:extLst>
            </p:cNvPr>
            <p:cNvSpPr txBox="1"/>
            <p:nvPr/>
          </p:nvSpPr>
          <p:spPr>
            <a:xfrm>
              <a:off x="5739693" y="4102548"/>
              <a:ext cx="126636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Cộng</a:t>
              </a:r>
              <a:r>
                <a:rPr lang="en-GB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đồng</a:t>
              </a:r>
              <a:endPara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4E69F87-1838-47E3-8735-47F8A2AAA1A7}"/>
              </a:ext>
            </a:extLst>
          </p:cNvPr>
          <p:cNvGrpSpPr/>
          <p:nvPr/>
        </p:nvGrpSpPr>
        <p:grpSpPr>
          <a:xfrm>
            <a:off x="7112520" y="523521"/>
            <a:ext cx="3314620" cy="2706412"/>
            <a:chOff x="1295485" y="2923528"/>
            <a:chExt cx="3314620" cy="270641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2DF1FB5-C1BE-4B48-BA05-8A16F892A53B}"/>
                </a:ext>
              </a:extLst>
            </p:cNvPr>
            <p:cNvCxnSpPr>
              <a:cxnSpLocks/>
            </p:cNvCxnSpPr>
            <p:nvPr/>
          </p:nvCxnSpPr>
          <p:spPr>
            <a:xfrm>
              <a:off x="1700464" y="3546785"/>
              <a:ext cx="2255841" cy="0"/>
            </a:xfrm>
            <a:prstGeom prst="line">
              <a:avLst/>
            </a:prstGeom>
            <a:ln w="28575">
              <a:solidFill>
                <a:srgbClr val="E48D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FE73543-26E8-4384-AA63-BE6FEBF3C2A0}"/>
                </a:ext>
              </a:extLst>
            </p:cNvPr>
            <p:cNvSpPr txBox="1"/>
            <p:nvPr/>
          </p:nvSpPr>
          <p:spPr>
            <a:xfrm>
              <a:off x="1295485" y="3598615"/>
              <a:ext cx="3314620" cy="20313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Thu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hút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nhiều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hơn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các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bạn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đọc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sử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dụng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,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khai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thác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các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tài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nguyên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số</a:t>
              </a:r>
              <a:endParaRPr lang="en-GB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DSpace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7 </a:t>
              </a:r>
              <a:r>
                <a:rPr lang="vi-VN" dirty="0">
                  <a:latin typeface="Cambria" panose="02040503050406030204" pitchFamily="18" charset="0"/>
                  <a:ea typeface="Cambria" panose="02040503050406030204" pitchFamily="18" charset="0"/>
                </a:rPr>
                <a:t>cho phép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thư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viện</a:t>
              </a:r>
              <a:r>
                <a:rPr lang="vi-VN" dirty="0">
                  <a:latin typeface="Cambria" panose="02040503050406030204" pitchFamily="18" charset="0"/>
                  <a:ea typeface="Cambria" panose="02040503050406030204" pitchFamily="18" charset="0"/>
                </a:rPr>
                <a:t> tích hợp hoặc tương tác với các hệ thống / dịch vụ bên ngoài hơn bao giờ hết</a:t>
              </a:r>
              <a:endParaRPr lang="en-GB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pic>
          <p:nvPicPr>
            <p:cNvPr id="24" name="Graphic 23" descr="Bank with solid fill">
              <a:extLst>
                <a:ext uri="{FF2B5EF4-FFF2-40B4-BE49-F238E27FC236}">
                  <a16:creationId xmlns:a16="http://schemas.microsoft.com/office/drawing/2014/main" id="{BE2FB0CC-C6BE-4AA7-9192-7370F76A49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798649" y="2923528"/>
              <a:ext cx="611925" cy="611925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52AA68D-E5A3-4F49-BD98-AFDBBF81F2E9}"/>
              </a:ext>
            </a:extLst>
          </p:cNvPr>
          <p:cNvGrpSpPr/>
          <p:nvPr/>
        </p:nvGrpSpPr>
        <p:grpSpPr>
          <a:xfrm>
            <a:off x="342316" y="2565457"/>
            <a:ext cx="4370166" cy="3902040"/>
            <a:chOff x="7136593" y="-235526"/>
            <a:chExt cx="4370166" cy="390204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1BE34E0-6FB3-464B-9476-102BD2015AA2}"/>
                </a:ext>
              </a:extLst>
            </p:cNvPr>
            <p:cNvCxnSpPr>
              <a:cxnSpLocks/>
            </p:cNvCxnSpPr>
            <p:nvPr/>
          </p:nvCxnSpPr>
          <p:spPr>
            <a:xfrm>
              <a:off x="7740761" y="464320"/>
              <a:ext cx="333304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6375AC4-E584-4000-B7DE-21DEC8A0DF50}"/>
                </a:ext>
              </a:extLst>
            </p:cNvPr>
            <p:cNvSpPr txBox="1"/>
            <p:nvPr/>
          </p:nvSpPr>
          <p:spPr>
            <a:xfrm>
              <a:off x="7136593" y="527193"/>
              <a:ext cx="4370166" cy="31393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Cung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cấp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cho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người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dùng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một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giao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diện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mới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hoàn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toàn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,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tập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hợp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những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gì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tốt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nhất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của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2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giao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diện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người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dùng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cũ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(XMLUI, JSPUI)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C</a:t>
              </a:r>
              <a:r>
                <a:rPr lang="vi-VN" dirty="0">
                  <a:latin typeface="Cambria" panose="02040503050406030204" pitchFamily="18" charset="0"/>
                  <a:ea typeface="Cambria" panose="02040503050406030204" pitchFamily="18" charset="0"/>
                </a:rPr>
                <a:t>ải thiện, nâng cao trải nghiệm người dùng: tìm kiếm nhanh chóng, tránh gặp lỗi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,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sử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dụng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các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tác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vụ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dễ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dàng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và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tối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ưu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hóa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các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thao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tác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Các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tính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năng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mới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hỗ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trợ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việc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quản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lý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tài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nguyên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số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một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cách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hoàn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thiện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hơn</a:t>
              </a:r>
              <a:endParaRPr lang="en-GB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Dễ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dàng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phát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triển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hệ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thống</a:t>
              </a:r>
              <a:endParaRPr lang="en-GB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pic>
          <p:nvPicPr>
            <p:cNvPr id="26" name="Graphic 25" descr="Users with solid fill">
              <a:extLst>
                <a:ext uri="{FF2B5EF4-FFF2-40B4-BE49-F238E27FC236}">
                  <a16:creationId xmlns:a16="http://schemas.microsoft.com/office/drawing/2014/main" id="{FDCABC68-1C42-4598-88FA-E7CD227C6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411298" y="-235526"/>
              <a:ext cx="765586" cy="765586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A99E54C-5AF7-45BA-9B34-5C65B0F8D95C}"/>
              </a:ext>
            </a:extLst>
          </p:cNvPr>
          <p:cNvGrpSpPr/>
          <p:nvPr/>
        </p:nvGrpSpPr>
        <p:grpSpPr>
          <a:xfrm>
            <a:off x="7022512" y="3502231"/>
            <a:ext cx="4735340" cy="2832248"/>
            <a:chOff x="7022512" y="3502231"/>
            <a:chExt cx="4735340" cy="2832248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54C7666-8CF4-4FD1-BC4D-F8A2B6E7E0C7}"/>
                </a:ext>
              </a:extLst>
            </p:cNvPr>
            <p:cNvCxnSpPr>
              <a:cxnSpLocks/>
            </p:cNvCxnSpPr>
            <p:nvPr/>
          </p:nvCxnSpPr>
          <p:spPr>
            <a:xfrm>
              <a:off x="7496636" y="4003492"/>
              <a:ext cx="3079650" cy="0"/>
            </a:xfrm>
            <a:prstGeom prst="line">
              <a:avLst/>
            </a:prstGeom>
            <a:ln w="28575">
              <a:solidFill>
                <a:srgbClr val="FFBE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DCC18DE-32E7-423A-A4EA-FC66705CFB3F}"/>
                </a:ext>
              </a:extLst>
            </p:cNvPr>
            <p:cNvSpPr txBox="1"/>
            <p:nvPr/>
          </p:nvSpPr>
          <p:spPr>
            <a:xfrm>
              <a:off x="7022512" y="4026155"/>
              <a:ext cx="4735340" cy="23083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Kết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hợp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cộng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đồng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của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hai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giao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diện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người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dùng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cũ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(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trước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đây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họ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hoạt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động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song song).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Như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vậy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việc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phát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triển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tính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năng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hay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vá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lỗi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các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tính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năng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sẽ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được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thực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hiện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nhanh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chóng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hơn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Việc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chuyển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sang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giao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diện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Angular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có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tiềm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năng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thu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hút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các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nhà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phát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triển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có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chuyên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môn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do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sự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phổ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biến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toàn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cầu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en-GB" dirty="0" err="1">
                  <a:latin typeface="Cambria" panose="02040503050406030204" pitchFamily="18" charset="0"/>
                  <a:ea typeface="Cambria" panose="02040503050406030204" pitchFamily="18" charset="0"/>
                </a:rPr>
                <a:t>của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Angular</a:t>
              </a:r>
            </a:p>
          </p:txBody>
        </p:sp>
        <p:pic>
          <p:nvPicPr>
            <p:cNvPr id="28" name="Graphic 27" descr="World with solid fill">
              <a:extLst>
                <a:ext uri="{FF2B5EF4-FFF2-40B4-BE49-F238E27FC236}">
                  <a16:creationId xmlns:a16="http://schemas.microsoft.com/office/drawing/2014/main" id="{D9AB890A-F133-47D3-B468-36A6A6BDF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464769" y="3502231"/>
              <a:ext cx="501262" cy="5012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1456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6A72160-8E56-4355-853C-0CED2BEA917E}"/>
              </a:ext>
            </a:extLst>
          </p:cNvPr>
          <p:cNvSpPr/>
          <p:nvPr/>
        </p:nvSpPr>
        <p:spPr>
          <a:xfrm>
            <a:off x="-1" y="4973053"/>
            <a:ext cx="12304295" cy="18849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9C2825-75B8-4A00-91B0-AEBE2B2F2008}"/>
              </a:ext>
            </a:extLst>
          </p:cNvPr>
          <p:cNvSpPr/>
          <p:nvPr/>
        </p:nvSpPr>
        <p:spPr>
          <a:xfrm>
            <a:off x="-1" y="0"/>
            <a:ext cx="12304295" cy="564682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79D2D2-1FCB-408D-8BC4-C098C583BE99}"/>
              </a:ext>
            </a:extLst>
          </p:cNvPr>
          <p:cNvSpPr/>
          <p:nvPr/>
        </p:nvSpPr>
        <p:spPr>
          <a:xfrm>
            <a:off x="-184485" y="0"/>
            <a:ext cx="12560969" cy="6998220"/>
          </a:xfrm>
          <a:prstGeom prst="rect">
            <a:avLst/>
          </a:prstGeom>
          <a:solidFill>
            <a:schemeClr val="bg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4" descr="1 Nâng cấp Website | Báo giá nâng cấp Website">
            <a:extLst>
              <a:ext uri="{FF2B5EF4-FFF2-40B4-BE49-F238E27FC236}">
                <a16:creationId xmlns:a16="http://schemas.microsoft.com/office/drawing/2014/main" id="{4C1AA731-D6C4-4E5B-BD26-2F41E8A2F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902" y="3387296"/>
            <a:ext cx="5458187" cy="347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579A499-460E-4E5B-A4E5-841AAA969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4931" y="126340"/>
            <a:ext cx="3801979" cy="746355"/>
          </a:xfrm>
        </p:spPr>
        <p:txBody>
          <a:bodyPr/>
          <a:lstStyle/>
          <a:p>
            <a:r>
              <a:rPr lang="en-GB" sz="28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Nâng</a:t>
            </a:r>
            <a:r>
              <a:rPr lang="en-GB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8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cấp</a:t>
            </a:r>
            <a:r>
              <a:rPr lang="en-GB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8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DSpace</a:t>
            </a:r>
            <a:r>
              <a:rPr lang="en-GB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7.0</a:t>
            </a:r>
            <a:endParaRPr lang="en-US" sz="28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1" name="Graphic 10" descr="Assorted circles and squares">
            <a:extLst>
              <a:ext uri="{FF2B5EF4-FFF2-40B4-BE49-F238E27FC236}">
                <a16:creationId xmlns:a16="http://schemas.microsoft.com/office/drawing/2014/main" id="{8D2414A9-DB36-4BD5-864A-27E9A1E05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73625" y="803907"/>
            <a:ext cx="2436000" cy="2436000"/>
          </a:xfrm>
          <a:prstGeom prst="rect">
            <a:avLst/>
          </a:prstGeom>
        </p:spPr>
      </p:pic>
      <p:pic>
        <p:nvPicPr>
          <p:cNvPr id="13" name="Graphic 12" descr="A puzzle piece">
            <a:extLst>
              <a:ext uri="{FF2B5EF4-FFF2-40B4-BE49-F238E27FC236}">
                <a16:creationId xmlns:a16="http://schemas.microsoft.com/office/drawing/2014/main" id="{64B4DC41-3593-4C9B-BC87-2BBF27CFC3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013559">
            <a:off x="414931" y="4500612"/>
            <a:ext cx="2436000" cy="2436000"/>
          </a:xfrm>
          <a:prstGeom prst="rect">
            <a:avLst/>
          </a:prstGeom>
        </p:spPr>
      </p:pic>
      <p:pic>
        <p:nvPicPr>
          <p:cNvPr id="14" name="Graphic 13" descr="A puzzle piece">
            <a:extLst>
              <a:ext uri="{FF2B5EF4-FFF2-40B4-BE49-F238E27FC236}">
                <a16:creationId xmlns:a16="http://schemas.microsoft.com/office/drawing/2014/main" id="{4775A02E-A315-4AC5-8196-A27364231C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013559">
            <a:off x="2039721" y="5588127"/>
            <a:ext cx="1748490" cy="17484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86337633-F137-43F7-8D9F-EDF05D752A71}"/>
              </a:ext>
            </a:extLst>
          </p:cNvPr>
          <p:cNvGrpSpPr/>
          <p:nvPr/>
        </p:nvGrpSpPr>
        <p:grpSpPr>
          <a:xfrm>
            <a:off x="887020" y="1760069"/>
            <a:ext cx="6398036" cy="1073288"/>
            <a:chOff x="4741891" y="1292111"/>
            <a:chExt cx="6398036" cy="107328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8800490-CF87-4C6A-A7A6-52F517BFEE69}"/>
                </a:ext>
              </a:extLst>
            </p:cNvPr>
            <p:cNvGrpSpPr/>
            <p:nvPr/>
          </p:nvGrpSpPr>
          <p:grpSpPr>
            <a:xfrm>
              <a:off x="4741891" y="1292111"/>
              <a:ext cx="3433427" cy="1073288"/>
              <a:chOff x="4741891" y="924135"/>
              <a:chExt cx="3433427" cy="1073288"/>
            </a:xfrm>
          </p:grpSpPr>
          <p:pic>
            <p:nvPicPr>
              <p:cNvPr id="33" name="Picture 2">
                <a:extLst>
                  <a:ext uri="{FF2B5EF4-FFF2-40B4-BE49-F238E27FC236}">
                    <a16:creationId xmlns:a16="http://schemas.microsoft.com/office/drawing/2014/main" id="{32F11D6E-6605-4B5D-A127-C6BFB661925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1891" y="924135"/>
                <a:ext cx="1225771" cy="98455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B3544C4-DE94-4E12-AD87-DF53523D380A}"/>
                  </a:ext>
                </a:extLst>
              </p:cNvPr>
              <p:cNvSpPr txBox="1"/>
              <p:nvPr/>
            </p:nvSpPr>
            <p:spPr>
              <a:xfrm>
                <a:off x="5967662" y="1628091"/>
                <a:ext cx="22076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92D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1.x/3.x/4.x/5.x/6.x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49DF949-19C6-4596-812F-4A44145E23B8}"/>
                </a:ext>
              </a:extLst>
            </p:cNvPr>
            <p:cNvGrpSpPr/>
            <p:nvPr/>
          </p:nvGrpSpPr>
          <p:grpSpPr>
            <a:xfrm>
              <a:off x="9404080" y="1292111"/>
              <a:ext cx="1735847" cy="1073288"/>
              <a:chOff x="9556309" y="924135"/>
              <a:chExt cx="1735847" cy="1073288"/>
            </a:xfrm>
          </p:grpSpPr>
          <p:pic>
            <p:nvPicPr>
              <p:cNvPr id="31" name="Picture 2">
                <a:extLst>
                  <a:ext uri="{FF2B5EF4-FFF2-40B4-BE49-F238E27FC236}">
                    <a16:creationId xmlns:a16="http://schemas.microsoft.com/office/drawing/2014/main" id="{30C97B4F-36F8-49F5-8A73-CBA1A27EA7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6309" y="924135"/>
                <a:ext cx="1225771" cy="98455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BFFC2E9-00EB-4BA0-8FE2-F4278EAAEDFA}"/>
                  </a:ext>
                </a:extLst>
              </p:cNvPr>
              <p:cNvSpPr txBox="1"/>
              <p:nvPr/>
            </p:nvSpPr>
            <p:spPr>
              <a:xfrm>
                <a:off x="10782080" y="1628091"/>
                <a:ext cx="5100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92D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7.0</a:t>
                </a:r>
              </a:p>
            </p:txBody>
          </p:sp>
        </p:grpSp>
        <p:sp>
          <p:nvSpPr>
            <p:cNvPr id="30" name="Arrow: Right 29">
              <a:extLst>
                <a:ext uri="{FF2B5EF4-FFF2-40B4-BE49-F238E27FC236}">
                  <a16:creationId xmlns:a16="http://schemas.microsoft.com/office/drawing/2014/main" id="{313DC3BB-4991-4450-A987-0A60D04251A1}"/>
                </a:ext>
              </a:extLst>
            </p:cNvPr>
            <p:cNvSpPr/>
            <p:nvPr/>
          </p:nvSpPr>
          <p:spPr>
            <a:xfrm>
              <a:off x="8523678" y="1537328"/>
              <a:ext cx="510077" cy="369332"/>
            </a:xfrm>
            <a:prstGeom prst="rightArrow">
              <a:avLst/>
            </a:prstGeom>
            <a:solidFill>
              <a:srgbClr val="A9DA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2F0A6595-4778-4C57-925C-EF42D575EFEA}"/>
              </a:ext>
            </a:extLst>
          </p:cNvPr>
          <p:cNvSpPr txBox="1"/>
          <p:nvPr/>
        </p:nvSpPr>
        <p:spPr>
          <a:xfrm>
            <a:off x="779634" y="3429000"/>
            <a:ext cx="625642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Backend: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Dữ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liệu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siêu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dữ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liệu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và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tệp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tin)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sẽ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được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tự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động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nâng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cấp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từ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các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phiên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bản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cũ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en-US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Fontend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Cần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phải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cài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đặt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giao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diện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người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dùng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Angular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mới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84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3F2CC99-D247-AA49-B5D6-04A30A4BE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CÁC TÍNH NĂNG MỚI, ĐẶC ĐIỂM NỔI BẬT CỦA DSPACE 7.0</a:t>
            </a:r>
          </a:p>
        </p:txBody>
      </p:sp>
    </p:spTree>
    <p:extLst>
      <p:ext uri="{BB962C8B-B14F-4D97-AF65-F5344CB8AC3E}">
        <p14:creationId xmlns:p14="http://schemas.microsoft.com/office/powerpoint/2010/main" val="467523980"/>
      </p:ext>
    </p:extLst>
  </p:cSld>
  <p:clrMapOvr>
    <a:masterClrMapping/>
  </p:clrMapOvr>
</p:sld>
</file>

<file path=ppt/theme/theme1.xml><?xml version="1.0" encoding="utf-8"?>
<a:theme xmlns:a="http://schemas.openxmlformats.org/drawingml/2006/main" name="DLCORP">
  <a:themeElements>
    <a:clrScheme name="DLCORP">
      <a:dk1>
        <a:srgbClr val="000000"/>
      </a:dk1>
      <a:lt1>
        <a:srgbClr val="FFFFFF"/>
      </a:lt1>
      <a:dk2>
        <a:srgbClr val="34449A"/>
      </a:dk2>
      <a:lt2>
        <a:srgbClr val="801E71"/>
      </a:lt2>
      <a:accent1>
        <a:srgbClr val="00AEEF"/>
      </a:accent1>
      <a:accent2>
        <a:srgbClr val="EE2B7B"/>
      </a:accent2>
      <a:accent3>
        <a:srgbClr val="79CCD5"/>
      </a:accent3>
      <a:accent4>
        <a:srgbClr val="FF9300"/>
      </a:accent4>
      <a:accent5>
        <a:srgbClr val="008E00"/>
      </a:accent5>
      <a:accent6>
        <a:srgbClr val="FF7D78"/>
      </a:accent6>
      <a:hlink>
        <a:srgbClr val="E3158C"/>
      </a:hlink>
      <a:folHlink>
        <a:srgbClr val="95307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LCORP_Normal_Template" id="{A4C6524D-7C74-9A47-862D-18DCFC66D70E}" vid="{218D0658-82CF-A241-872F-2A80D47F3E6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LCORP_Normal_Template" id="{A4C6524D-7C74-9A47-862D-18DCFC66D70E}" vid="{9AAF87AF-2DB4-174D-9943-02E68A5D7C0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DLCORP_Normal_Template_v2</Template>
  <TotalTime>1124</TotalTime>
  <Words>2619</Words>
  <Application>Microsoft Office PowerPoint</Application>
  <PresentationFormat>Widescreen</PresentationFormat>
  <Paragraphs>161</Paragraphs>
  <Slides>20</Slides>
  <Notes>18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Calibri</vt:lpstr>
      <vt:lpstr>Cambria</vt:lpstr>
      <vt:lpstr>Courier New</vt:lpstr>
      <vt:lpstr>Roboto</vt:lpstr>
      <vt:lpstr>Roboto Black</vt:lpstr>
      <vt:lpstr>Roboto Light</vt:lpstr>
      <vt:lpstr>Times New Roman</vt:lpstr>
      <vt:lpstr>Wingdings</vt:lpstr>
      <vt:lpstr>DLCORP</vt:lpstr>
      <vt:lpstr>Custom Design</vt:lpstr>
      <vt:lpstr>PowerPoint Presentation</vt:lpstr>
      <vt:lpstr>PowerPoint Presentation</vt:lpstr>
      <vt:lpstr>Bản phát hành lớn nhất trong lịch sử của DSpace</vt:lpstr>
      <vt:lpstr>Những thay đổi lớn trong phiên bản này là gì?</vt:lpstr>
      <vt:lpstr>Những thay đổi lớn trong phiên bản này là gì?</vt:lpstr>
      <vt:lpstr>Tại sao DSpace 7 lại cần một khoảng thời gian dài để nghiên cứu, phát triển?</vt:lpstr>
      <vt:lpstr>Lợi ích của DSpace 7</vt:lpstr>
      <vt:lpstr>Nâng cấp DSpace 7.0</vt:lpstr>
      <vt:lpstr>CÁC TÍNH NĂNG MỚI, ĐẶC ĐIỂM NỔI BẬT CỦA DSPACE 7.0</vt:lpstr>
      <vt:lpstr>Tìm kiếm được hiển thị ở mọi nơi</vt:lpstr>
      <vt:lpstr>Trang kết quả tìm kiếm</vt:lpstr>
      <vt:lpstr>Quy trình tải tài liệu dễ dàng hơn</vt:lpstr>
      <vt:lpstr>Quy trình tải tài liệu dễ dàng hơn</vt:lpstr>
      <vt:lpstr>Quyền hạn của quản trị viên được mở rộng</vt:lpstr>
      <vt:lpstr>Quyền hạn của quản trị viên được mở rộng</vt:lpstr>
      <vt:lpstr>Quyền riêng tư của người dùng được chú trọng</vt:lpstr>
      <vt:lpstr>Thực thể (Entity)</vt:lpstr>
      <vt:lpstr>Thực thể (Entity)</vt:lpstr>
      <vt:lpstr>Những nội dung sẽ có trong các phiên bản Dspace 7.x tiếp theo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Dung Nguyen Thi Thuy</cp:lastModifiedBy>
  <cp:revision>32</cp:revision>
  <dcterms:created xsi:type="dcterms:W3CDTF">2021-09-07T05:04:07Z</dcterms:created>
  <dcterms:modified xsi:type="dcterms:W3CDTF">2021-09-10T07:30:24Z</dcterms:modified>
</cp:coreProperties>
</file>