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8" r:id="rId5"/>
  </p:sldMasterIdLst>
  <p:notesMasterIdLst>
    <p:notesMasterId r:id="rId16"/>
  </p:notesMasterIdLst>
  <p:sldIdLst>
    <p:sldId id="258" r:id="rId6"/>
    <p:sldId id="259" r:id="rId7"/>
    <p:sldId id="264" r:id="rId8"/>
    <p:sldId id="260" r:id="rId9"/>
    <p:sldId id="261" r:id="rId10"/>
    <p:sldId id="268" r:id="rId11"/>
    <p:sldId id="267" r:id="rId12"/>
    <p:sldId id="265" r:id="rId13"/>
    <p:sldId id="263" r:id="rId14"/>
    <p:sldId id="266" r:id="rId15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31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9BA"/>
    <a:srgbClr val="003251"/>
    <a:srgbClr val="0A55A0"/>
    <a:srgbClr val="0048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B20E53-DDFE-4F5B-BC94-EAF37F1F3F5E}" v="1880" dt="2021-01-19T14:21:16.884"/>
    <p1510:client id="{0DEDAFC2-2000-4661-8894-33705612087E}" v="187" dt="2021-01-19T14:39:04.585"/>
    <p1510:client id="{2F4F4C40-72DB-4328-B62C-BF493F3C5743}" v="815" dt="2021-01-19T15:12:54.066"/>
    <p1510:client id="{7C8B2A30-F607-4D91-A145-B84D7BCE3581}" v="3" dt="2021-01-19T14:23:58.546"/>
    <p1510:client id="{92E6F639-5E3D-4F0D-931C-87D57D0D8F25}" v="29" dt="2021-01-18T22:18:57.647"/>
    <p1510:client id="{A882E3D7-DA17-4919-866D-75A95890501E}" v="8" dt="2021-01-18T15:26:13.5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314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" userId="7b1f2192-069e-41c0-846d-765936e6ba9c" providerId="ADAL" clId="{00B20E53-DDFE-4F5B-BC94-EAF37F1F3F5E}"/>
    <pc:docChg chg="undo addSld delSld modSld modMainMaster">
      <pc:chgData name="Michel" userId="7b1f2192-069e-41c0-846d-765936e6ba9c" providerId="ADAL" clId="{00B20E53-DDFE-4F5B-BC94-EAF37F1F3F5E}" dt="2021-01-18T12:52:26.079" v="1828" actId="13822"/>
      <pc:docMkLst>
        <pc:docMk/>
      </pc:docMkLst>
      <pc:sldChg chg="modSp">
        <pc:chgData name="Michel" userId="7b1f2192-069e-41c0-846d-765936e6ba9c" providerId="ADAL" clId="{00B20E53-DDFE-4F5B-BC94-EAF37F1F3F5E}" dt="2021-01-18T10:16:25.143" v="184"/>
        <pc:sldMkLst>
          <pc:docMk/>
          <pc:sldMk cId="3711870336" sldId="258"/>
        </pc:sldMkLst>
        <pc:spChg chg="mod">
          <ac:chgData name="Michel" userId="7b1f2192-069e-41c0-846d-765936e6ba9c" providerId="ADAL" clId="{00B20E53-DDFE-4F5B-BC94-EAF37F1F3F5E}" dt="2021-01-18T10:16:25.143" v="184"/>
          <ac:spMkLst>
            <pc:docMk/>
            <pc:sldMk cId="3711870336" sldId="258"/>
            <ac:spMk id="2" creationId="{00000000-0000-0000-0000-000000000000}"/>
          </ac:spMkLst>
        </pc:spChg>
        <pc:spChg chg="mod">
          <ac:chgData name="Michel" userId="7b1f2192-069e-41c0-846d-765936e6ba9c" providerId="ADAL" clId="{00B20E53-DDFE-4F5B-BC94-EAF37F1F3F5E}" dt="2021-01-18T10:14:35.956" v="180" actId="14100"/>
          <ac:spMkLst>
            <pc:docMk/>
            <pc:sldMk cId="3711870336" sldId="258"/>
            <ac:spMk id="3" creationId="{00000000-0000-0000-0000-000000000000}"/>
          </ac:spMkLst>
        </pc:spChg>
      </pc:sldChg>
      <pc:sldChg chg="addSp delSp modSp">
        <pc:chgData name="Michel" userId="7b1f2192-069e-41c0-846d-765936e6ba9c" providerId="ADAL" clId="{00B20E53-DDFE-4F5B-BC94-EAF37F1F3F5E}" dt="2021-01-18T10:29:55.621" v="524" actId="20577"/>
        <pc:sldMkLst>
          <pc:docMk/>
          <pc:sldMk cId="2006189098" sldId="259"/>
        </pc:sldMkLst>
        <pc:spChg chg="mod">
          <ac:chgData name="Michel" userId="7b1f2192-069e-41c0-846d-765936e6ba9c" providerId="ADAL" clId="{00B20E53-DDFE-4F5B-BC94-EAF37F1F3F5E}" dt="2021-01-18T10:29:55.621" v="524" actId="20577"/>
          <ac:spMkLst>
            <pc:docMk/>
            <pc:sldMk cId="2006189098" sldId="259"/>
            <ac:spMk id="4" creationId="{587F824B-0E04-4BC5-AE67-8EF9A2475D18}"/>
          </ac:spMkLst>
        </pc:spChg>
        <pc:spChg chg="add del mod">
          <ac:chgData name="Michel" userId="7b1f2192-069e-41c0-846d-765936e6ba9c" providerId="ADAL" clId="{00B20E53-DDFE-4F5B-BC94-EAF37F1F3F5E}" dt="2021-01-18T10:09:44.524" v="138"/>
          <ac:spMkLst>
            <pc:docMk/>
            <pc:sldMk cId="2006189098" sldId="259"/>
            <ac:spMk id="5" creationId="{300A3909-6DB2-4183-A4BD-A66CDB0A4F97}"/>
          </ac:spMkLst>
        </pc:spChg>
        <pc:spChg chg="add del mod">
          <ac:chgData name="Michel" userId="7b1f2192-069e-41c0-846d-765936e6ba9c" providerId="ADAL" clId="{00B20E53-DDFE-4F5B-BC94-EAF37F1F3F5E}" dt="2021-01-18T10:15:17.167" v="183" actId="478"/>
          <ac:spMkLst>
            <pc:docMk/>
            <pc:sldMk cId="2006189098" sldId="259"/>
            <ac:spMk id="6" creationId="{7E2A7CA2-C203-4C7B-9EF5-DC5CAAA6A7B4}"/>
          </ac:spMkLst>
        </pc:spChg>
        <pc:spChg chg="add mod">
          <ac:chgData name="Michel" userId="7b1f2192-069e-41c0-846d-765936e6ba9c" providerId="ADAL" clId="{00B20E53-DDFE-4F5B-BC94-EAF37F1F3F5E}" dt="2021-01-18T10:26:04.237" v="504" actId="1076"/>
          <ac:spMkLst>
            <pc:docMk/>
            <pc:sldMk cId="2006189098" sldId="259"/>
            <ac:spMk id="7" creationId="{A5D143FC-352D-4B4B-B500-AB951580D3C0}"/>
          </ac:spMkLst>
        </pc:spChg>
      </pc:sldChg>
      <pc:sldChg chg="addSp modSp">
        <pc:chgData name="Michel" userId="7b1f2192-069e-41c0-846d-765936e6ba9c" providerId="ADAL" clId="{00B20E53-DDFE-4F5B-BC94-EAF37F1F3F5E}" dt="2021-01-18T12:07:22.309" v="1167" actId="255"/>
        <pc:sldMkLst>
          <pc:docMk/>
          <pc:sldMk cId="2476192178" sldId="260"/>
        </pc:sldMkLst>
        <pc:spChg chg="mod">
          <ac:chgData name="Michel" userId="7b1f2192-069e-41c0-846d-765936e6ba9c" providerId="ADAL" clId="{00B20E53-DDFE-4F5B-BC94-EAF37F1F3F5E}" dt="2021-01-18T11:09:50.325" v="591" actId="20577"/>
          <ac:spMkLst>
            <pc:docMk/>
            <pc:sldMk cId="2476192178" sldId="260"/>
            <ac:spMk id="4" creationId="{43A0A303-F826-4445-9E82-EC75339C1339}"/>
          </ac:spMkLst>
        </pc:spChg>
        <pc:spChg chg="add mod">
          <ac:chgData name="Michel" userId="7b1f2192-069e-41c0-846d-765936e6ba9c" providerId="ADAL" clId="{00B20E53-DDFE-4F5B-BC94-EAF37F1F3F5E}" dt="2021-01-18T12:07:22.309" v="1167" actId="255"/>
          <ac:spMkLst>
            <pc:docMk/>
            <pc:sldMk cId="2476192178" sldId="260"/>
            <ac:spMk id="5" creationId="{C41DB7B9-CF83-44CC-8C08-3D0A4A5A88C4}"/>
          </ac:spMkLst>
        </pc:spChg>
        <pc:spChg chg="add mod">
          <ac:chgData name="Michel" userId="7b1f2192-069e-41c0-846d-765936e6ba9c" providerId="ADAL" clId="{00B20E53-DDFE-4F5B-BC94-EAF37F1F3F5E}" dt="2021-01-18T10:12:51.312" v="166" actId="20577"/>
          <ac:spMkLst>
            <pc:docMk/>
            <pc:sldMk cId="2476192178" sldId="260"/>
            <ac:spMk id="7" creationId="{658D8572-F759-4F79-8FED-2785BB95B8A3}"/>
          </ac:spMkLst>
        </pc:spChg>
      </pc:sldChg>
      <pc:sldChg chg="addSp delSp modSp add">
        <pc:chgData name="Michel" userId="7b1f2192-069e-41c0-846d-765936e6ba9c" providerId="ADAL" clId="{00B20E53-DDFE-4F5B-BC94-EAF37F1F3F5E}" dt="2021-01-18T12:07:33.043" v="1168" actId="255"/>
        <pc:sldMkLst>
          <pc:docMk/>
          <pc:sldMk cId="2853320113" sldId="261"/>
        </pc:sldMkLst>
        <pc:spChg chg="add del mod">
          <ac:chgData name="Michel" userId="7b1f2192-069e-41c0-846d-765936e6ba9c" providerId="ADAL" clId="{00B20E53-DDFE-4F5B-BC94-EAF37F1F3F5E}" dt="2021-01-18T10:24:57.104" v="502"/>
          <ac:spMkLst>
            <pc:docMk/>
            <pc:sldMk cId="2853320113" sldId="261"/>
            <ac:spMk id="5" creationId="{32AEEFDE-9F54-481A-9B8D-9B26FE9A2139}"/>
          </ac:spMkLst>
        </pc:spChg>
        <pc:spChg chg="add mod">
          <ac:chgData name="Michel" userId="7b1f2192-069e-41c0-846d-765936e6ba9c" providerId="ADAL" clId="{00B20E53-DDFE-4F5B-BC94-EAF37F1F3F5E}" dt="2021-01-18T10:13:20.145" v="170" actId="20577"/>
          <ac:spMkLst>
            <pc:docMk/>
            <pc:sldMk cId="2853320113" sldId="261"/>
            <ac:spMk id="6" creationId="{B043276A-3D00-45CA-A229-F0F069AE3258}"/>
          </ac:spMkLst>
        </pc:spChg>
        <pc:spChg chg="add mod">
          <ac:chgData name="Michel" userId="7b1f2192-069e-41c0-846d-765936e6ba9c" providerId="ADAL" clId="{00B20E53-DDFE-4F5B-BC94-EAF37F1F3F5E}" dt="2021-01-18T12:07:33.043" v="1168" actId="255"/>
          <ac:spMkLst>
            <pc:docMk/>
            <pc:sldMk cId="2853320113" sldId="261"/>
            <ac:spMk id="7" creationId="{0291BD06-F22E-43B3-A39E-8A7163B6B0F9}"/>
          </ac:spMkLst>
        </pc:spChg>
      </pc:sldChg>
      <pc:sldChg chg="addSp delSp modSp add del">
        <pc:chgData name="Michel" userId="7b1f2192-069e-41c0-846d-765936e6ba9c" providerId="ADAL" clId="{00B20E53-DDFE-4F5B-BC94-EAF37F1F3F5E}" dt="2021-01-18T12:52:26.079" v="1828" actId="13822"/>
        <pc:sldMkLst>
          <pc:docMk/>
          <pc:sldMk cId="39286356" sldId="262"/>
        </pc:sldMkLst>
        <pc:spChg chg="mod">
          <ac:chgData name="Michel" userId="7b1f2192-069e-41c0-846d-765936e6ba9c" providerId="ADAL" clId="{00B20E53-DDFE-4F5B-BC94-EAF37F1F3F5E}" dt="2021-01-18T12:27:10.943" v="1458" actId="14100"/>
          <ac:spMkLst>
            <pc:docMk/>
            <pc:sldMk cId="39286356" sldId="262"/>
            <ac:spMk id="4" creationId="{5D65A4D1-F316-42A8-8711-A2AAA3C89450}"/>
          </ac:spMkLst>
        </pc:spChg>
        <pc:spChg chg="add mod">
          <ac:chgData name="Michel" userId="7b1f2192-069e-41c0-846d-765936e6ba9c" providerId="ADAL" clId="{00B20E53-DDFE-4F5B-BC94-EAF37F1F3F5E}" dt="2021-01-18T10:13:47.093" v="175" actId="20577"/>
          <ac:spMkLst>
            <pc:docMk/>
            <pc:sldMk cId="39286356" sldId="262"/>
            <ac:spMk id="5" creationId="{60B75F80-4745-4DE8-835B-7DE60F8CD6B2}"/>
          </ac:spMkLst>
        </pc:spChg>
        <pc:spChg chg="add mod">
          <ac:chgData name="Michel" userId="7b1f2192-069e-41c0-846d-765936e6ba9c" providerId="ADAL" clId="{00B20E53-DDFE-4F5B-BC94-EAF37F1F3F5E}" dt="2021-01-18T12:27:03.687" v="1457" actId="14100"/>
          <ac:spMkLst>
            <pc:docMk/>
            <pc:sldMk cId="39286356" sldId="262"/>
            <ac:spMk id="6" creationId="{CEB03336-8CF7-40E5-BBEE-99B3938813BD}"/>
          </ac:spMkLst>
        </pc:spChg>
        <pc:spChg chg="add mod">
          <ac:chgData name="Michel" userId="7b1f2192-069e-41c0-846d-765936e6ba9c" providerId="ADAL" clId="{00B20E53-DDFE-4F5B-BC94-EAF37F1F3F5E}" dt="2021-01-18T12:43:36.286" v="1697" actId="1076"/>
          <ac:spMkLst>
            <pc:docMk/>
            <pc:sldMk cId="39286356" sldId="262"/>
            <ac:spMk id="7" creationId="{8DF782D6-F86A-4567-BBB0-72B4AEB8C44D}"/>
          </ac:spMkLst>
        </pc:spChg>
        <pc:spChg chg="add mod">
          <ac:chgData name="Michel" userId="7b1f2192-069e-41c0-846d-765936e6ba9c" providerId="ADAL" clId="{00B20E53-DDFE-4F5B-BC94-EAF37F1F3F5E}" dt="2021-01-18T12:43:42.604" v="1698" actId="1076"/>
          <ac:spMkLst>
            <pc:docMk/>
            <pc:sldMk cId="39286356" sldId="262"/>
            <ac:spMk id="8" creationId="{7510ED6D-F804-4999-863B-B047AA1DA931}"/>
          </ac:spMkLst>
        </pc:spChg>
        <pc:spChg chg="add mod">
          <ac:chgData name="Michel" userId="7b1f2192-069e-41c0-846d-765936e6ba9c" providerId="ADAL" clId="{00B20E53-DDFE-4F5B-BC94-EAF37F1F3F5E}" dt="2021-01-18T12:43:36.286" v="1697" actId="1076"/>
          <ac:spMkLst>
            <pc:docMk/>
            <pc:sldMk cId="39286356" sldId="262"/>
            <ac:spMk id="9" creationId="{0D7F7477-33DF-4AC2-8F65-18D2EEBB698C}"/>
          </ac:spMkLst>
        </pc:spChg>
        <pc:spChg chg="add mod">
          <ac:chgData name="Michel" userId="7b1f2192-069e-41c0-846d-765936e6ba9c" providerId="ADAL" clId="{00B20E53-DDFE-4F5B-BC94-EAF37F1F3F5E}" dt="2021-01-18T12:43:46.634" v="1699" actId="1076"/>
          <ac:spMkLst>
            <pc:docMk/>
            <pc:sldMk cId="39286356" sldId="262"/>
            <ac:spMk id="10" creationId="{693496D0-0C7F-49D4-AF0C-FCA15D2AFEB3}"/>
          </ac:spMkLst>
        </pc:spChg>
        <pc:spChg chg="add mod">
          <ac:chgData name="Michel" userId="7b1f2192-069e-41c0-846d-765936e6ba9c" providerId="ADAL" clId="{00B20E53-DDFE-4F5B-BC94-EAF37F1F3F5E}" dt="2021-01-18T12:43:49.805" v="1700" actId="1076"/>
          <ac:spMkLst>
            <pc:docMk/>
            <pc:sldMk cId="39286356" sldId="262"/>
            <ac:spMk id="13" creationId="{6F5A4DF0-BDA2-4DAC-999A-421012931FC0}"/>
          </ac:spMkLst>
        </pc:spChg>
        <pc:spChg chg="add mod">
          <ac:chgData name="Michel" userId="7b1f2192-069e-41c0-846d-765936e6ba9c" providerId="ADAL" clId="{00B20E53-DDFE-4F5B-BC94-EAF37F1F3F5E}" dt="2021-01-18T12:33:50.505" v="1620" actId="404"/>
          <ac:spMkLst>
            <pc:docMk/>
            <pc:sldMk cId="39286356" sldId="262"/>
            <ac:spMk id="14" creationId="{93B14BD2-2D77-4DC3-98DD-6B8A969E1AB2}"/>
          </ac:spMkLst>
        </pc:spChg>
        <pc:spChg chg="add mod">
          <ac:chgData name="Michel" userId="7b1f2192-069e-41c0-846d-765936e6ba9c" providerId="ADAL" clId="{00B20E53-DDFE-4F5B-BC94-EAF37F1F3F5E}" dt="2021-01-18T12:34:32.290" v="1645" actId="14100"/>
          <ac:spMkLst>
            <pc:docMk/>
            <pc:sldMk cId="39286356" sldId="262"/>
            <ac:spMk id="15" creationId="{4853B400-A9D3-4DA1-B3AB-7D5D08A5E47E}"/>
          </ac:spMkLst>
        </pc:spChg>
        <pc:spChg chg="add mod">
          <ac:chgData name="Michel" userId="7b1f2192-069e-41c0-846d-765936e6ba9c" providerId="ADAL" clId="{00B20E53-DDFE-4F5B-BC94-EAF37F1F3F5E}" dt="2021-01-18T12:43:36.286" v="1697" actId="1076"/>
          <ac:spMkLst>
            <pc:docMk/>
            <pc:sldMk cId="39286356" sldId="262"/>
            <ac:spMk id="16" creationId="{4A1BEAE5-EBB6-43D7-B988-24CC44BFF26B}"/>
          </ac:spMkLst>
        </pc:spChg>
        <pc:spChg chg="add mod">
          <ac:chgData name="Michel" userId="7b1f2192-069e-41c0-846d-765936e6ba9c" providerId="ADAL" clId="{00B20E53-DDFE-4F5B-BC94-EAF37F1F3F5E}" dt="2021-01-18T12:43:53.291" v="1701" actId="1076"/>
          <ac:spMkLst>
            <pc:docMk/>
            <pc:sldMk cId="39286356" sldId="262"/>
            <ac:spMk id="17" creationId="{478F472E-5FD5-41B0-83A8-B19DBD3A2790}"/>
          </ac:spMkLst>
        </pc:spChg>
        <pc:spChg chg="add mod">
          <ac:chgData name="Michel" userId="7b1f2192-069e-41c0-846d-765936e6ba9c" providerId="ADAL" clId="{00B20E53-DDFE-4F5B-BC94-EAF37F1F3F5E}" dt="2021-01-18T12:35:03.199" v="1671" actId="20577"/>
          <ac:spMkLst>
            <pc:docMk/>
            <pc:sldMk cId="39286356" sldId="262"/>
            <ac:spMk id="18" creationId="{189FFC18-40E6-4946-9187-E5A574A3BCEF}"/>
          </ac:spMkLst>
        </pc:spChg>
        <pc:spChg chg="add mod">
          <ac:chgData name="Michel" userId="7b1f2192-069e-41c0-846d-765936e6ba9c" providerId="ADAL" clId="{00B20E53-DDFE-4F5B-BC94-EAF37F1F3F5E}" dt="2021-01-18T12:44:30.067" v="1722" actId="1076"/>
          <ac:spMkLst>
            <pc:docMk/>
            <pc:sldMk cId="39286356" sldId="262"/>
            <ac:spMk id="24" creationId="{B039F2E5-915C-41CE-87C3-56BD55950C9D}"/>
          </ac:spMkLst>
        </pc:spChg>
        <pc:spChg chg="add mod">
          <ac:chgData name="Michel" userId="7b1f2192-069e-41c0-846d-765936e6ba9c" providerId="ADAL" clId="{00B20E53-DDFE-4F5B-BC94-EAF37F1F3F5E}" dt="2021-01-18T12:52:26.079" v="1828" actId="13822"/>
          <ac:spMkLst>
            <pc:docMk/>
            <pc:sldMk cId="39286356" sldId="262"/>
            <ac:spMk id="25" creationId="{BC7D2995-6040-43E5-83D7-3005499B75F9}"/>
          </ac:spMkLst>
        </pc:spChg>
        <pc:grpChg chg="add mod">
          <ac:chgData name="Michel" userId="7b1f2192-069e-41c0-846d-765936e6ba9c" providerId="ADAL" clId="{00B20E53-DDFE-4F5B-BC94-EAF37F1F3F5E}" dt="2021-01-18T12:43:36.286" v="1697" actId="1076"/>
          <ac:grpSpMkLst>
            <pc:docMk/>
            <pc:sldMk cId="39286356" sldId="262"/>
            <ac:grpSpMk id="23" creationId="{889A12BF-4A73-4706-B090-2A5541E21DD8}"/>
          </ac:grpSpMkLst>
        </pc:grpChg>
        <pc:picChg chg="add mod">
          <ac:chgData name="Michel" userId="7b1f2192-069e-41c0-846d-765936e6ba9c" providerId="ADAL" clId="{00B20E53-DDFE-4F5B-BC94-EAF37F1F3F5E}" dt="2021-01-18T12:43:36.286" v="1697" actId="1076"/>
          <ac:picMkLst>
            <pc:docMk/>
            <pc:sldMk cId="39286356" sldId="262"/>
            <ac:picMk id="12" creationId="{886C0F39-8DCA-4A9D-8FFA-B5BB17E7C703}"/>
          </ac:picMkLst>
        </pc:picChg>
        <pc:picChg chg="add del">
          <ac:chgData name="Michel" userId="7b1f2192-069e-41c0-846d-765936e6ba9c" providerId="ADAL" clId="{00B20E53-DDFE-4F5B-BC94-EAF37F1F3F5E}" dt="2021-01-18T12:40:47.236" v="1675" actId="478"/>
          <ac:picMkLst>
            <pc:docMk/>
            <pc:sldMk cId="39286356" sldId="262"/>
            <ac:picMk id="19" creationId="{521BD895-36D2-4A91-A8F3-93879ABF96D3}"/>
          </ac:picMkLst>
        </pc:picChg>
        <pc:picChg chg="add mod">
          <ac:chgData name="Michel" userId="7b1f2192-069e-41c0-846d-765936e6ba9c" providerId="ADAL" clId="{00B20E53-DDFE-4F5B-BC94-EAF37F1F3F5E}" dt="2021-01-18T12:43:15.080" v="1695" actId="164"/>
          <ac:picMkLst>
            <pc:docMk/>
            <pc:sldMk cId="39286356" sldId="262"/>
            <ac:picMk id="20" creationId="{42060C70-6B42-4944-9976-764EC5BAF1CA}"/>
          </ac:picMkLst>
        </pc:picChg>
        <pc:picChg chg="add mod">
          <ac:chgData name="Michel" userId="7b1f2192-069e-41c0-846d-765936e6ba9c" providerId="ADAL" clId="{00B20E53-DDFE-4F5B-BC94-EAF37F1F3F5E}" dt="2021-01-18T12:43:15.080" v="1695" actId="164"/>
          <ac:picMkLst>
            <pc:docMk/>
            <pc:sldMk cId="39286356" sldId="262"/>
            <ac:picMk id="21" creationId="{5E2F01F9-D4CD-427E-9873-847F2141E46A}"/>
          </ac:picMkLst>
        </pc:picChg>
        <pc:picChg chg="add mod">
          <ac:chgData name="Michel" userId="7b1f2192-069e-41c0-846d-765936e6ba9c" providerId="ADAL" clId="{00B20E53-DDFE-4F5B-BC94-EAF37F1F3F5E}" dt="2021-01-18T12:43:15.080" v="1695" actId="164"/>
          <ac:picMkLst>
            <pc:docMk/>
            <pc:sldMk cId="39286356" sldId="262"/>
            <ac:picMk id="22" creationId="{69EC1C48-966C-45F9-A6A4-8DC06A213CCF}"/>
          </ac:picMkLst>
        </pc:picChg>
      </pc:sldChg>
      <pc:sldChg chg="addSp modSp add">
        <pc:chgData name="Michel" userId="7b1f2192-069e-41c0-846d-765936e6ba9c" providerId="ADAL" clId="{00B20E53-DDFE-4F5B-BC94-EAF37F1F3F5E}" dt="2021-01-18T12:06:28.673" v="1159" actId="1076"/>
        <pc:sldMkLst>
          <pc:docMk/>
          <pc:sldMk cId="2682289115" sldId="263"/>
        </pc:sldMkLst>
        <pc:spChg chg="mod">
          <ac:chgData name="Michel" userId="7b1f2192-069e-41c0-846d-765936e6ba9c" providerId="ADAL" clId="{00B20E53-DDFE-4F5B-BC94-EAF37F1F3F5E}" dt="2021-01-18T11:33:25.204" v="981" actId="14100"/>
          <ac:spMkLst>
            <pc:docMk/>
            <pc:sldMk cId="2682289115" sldId="263"/>
            <ac:spMk id="4" creationId="{5D79A9F8-4CF8-400F-883C-C7C9BC70BC0F}"/>
          </ac:spMkLst>
        </pc:spChg>
        <pc:spChg chg="add mod">
          <ac:chgData name="Michel" userId="7b1f2192-069e-41c0-846d-765936e6ba9c" providerId="ADAL" clId="{00B20E53-DDFE-4F5B-BC94-EAF37F1F3F5E}" dt="2021-01-18T10:14:05.489" v="177" actId="1076"/>
          <ac:spMkLst>
            <pc:docMk/>
            <pc:sldMk cId="2682289115" sldId="263"/>
            <ac:spMk id="5" creationId="{FF059BF2-133D-4176-9967-867318D52DF4}"/>
          </ac:spMkLst>
        </pc:spChg>
        <pc:spChg chg="add mod">
          <ac:chgData name="Michel" userId="7b1f2192-069e-41c0-846d-765936e6ba9c" providerId="ADAL" clId="{00B20E53-DDFE-4F5B-BC94-EAF37F1F3F5E}" dt="2021-01-18T12:06:28.673" v="1159" actId="1076"/>
          <ac:spMkLst>
            <pc:docMk/>
            <pc:sldMk cId="2682289115" sldId="263"/>
            <ac:spMk id="6" creationId="{9D2DE6CE-F1A5-4AF8-A7C0-6A9238D36B6E}"/>
          </ac:spMkLst>
        </pc:spChg>
        <pc:spChg chg="add mod">
          <ac:chgData name="Michel" userId="7b1f2192-069e-41c0-846d-765936e6ba9c" providerId="ADAL" clId="{00B20E53-DDFE-4F5B-BC94-EAF37F1F3F5E}" dt="2021-01-18T11:55:55.894" v="1154" actId="1076"/>
          <ac:spMkLst>
            <pc:docMk/>
            <pc:sldMk cId="2682289115" sldId="263"/>
            <ac:spMk id="8" creationId="{C254A52B-4BDB-4774-8794-6506F368F3F3}"/>
          </ac:spMkLst>
        </pc:spChg>
        <pc:spChg chg="add mod">
          <ac:chgData name="Michel" userId="7b1f2192-069e-41c0-846d-765936e6ba9c" providerId="ADAL" clId="{00B20E53-DDFE-4F5B-BC94-EAF37F1F3F5E}" dt="2021-01-18T11:29:17.909" v="963" actId="1076"/>
          <ac:spMkLst>
            <pc:docMk/>
            <pc:sldMk cId="2682289115" sldId="263"/>
            <ac:spMk id="9" creationId="{5E50C182-F105-4CA0-94B8-718C96EFCF50}"/>
          </ac:spMkLst>
        </pc:spChg>
        <pc:spChg chg="add mod">
          <ac:chgData name="Michel" userId="7b1f2192-069e-41c0-846d-765936e6ba9c" providerId="ADAL" clId="{00B20E53-DDFE-4F5B-BC94-EAF37F1F3F5E}" dt="2021-01-18T11:59:41.546" v="1155" actId="1076"/>
          <ac:spMkLst>
            <pc:docMk/>
            <pc:sldMk cId="2682289115" sldId="263"/>
            <ac:spMk id="14" creationId="{072F114D-83D0-4617-947F-79E50FCC1FB9}"/>
          </ac:spMkLst>
        </pc:spChg>
        <pc:spChg chg="add mod">
          <ac:chgData name="Michel" userId="7b1f2192-069e-41c0-846d-765936e6ba9c" providerId="ADAL" clId="{00B20E53-DDFE-4F5B-BC94-EAF37F1F3F5E}" dt="2021-01-18T11:54:50.362" v="1146" actId="122"/>
          <ac:spMkLst>
            <pc:docMk/>
            <pc:sldMk cId="2682289115" sldId="263"/>
            <ac:spMk id="16" creationId="{981B66F6-0F61-4A42-9B22-F5D61DE884AF}"/>
          </ac:spMkLst>
        </pc:spChg>
        <pc:picChg chg="add mod">
          <ac:chgData name="Michel" userId="7b1f2192-069e-41c0-846d-765936e6ba9c" providerId="ADAL" clId="{00B20E53-DDFE-4F5B-BC94-EAF37F1F3F5E}" dt="2021-01-18T11:43:38.063" v="1145" actId="552"/>
          <ac:picMkLst>
            <pc:docMk/>
            <pc:sldMk cId="2682289115" sldId="263"/>
            <ac:picMk id="7" creationId="{B9833341-9286-43B7-B797-61C6D4BA2336}"/>
          </ac:picMkLst>
        </pc:picChg>
        <pc:picChg chg="add mod">
          <ac:chgData name="Michel" userId="7b1f2192-069e-41c0-846d-765936e6ba9c" providerId="ADAL" clId="{00B20E53-DDFE-4F5B-BC94-EAF37F1F3F5E}" dt="2021-01-18T11:55:33.247" v="1151" actId="14100"/>
          <ac:picMkLst>
            <pc:docMk/>
            <pc:sldMk cId="2682289115" sldId="263"/>
            <ac:picMk id="10" creationId="{45C7A647-C344-47BB-98AB-644CEED83DFF}"/>
          </ac:picMkLst>
        </pc:picChg>
        <pc:picChg chg="add mod">
          <ac:chgData name="Michel" userId="7b1f2192-069e-41c0-846d-765936e6ba9c" providerId="ADAL" clId="{00B20E53-DDFE-4F5B-BC94-EAF37F1F3F5E}" dt="2021-01-18T11:59:41.546" v="1155" actId="1076"/>
          <ac:picMkLst>
            <pc:docMk/>
            <pc:sldMk cId="2682289115" sldId="263"/>
            <ac:picMk id="11" creationId="{1DA1E337-A3F7-4A87-AD04-422ED898982A}"/>
          </ac:picMkLst>
        </pc:picChg>
        <pc:picChg chg="add mod">
          <ac:chgData name="Michel" userId="7b1f2192-069e-41c0-846d-765936e6ba9c" providerId="ADAL" clId="{00B20E53-DDFE-4F5B-BC94-EAF37F1F3F5E}" dt="2021-01-18T11:59:41.546" v="1155" actId="1076"/>
          <ac:picMkLst>
            <pc:docMk/>
            <pc:sldMk cId="2682289115" sldId="263"/>
            <ac:picMk id="12" creationId="{9AE87427-CDB3-4E2A-BEE5-F53441C14BFC}"/>
          </ac:picMkLst>
        </pc:picChg>
        <pc:picChg chg="add mod">
          <ac:chgData name="Michel" userId="7b1f2192-069e-41c0-846d-765936e6ba9c" providerId="ADAL" clId="{00B20E53-DDFE-4F5B-BC94-EAF37F1F3F5E}" dt="2021-01-18T11:55:52.846" v="1153" actId="1076"/>
          <ac:picMkLst>
            <pc:docMk/>
            <pc:sldMk cId="2682289115" sldId="263"/>
            <ac:picMk id="13" creationId="{4493206D-16C0-4B6D-914F-91AC77A86811}"/>
          </ac:picMkLst>
        </pc:picChg>
        <pc:picChg chg="add mod">
          <ac:chgData name="Michel" userId="7b1f2192-069e-41c0-846d-765936e6ba9c" providerId="ADAL" clId="{00B20E53-DDFE-4F5B-BC94-EAF37F1F3F5E}" dt="2021-01-18T11:43:31.206" v="1144" actId="12788"/>
          <ac:picMkLst>
            <pc:docMk/>
            <pc:sldMk cId="2682289115" sldId="263"/>
            <ac:picMk id="15" creationId="{FD8EF65A-B972-4379-8A34-EF1E0EB97EFC}"/>
          </ac:picMkLst>
        </pc:picChg>
      </pc:sldChg>
      <pc:sldChg chg="add del">
        <pc:chgData name="Michel" userId="7b1f2192-069e-41c0-846d-765936e6ba9c" providerId="ADAL" clId="{00B20E53-DDFE-4F5B-BC94-EAF37F1F3F5E}" dt="2021-01-18T10:11:53.959" v="157"/>
        <pc:sldMkLst>
          <pc:docMk/>
          <pc:sldMk cId="3008129653" sldId="263"/>
        </pc:sldMkLst>
      </pc:sldChg>
      <pc:sldChg chg="addSp add del">
        <pc:chgData name="Michel" userId="7b1f2192-069e-41c0-846d-765936e6ba9c" providerId="ADAL" clId="{00B20E53-DDFE-4F5B-BC94-EAF37F1F3F5E}" dt="2021-01-18T10:15:00.345" v="181" actId="2696"/>
        <pc:sldMkLst>
          <pc:docMk/>
          <pc:sldMk cId="1750866589" sldId="264"/>
        </pc:sldMkLst>
        <pc:spChg chg="add">
          <ac:chgData name="Michel" userId="7b1f2192-069e-41c0-846d-765936e6ba9c" providerId="ADAL" clId="{00B20E53-DDFE-4F5B-BC94-EAF37F1F3F5E}" dt="2021-01-18T10:12:09.273" v="162"/>
          <ac:spMkLst>
            <pc:docMk/>
            <pc:sldMk cId="1750866589" sldId="264"/>
            <ac:spMk id="5" creationId="{341313EA-FA12-423F-9C3C-912B79DFC512}"/>
          </ac:spMkLst>
        </pc:spChg>
      </pc:sldChg>
      <pc:sldChg chg="addSp modSp add">
        <pc:chgData name="Michel" userId="7b1f2192-069e-41c0-846d-765936e6ba9c" providerId="ADAL" clId="{00B20E53-DDFE-4F5B-BC94-EAF37F1F3F5E}" dt="2021-01-18T12:07:54.787" v="1172" actId="207"/>
        <pc:sldMkLst>
          <pc:docMk/>
          <pc:sldMk cId="1996228506" sldId="264"/>
        </pc:sldMkLst>
        <pc:spChg chg="add mod">
          <ac:chgData name="Michel" userId="7b1f2192-069e-41c0-846d-765936e6ba9c" providerId="ADAL" clId="{00B20E53-DDFE-4F5B-BC94-EAF37F1F3F5E}" dt="2021-01-18T12:07:54.787" v="1172" actId="207"/>
          <ac:spMkLst>
            <pc:docMk/>
            <pc:sldMk cId="1996228506" sldId="264"/>
            <ac:spMk id="5" creationId="{EA5B3FC4-D97A-4292-964C-A5D9E59E4194}"/>
          </ac:spMkLst>
        </pc:spChg>
      </pc:sldChg>
      <pc:sldChg chg="add del">
        <pc:chgData name="Michel" userId="7b1f2192-069e-41c0-846d-765936e6ba9c" providerId="ADAL" clId="{00B20E53-DDFE-4F5B-BC94-EAF37F1F3F5E}" dt="2021-01-18T10:11:53.501" v="156"/>
        <pc:sldMkLst>
          <pc:docMk/>
          <pc:sldMk cId="2804645485" sldId="264"/>
        </pc:sldMkLst>
      </pc:sldChg>
      <pc:sldMasterChg chg="modSldLayout">
        <pc:chgData name="Michel" userId="7b1f2192-069e-41c0-846d-765936e6ba9c" providerId="ADAL" clId="{00B20E53-DDFE-4F5B-BC94-EAF37F1F3F5E}" dt="2021-01-18T10:24:37.950" v="501" actId="20577"/>
        <pc:sldMasterMkLst>
          <pc:docMk/>
          <pc:sldMasterMk cId="1143412948" sldId="2147483652"/>
        </pc:sldMasterMkLst>
        <pc:sldLayoutChg chg="modSp">
          <pc:chgData name="Michel" userId="7b1f2192-069e-41c0-846d-765936e6ba9c" providerId="ADAL" clId="{00B20E53-DDFE-4F5B-BC94-EAF37F1F3F5E}" dt="2021-01-18T10:24:37.950" v="501" actId="20577"/>
          <pc:sldLayoutMkLst>
            <pc:docMk/>
            <pc:sldMasterMk cId="1143412948" sldId="2147483652"/>
            <pc:sldLayoutMk cId="2207790508" sldId="2147483659"/>
          </pc:sldLayoutMkLst>
          <pc:spChg chg="mod">
            <ac:chgData name="Michel" userId="7b1f2192-069e-41c0-846d-765936e6ba9c" providerId="ADAL" clId="{00B20E53-DDFE-4F5B-BC94-EAF37F1F3F5E}" dt="2021-01-18T10:24:37.950" v="501" actId="20577"/>
            <ac:spMkLst>
              <pc:docMk/>
              <pc:sldMasterMk cId="1143412948" sldId="2147483652"/>
              <pc:sldLayoutMk cId="2207790508" sldId="2147483659"/>
              <ac:spMk id="12" creationId="{00000000-0000-0000-0000-000000000000}"/>
            </ac:spMkLst>
          </pc:spChg>
        </pc:sldLayoutChg>
      </pc:sldMasterChg>
    </pc:docChg>
  </pc:docChgLst>
  <pc:docChgLst>
    <pc:chgData name="Laporte, Jonathan" userId="S::laporte.jonathan@uqam.ca::0464f93a-8320-47b3-a63d-633b8999512f" providerId="AD" clId="Web-{A882E3D7-DA17-4919-866D-75A95890501E}"/>
    <pc:docChg chg="modSld">
      <pc:chgData name="Laporte, Jonathan" userId="S::laporte.jonathan@uqam.ca::0464f93a-8320-47b3-a63d-633b8999512f" providerId="AD" clId="Web-{A882E3D7-DA17-4919-866D-75A95890501E}" dt="2021-01-18T15:26:13.514" v="7" actId="20577"/>
      <pc:docMkLst>
        <pc:docMk/>
      </pc:docMkLst>
      <pc:sldChg chg="modSp">
        <pc:chgData name="Laporte, Jonathan" userId="S::laporte.jonathan@uqam.ca::0464f93a-8320-47b3-a63d-633b8999512f" providerId="AD" clId="Web-{A882E3D7-DA17-4919-866D-75A95890501E}" dt="2021-01-18T15:26:13.514" v="7" actId="20577"/>
        <pc:sldMkLst>
          <pc:docMk/>
          <pc:sldMk cId="1996228506" sldId="264"/>
        </pc:sldMkLst>
        <pc:spChg chg="mod">
          <ac:chgData name="Laporte, Jonathan" userId="S::laporte.jonathan@uqam.ca::0464f93a-8320-47b3-a63d-633b8999512f" providerId="AD" clId="Web-{A882E3D7-DA17-4919-866D-75A95890501E}" dt="2021-01-18T15:26:13.514" v="7" actId="20577"/>
          <ac:spMkLst>
            <pc:docMk/>
            <pc:sldMk cId="1996228506" sldId="264"/>
            <ac:spMk id="4" creationId="{B25F6242-8332-4B3B-8852-E969E235A6C8}"/>
          </ac:spMkLst>
        </pc:spChg>
      </pc:sldChg>
    </pc:docChg>
  </pc:docChgLst>
  <pc:docChgLst>
    <pc:chgData name="Dickner, Nicolas" userId="S::dickner.nicolas@uqam.ca::cff26d1f-033f-44f5-bca0-a88fd543f9d1" providerId="AD" clId="Web-{7C8B2A30-F607-4D91-A145-B84D7BCE3581}"/>
    <pc:docChg chg="modSld">
      <pc:chgData name="Dickner, Nicolas" userId="S::dickner.nicolas@uqam.ca::cff26d1f-033f-44f5-bca0-a88fd543f9d1" providerId="AD" clId="Web-{7C8B2A30-F607-4D91-A145-B84D7BCE3581}" dt="2021-01-19T14:21:53.093" v="0" actId="20577"/>
      <pc:docMkLst>
        <pc:docMk/>
      </pc:docMkLst>
      <pc:sldChg chg="modSp">
        <pc:chgData name="Dickner, Nicolas" userId="S::dickner.nicolas@uqam.ca::cff26d1f-033f-44f5-bca0-a88fd543f9d1" providerId="AD" clId="Web-{7C8B2A30-F607-4D91-A145-B84D7BCE3581}" dt="2021-01-19T14:21:53.093" v="0" actId="20577"/>
        <pc:sldMkLst>
          <pc:docMk/>
          <pc:sldMk cId="2122831474" sldId="268"/>
        </pc:sldMkLst>
        <pc:spChg chg="mod">
          <ac:chgData name="Dickner, Nicolas" userId="S::dickner.nicolas@uqam.ca::cff26d1f-033f-44f5-bca0-a88fd543f9d1" providerId="AD" clId="Web-{7C8B2A30-F607-4D91-A145-B84D7BCE3581}" dt="2021-01-19T14:21:53.093" v="0" actId="20577"/>
          <ac:spMkLst>
            <pc:docMk/>
            <pc:sldMk cId="2122831474" sldId="268"/>
            <ac:spMk id="4" creationId="{068C20A7-544C-43CA-AC57-96C42D7F676D}"/>
          </ac:spMkLst>
        </pc:spChg>
      </pc:sldChg>
    </pc:docChg>
  </pc:docChgLst>
  <pc:docChgLst>
    <pc:chgData name="Jerabek, Alexander J." userId="S::jerabek.alexander_j@uqam.ca::16b13b43-fd06-4c9d-85aa-45dbfe24a520" providerId="AD" clId="Web-{92E6F639-5E3D-4F0D-931C-87D57D0D8F25}"/>
    <pc:docChg chg="modSld sldOrd">
      <pc:chgData name="Jerabek, Alexander J." userId="S::jerabek.alexander_j@uqam.ca::16b13b43-fd06-4c9d-85aa-45dbfe24a520" providerId="AD" clId="Web-{92E6F639-5E3D-4F0D-931C-87D57D0D8F25}" dt="2021-01-18T22:18:57.647" v="17" actId="20577"/>
      <pc:docMkLst>
        <pc:docMk/>
      </pc:docMkLst>
      <pc:sldChg chg="modSp">
        <pc:chgData name="Jerabek, Alexander J." userId="S::jerabek.alexander_j@uqam.ca::16b13b43-fd06-4c9d-85aa-45dbfe24a520" providerId="AD" clId="Web-{92E6F639-5E3D-4F0D-931C-87D57D0D8F25}" dt="2021-01-18T22:16:41.521" v="16" actId="20577"/>
        <pc:sldMkLst>
          <pc:docMk/>
          <pc:sldMk cId="3711870336" sldId="258"/>
        </pc:sldMkLst>
        <pc:spChg chg="mod">
          <ac:chgData name="Jerabek, Alexander J." userId="S::jerabek.alexander_j@uqam.ca::16b13b43-fd06-4c9d-85aa-45dbfe24a520" providerId="AD" clId="Web-{92E6F639-5E3D-4F0D-931C-87D57D0D8F25}" dt="2021-01-18T22:14:31.317" v="5" actId="20577"/>
          <ac:spMkLst>
            <pc:docMk/>
            <pc:sldMk cId="3711870336" sldId="258"/>
            <ac:spMk id="2" creationId="{00000000-0000-0000-0000-000000000000}"/>
          </ac:spMkLst>
        </pc:spChg>
        <pc:spChg chg="mod">
          <ac:chgData name="Jerabek, Alexander J." userId="S::jerabek.alexander_j@uqam.ca::16b13b43-fd06-4c9d-85aa-45dbfe24a520" providerId="AD" clId="Web-{92E6F639-5E3D-4F0D-931C-87D57D0D8F25}" dt="2021-01-18T22:16:41.521" v="16" actId="20577"/>
          <ac:spMkLst>
            <pc:docMk/>
            <pc:sldMk cId="3711870336" sldId="258"/>
            <ac:spMk id="3" creationId="{00000000-0000-0000-0000-000000000000}"/>
          </ac:spMkLst>
        </pc:spChg>
      </pc:sldChg>
      <pc:sldChg chg="modSp ord">
        <pc:chgData name="Jerabek, Alexander J." userId="S::jerabek.alexander_j@uqam.ca::16b13b43-fd06-4c9d-85aa-45dbfe24a520" providerId="AD" clId="Web-{92E6F639-5E3D-4F0D-931C-87D57D0D8F25}" dt="2021-01-18T22:18:57.647" v="17" actId="20577"/>
        <pc:sldMkLst>
          <pc:docMk/>
          <pc:sldMk cId="2476192178" sldId="260"/>
        </pc:sldMkLst>
        <pc:spChg chg="mod">
          <ac:chgData name="Jerabek, Alexander J." userId="S::jerabek.alexander_j@uqam.ca::16b13b43-fd06-4c9d-85aa-45dbfe24a520" providerId="AD" clId="Web-{92E6F639-5E3D-4F0D-931C-87D57D0D8F25}" dt="2021-01-18T22:18:57.647" v="17" actId="20577"/>
          <ac:spMkLst>
            <pc:docMk/>
            <pc:sldMk cId="2476192178" sldId="260"/>
            <ac:spMk id="4" creationId="{43A0A303-F826-4445-9E82-EC75339C1339}"/>
          </ac:spMkLst>
        </pc:spChg>
      </pc:sldChg>
      <pc:sldChg chg="modSp">
        <pc:chgData name="Jerabek, Alexander J." userId="S::jerabek.alexander_j@uqam.ca::16b13b43-fd06-4c9d-85aa-45dbfe24a520" providerId="AD" clId="Web-{92E6F639-5E3D-4F0D-931C-87D57D0D8F25}" dt="2021-01-18T22:15:50.161" v="13" actId="20577"/>
        <pc:sldMkLst>
          <pc:docMk/>
          <pc:sldMk cId="2853320113" sldId="261"/>
        </pc:sldMkLst>
        <pc:spChg chg="mod">
          <ac:chgData name="Jerabek, Alexander J." userId="S::jerabek.alexander_j@uqam.ca::16b13b43-fd06-4c9d-85aa-45dbfe24a520" providerId="AD" clId="Web-{92E6F639-5E3D-4F0D-931C-87D57D0D8F25}" dt="2021-01-18T22:15:50.161" v="13" actId="20577"/>
          <ac:spMkLst>
            <pc:docMk/>
            <pc:sldMk cId="2853320113" sldId="261"/>
            <ac:spMk id="4" creationId="{068C20A7-544C-43CA-AC57-96C42D7F676D}"/>
          </ac:spMkLst>
        </pc:spChg>
      </pc:sldChg>
      <pc:sldChg chg="modSp">
        <pc:chgData name="Jerabek, Alexander J." userId="S::jerabek.alexander_j@uqam.ca::16b13b43-fd06-4c9d-85aa-45dbfe24a520" providerId="AD" clId="Web-{92E6F639-5E3D-4F0D-931C-87D57D0D8F25}" dt="2021-01-18T22:16:37.083" v="15" actId="20577"/>
        <pc:sldMkLst>
          <pc:docMk/>
          <pc:sldMk cId="39286356" sldId="262"/>
        </pc:sldMkLst>
        <pc:spChg chg="mod">
          <ac:chgData name="Jerabek, Alexander J." userId="S::jerabek.alexander_j@uqam.ca::16b13b43-fd06-4c9d-85aa-45dbfe24a520" providerId="AD" clId="Web-{92E6F639-5E3D-4F0D-931C-87D57D0D8F25}" dt="2021-01-18T22:16:37.083" v="15" actId="20577"/>
          <ac:spMkLst>
            <pc:docMk/>
            <pc:sldMk cId="39286356" sldId="262"/>
            <ac:spMk id="5" creationId="{60B75F80-4745-4DE8-835B-7DE60F8CD6B2}"/>
          </ac:spMkLst>
        </pc:spChg>
      </pc:sldChg>
      <pc:sldChg chg="modSp ord">
        <pc:chgData name="Jerabek, Alexander J." userId="S::jerabek.alexander_j@uqam.ca::16b13b43-fd06-4c9d-85aa-45dbfe24a520" providerId="AD" clId="Web-{92E6F639-5E3D-4F0D-931C-87D57D0D8F25}" dt="2021-01-18T22:15:38.411" v="11" actId="20577"/>
        <pc:sldMkLst>
          <pc:docMk/>
          <pc:sldMk cId="1996228506" sldId="264"/>
        </pc:sldMkLst>
        <pc:spChg chg="mod">
          <ac:chgData name="Jerabek, Alexander J." userId="S::jerabek.alexander_j@uqam.ca::16b13b43-fd06-4c9d-85aa-45dbfe24a520" providerId="AD" clId="Web-{92E6F639-5E3D-4F0D-931C-87D57D0D8F25}" dt="2021-01-18T22:15:38.411" v="11" actId="20577"/>
          <ac:spMkLst>
            <pc:docMk/>
            <pc:sldMk cId="1996228506" sldId="264"/>
            <ac:spMk id="4" creationId="{B25F6242-8332-4B3B-8852-E969E235A6C8}"/>
          </ac:spMkLst>
        </pc:spChg>
      </pc:sldChg>
    </pc:docChg>
  </pc:docChgLst>
  <pc:docChgLst>
    <pc:chgData name="Jerabek, Alexander J." userId="S::jerabek.alexander_j@uqam.ca::16b13b43-fd06-4c9d-85aa-45dbfe24a520" providerId="AD" clId="Web-{2F4F4C40-72DB-4328-B62C-BF493F3C5743}"/>
    <pc:docChg chg="addSld delSld modSld">
      <pc:chgData name="Jerabek, Alexander J." userId="S::jerabek.alexander_j@uqam.ca::16b13b43-fd06-4c9d-85aa-45dbfe24a520" providerId="AD" clId="Web-{2F4F4C40-72DB-4328-B62C-BF493F3C5743}" dt="2021-01-19T15:12:54.066" v="770" actId="20577"/>
      <pc:docMkLst>
        <pc:docMk/>
      </pc:docMkLst>
      <pc:sldChg chg="modSp">
        <pc:chgData name="Jerabek, Alexander J." userId="S::jerabek.alexander_j@uqam.ca::16b13b43-fd06-4c9d-85aa-45dbfe24a520" providerId="AD" clId="Web-{2F4F4C40-72DB-4328-B62C-BF493F3C5743}" dt="2021-01-19T15:12:54.066" v="770" actId="20577"/>
        <pc:sldMkLst>
          <pc:docMk/>
          <pc:sldMk cId="3711870336" sldId="258"/>
        </pc:sldMkLst>
        <pc:spChg chg="mod">
          <ac:chgData name="Jerabek, Alexander J." userId="S::jerabek.alexander_j@uqam.ca::16b13b43-fd06-4c9d-85aa-45dbfe24a520" providerId="AD" clId="Web-{2F4F4C40-72DB-4328-B62C-BF493F3C5743}" dt="2021-01-19T15:12:54.066" v="770" actId="20577"/>
          <ac:spMkLst>
            <pc:docMk/>
            <pc:sldMk cId="3711870336" sldId="258"/>
            <ac:spMk id="2" creationId="{00000000-0000-0000-0000-000000000000}"/>
          </ac:spMkLst>
        </pc:spChg>
        <pc:spChg chg="mod">
          <ac:chgData name="Jerabek, Alexander J." userId="S::jerabek.alexander_j@uqam.ca::16b13b43-fd06-4c9d-85aa-45dbfe24a520" providerId="AD" clId="Web-{2F4F4C40-72DB-4328-B62C-BF493F3C5743}" dt="2021-01-19T15:12:50.128" v="769" actId="20577"/>
          <ac:spMkLst>
            <pc:docMk/>
            <pc:sldMk cId="3711870336" sldId="258"/>
            <ac:spMk id="3" creationId="{00000000-0000-0000-0000-000000000000}"/>
          </ac:spMkLst>
        </pc:spChg>
      </pc:sldChg>
      <pc:sldChg chg="modSp">
        <pc:chgData name="Jerabek, Alexander J." userId="S::jerabek.alexander_j@uqam.ca::16b13b43-fd06-4c9d-85aa-45dbfe24a520" providerId="AD" clId="Web-{2F4F4C40-72DB-4328-B62C-BF493F3C5743}" dt="2021-01-19T14:14:52.279" v="62" actId="20577"/>
        <pc:sldMkLst>
          <pc:docMk/>
          <pc:sldMk cId="2476192178" sldId="260"/>
        </pc:sldMkLst>
        <pc:spChg chg="mod">
          <ac:chgData name="Jerabek, Alexander J." userId="S::jerabek.alexander_j@uqam.ca::16b13b43-fd06-4c9d-85aa-45dbfe24a520" providerId="AD" clId="Web-{2F4F4C40-72DB-4328-B62C-BF493F3C5743}" dt="2021-01-19T14:14:52.279" v="62" actId="20577"/>
          <ac:spMkLst>
            <pc:docMk/>
            <pc:sldMk cId="2476192178" sldId="260"/>
            <ac:spMk id="4" creationId="{43A0A303-F826-4445-9E82-EC75339C1339}"/>
          </ac:spMkLst>
        </pc:spChg>
        <pc:picChg chg="mod">
          <ac:chgData name="Jerabek, Alexander J." userId="S::jerabek.alexander_j@uqam.ca::16b13b43-fd06-4c9d-85aa-45dbfe24a520" providerId="AD" clId="Web-{2F4F4C40-72DB-4328-B62C-BF493F3C5743}" dt="2021-01-19T14:14:31.919" v="60" actId="1076"/>
          <ac:picMkLst>
            <pc:docMk/>
            <pc:sldMk cId="2476192178" sldId="260"/>
            <ac:picMk id="6" creationId="{0746501D-59AA-4143-A62C-99FF53619F87}"/>
          </ac:picMkLst>
        </pc:picChg>
      </pc:sldChg>
      <pc:sldChg chg="modSp">
        <pc:chgData name="Jerabek, Alexander J." userId="S::jerabek.alexander_j@uqam.ca::16b13b43-fd06-4c9d-85aa-45dbfe24a520" providerId="AD" clId="Web-{2F4F4C40-72DB-4328-B62C-BF493F3C5743}" dt="2021-01-19T14:15:44.623" v="64" actId="20577"/>
        <pc:sldMkLst>
          <pc:docMk/>
          <pc:sldMk cId="2853320113" sldId="261"/>
        </pc:sldMkLst>
        <pc:spChg chg="mod">
          <ac:chgData name="Jerabek, Alexander J." userId="S::jerabek.alexander_j@uqam.ca::16b13b43-fd06-4c9d-85aa-45dbfe24a520" providerId="AD" clId="Web-{2F4F4C40-72DB-4328-B62C-BF493F3C5743}" dt="2021-01-19T14:15:44.623" v="64" actId="20577"/>
          <ac:spMkLst>
            <pc:docMk/>
            <pc:sldMk cId="2853320113" sldId="261"/>
            <ac:spMk id="4" creationId="{068C20A7-544C-43CA-AC57-96C42D7F676D}"/>
          </ac:spMkLst>
        </pc:spChg>
      </pc:sldChg>
      <pc:sldChg chg="modSp del">
        <pc:chgData name="Jerabek, Alexander J." userId="S::jerabek.alexander_j@uqam.ca::16b13b43-fd06-4c9d-85aa-45dbfe24a520" providerId="AD" clId="Web-{2F4F4C40-72DB-4328-B62C-BF493F3C5743}" dt="2021-01-19T14:17:19.920" v="68"/>
        <pc:sldMkLst>
          <pc:docMk/>
          <pc:sldMk cId="39286356" sldId="262"/>
        </pc:sldMkLst>
        <pc:spChg chg="mod">
          <ac:chgData name="Jerabek, Alexander J." userId="S::jerabek.alexander_j@uqam.ca::16b13b43-fd06-4c9d-85aa-45dbfe24a520" providerId="AD" clId="Web-{2F4F4C40-72DB-4328-B62C-BF493F3C5743}" dt="2021-01-19T14:17:13.295" v="67" actId="20577"/>
          <ac:spMkLst>
            <pc:docMk/>
            <pc:sldMk cId="39286356" sldId="262"/>
            <ac:spMk id="6" creationId="{CEB03336-8CF7-40E5-BBEE-99B3938813BD}"/>
          </ac:spMkLst>
        </pc:spChg>
      </pc:sldChg>
      <pc:sldChg chg="modSp">
        <pc:chgData name="Jerabek, Alexander J." userId="S::jerabek.alexander_j@uqam.ca::16b13b43-fd06-4c9d-85aa-45dbfe24a520" providerId="AD" clId="Web-{2F4F4C40-72DB-4328-B62C-BF493F3C5743}" dt="2021-01-19T14:32:21.414" v="489" actId="14100"/>
        <pc:sldMkLst>
          <pc:docMk/>
          <pc:sldMk cId="2682289115" sldId="263"/>
        </pc:sldMkLst>
        <pc:picChg chg="mod">
          <ac:chgData name="Jerabek, Alexander J." userId="S::jerabek.alexander_j@uqam.ca::16b13b43-fd06-4c9d-85aa-45dbfe24a520" providerId="AD" clId="Web-{2F4F4C40-72DB-4328-B62C-BF493F3C5743}" dt="2021-01-19T14:32:21.414" v="489" actId="14100"/>
          <ac:picMkLst>
            <pc:docMk/>
            <pc:sldMk cId="2682289115" sldId="263"/>
            <ac:picMk id="7" creationId="{B9833341-9286-43B7-B797-61C6D4BA2336}"/>
          </ac:picMkLst>
        </pc:picChg>
      </pc:sldChg>
      <pc:sldChg chg="addSp modSp">
        <pc:chgData name="Jerabek, Alexander J." userId="S::jerabek.alexander_j@uqam.ca::16b13b43-fd06-4c9d-85aa-45dbfe24a520" providerId="AD" clId="Web-{2F4F4C40-72DB-4328-B62C-BF493F3C5743}" dt="2021-01-19T14:48:06.606" v="583" actId="20577"/>
        <pc:sldMkLst>
          <pc:docMk/>
          <pc:sldMk cId="1996228506" sldId="264"/>
        </pc:sldMkLst>
        <pc:spChg chg="mod">
          <ac:chgData name="Jerabek, Alexander J." userId="S::jerabek.alexander_j@uqam.ca::16b13b43-fd06-4c9d-85aa-45dbfe24a520" providerId="AD" clId="Web-{2F4F4C40-72DB-4328-B62C-BF493F3C5743}" dt="2021-01-19T14:48:06.606" v="583" actId="20577"/>
          <ac:spMkLst>
            <pc:docMk/>
            <pc:sldMk cId="1996228506" sldId="264"/>
            <ac:spMk id="4" creationId="{B25F6242-8332-4B3B-8852-E969E235A6C8}"/>
          </ac:spMkLst>
        </pc:spChg>
        <pc:spChg chg="add mod">
          <ac:chgData name="Jerabek, Alexander J." userId="S::jerabek.alexander_j@uqam.ca::16b13b43-fd06-4c9d-85aa-45dbfe24a520" providerId="AD" clId="Web-{2F4F4C40-72DB-4328-B62C-BF493F3C5743}" dt="2021-01-19T14:46:42.903" v="545" actId="1076"/>
          <ac:spMkLst>
            <pc:docMk/>
            <pc:sldMk cId="1996228506" sldId="264"/>
            <ac:spMk id="7" creationId="{5A5762C0-7197-4819-AF21-5C23D74138DD}"/>
          </ac:spMkLst>
        </pc:spChg>
      </pc:sldChg>
      <pc:sldChg chg="addSp modSp">
        <pc:chgData name="Jerabek, Alexander J." userId="S::jerabek.alexander_j@uqam.ca::16b13b43-fd06-4c9d-85aa-45dbfe24a520" providerId="AD" clId="Web-{2F4F4C40-72DB-4328-B62C-BF493F3C5743}" dt="2021-01-19T14:30:48.039" v="488"/>
        <pc:sldMkLst>
          <pc:docMk/>
          <pc:sldMk cId="2146068332" sldId="265"/>
        </pc:sldMkLst>
        <pc:spChg chg="mod">
          <ac:chgData name="Jerabek, Alexander J." userId="S::jerabek.alexander_j@uqam.ca::16b13b43-fd06-4c9d-85aa-45dbfe24a520" providerId="AD" clId="Web-{2F4F4C40-72DB-4328-B62C-BF493F3C5743}" dt="2021-01-19T14:29:49.789" v="400" actId="20577"/>
          <ac:spMkLst>
            <pc:docMk/>
            <pc:sldMk cId="2146068332" sldId="265"/>
            <ac:spMk id="4" creationId="{E39C1CD1-7E7E-4965-BD39-3CAFDF764A00}"/>
          </ac:spMkLst>
        </pc:spChg>
        <pc:spChg chg="add">
          <ac:chgData name="Jerabek, Alexander J." userId="S::jerabek.alexander_j@uqam.ca::16b13b43-fd06-4c9d-85aa-45dbfe24a520" providerId="AD" clId="Web-{2F4F4C40-72DB-4328-B62C-BF493F3C5743}" dt="2021-01-19T14:30:48.039" v="488"/>
          <ac:spMkLst>
            <pc:docMk/>
            <pc:sldMk cId="2146068332" sldId="265"/>
            <ac:spMk id="78" creationId="{EA310A96-3F13-4684-AAE5-94EB44B06EC5}"/>
          </ac:spMkLst>
        </pc:spChg>
      </pc:sldChg>
      <pc:sldChg chg="modSp">
        <pc:chgData name="Jerabek, Alexander J." userId="S::jerabek.alexander_j@uqam.ca::16b13b43-fd06-4c9d-85aa-45dbfe24a520" providerId="AD" clId="Web-{2F4F4C40-72DB-4328-B62C-BF493F3C5743}" dt="2021-01-19T14:33:58.493" v="496" actId="20577"/>
        <pc:sldMkLst>
          <pc:docMk/>
          <pc:sldMk cId="2096789832" sldId="266"/>
        </pc:sldMkLst>
        <pc:spChg chg="mod">
          <ac:chgData name="Jerabek, Alexander J." userId="S::jerabek.alexander_j@uqam.ca::16b13b43-fd06-4c9d-85aa-45dbfe24a520" providerId="AD" clId="Web-{2F4F4C40-72DB-4328-B62C-BF493F3C5743}" dt="2021-01-19T14:33:58.493" v="496" actId="20577"/>
          <ac:spMkLst>
            <pc:docMk/>
            <pc:sldMk cId="2096789832" sldId="266"/>
            <ac:spMk id="4" creationId="{D061D204-F655-469B-8ED7-0E777F622C6F}"/>
          </ac:spMkLst>
        </pc:spChg>
      </pc:sldChg>
      <pc:sldChg chg="modSp add replId">
        <pc:chgData name="Jerabek, Alexander J." userId="S::jerabek.alexander_j@uqam.ca::16b13b43-fd06-4c9d-85aa-45dbfe24a520" providerId="AD" clId="Web-{2F4F4C40-72DB-4328-B62C-BF493F3C5743}" dt="2021-01-19T14:30:31.070" v="487" actId="20577"/>
        <pc:sldMkLst>
          <pc:docMk/>
          <pc:sldMk cId="1605463607" sldId="267"/>
        </pc:sldMkLst>
        <pc:spChg chg="mod">
          <ac:chgData name="Jerabek, Alexander J." userId="S::jerabek.alexander_j@uqam.ca::16b13b43-fd06-4c9d-85aa-45dbfe24a520" providerId="AD" clId="Web-{2F4F4C40-72DB-4328-B62C-BF493F3C5743}" dt="2021-01-19T14:30:31.070" v="487" actId="20577"/>
          <ac:spMkLst>
            <pc:docMk/>
            <pc:sldMk cId="1605463607" sldId="267"/>
            <ac:spMk id="5" creationId="{60B75F80-4745-4DE8-835B-7DE60F8CD6B2}"/>
          </ac:spMkLst>
        </pc:spChg>
      </pc:sldChg>
      <pc:sldChg chg="modSp add replId">
        <pc:chgData name="Jerabek, Alexander J." userId="S::jerabek.alexander_j@uqam.ca::16b13b43-fd06-4c9d-85aa-45dbfe24a520" providerId="AD" clId="Web-{2F4F4C40-72DB-4328-B62C-BF493F3C5743}" dt="2021-01-19T14:25:53.475" v="353" actId="20577"/>
        <pc:sldMkLst>
          <pc:docMk/>
          <pc:sldMk cId="2122831474" sldId="268"/>
        </pc:sldMkLst>
        <pc:spChg chg="mod">
          <ac:chgData name="Jerabek, Alexander J." userId="S::jerabek.alexander_j@uqam.ca::16b13b43-fd06-4c9d-85aa-45dbfe24a520" providerId="AD" clId="Web-{2F4F4C40-72DB-4328-B62C-BF493F3C5743}" dt="2021-01-19T14:25:53.475" v="353" actId="20577"/>
          <ac:spMkLst>
            <pc:docMk/>
            <pc:sldMk cId="2122831474" sldId="268"/>
            <ac:spMk id="4" creationId="{068C20A7-544C-43CA-AC57-96C42D7F676D}"/>
          </ac:spMkLst>
        </pc:spChg>
        <pc:spChg chg="mod">
          <ac:chgData name="Jerabek, Alexander J." userId="S::jerabek.alexander_j@uqam.ca::16b13b43-fd06-4c9d-85aa-45dbfe24a520" providerId="AD" clId="Web-{2F4F4C40-72DB-4328-B62C-BF493F3C5743}" dt="2021-01-19T14:20:41.249" v="194" actId="20577"/>
          <ac:spMkLst>
            <pc:docMk/>
            <pc:sldMk cId="2122831474" sldId="268"/>
            <ac:spMk id="6" creationId="{B043276A-3D00-45CA-A229-F0F069AE3258}"/>
          </ac:spMkLst>
        </pc:spChg>
        <pc:spChg chg="mod">
          <ac:chgData name="Jerabek, Alexander J." userId="S::jerabek.alexander_j@uqam.ca::16b13b43-fd06-4c9d-85aa-45dbfe24a520" providerId="AD" clId="Web-{2F4F4C40-72DB-4328-B62C-BF493F3C5743}" dt="2021-01-19T14:17:48.529" v="76" actId="20577"/>
          <ac:spMkLst>
            <pc:docMk/>
            <pc:sldMk cId="2122831474" sldId="268"/>
            <ac:spMk id="7" creationId="{0291BD06-F22E-43B3-A39E-8A7163B6B0F9}"/>
          </ac:spMkLst>
        </pc:spChg>
      </pc:sldChg>
    </pc:docChg>
  </pc:docChgLst>
  <pc:docChgLst>
    <pc:chgData name="Dickner, Nicolas" userId="S::dickner.nicolas@uqam.ca::cff26d1f-033f-44f5-bca0-a88fd543f9d1" providerId="AD" clId="Web-{B48E53F6-4DF1-42DB-8AA7-3E2ECCA7A7DA}"/>
    <pc:docChg chg="addSld delSld modSld">
      <pc:chgData name="Dickner, Nicolas" userId="S::dickner.nicolas@uqam.ca::cff26d1f-033f-44f5-bca0-a88fd543f9d1" providerId="AD" clId="Web-{B48E53F6-4DF1-42DB-8AA7-3E2ECCA7A7DA}" dt="2021-01-15T14:01:56.893" v="144" actId="20577"/>
      <pc:docMkLst>
        <pc:docMk/>
      </pc:docMkLst>
      <pc:sldChg chg="modSp">
        <pc:chgData name="Dickner, Nicolas" userId="S::dickner.nicolas@uqam.ca::cff26d1f-033f-44f5-bca0-a88fd543f9d1" providerId="AD" clId="Web-{B48E53F6-4DF1-42DB-8AA7-3E2ECCA7A7DA}" dt="2021-01-15T14:01:56.893" v="144" actId="20577"/>
        <pc:sldMkLst>
          <pc:docMk/>
          <pc:sldMk cId="3711870336" sldId="258"/>
        </pc:sldMkLst>
        <pc:spChg chg="mod">
          <ac:chgData name="Dickner, Nicolas" userId="S::dickner.nicolas@uqam.ca::cff26d1f-033f-44f5-bca0-a88fd543f9d1" providerId="AD" clId="Web-{B48E53F6-4DF1-42DB-8AA7-3E2ECCA7A7DA}" dt="2021-01-15T14:01:56.893" v="144" actId="20577"/>
          <ac:spMkLst>
            <pc:docMk/>
            <pc:sldMk cId="3711870336" sldId="258"/>
            <ac:spMk id="3" creationId="{00000000-0000-0000-0000-000000000000}"/>
          </ac:spMkLst>
        </pc:spChg>
      </pc:sldChg>
      <pc:sldChg chg="modSp new">
        <pc:chgData name="Dickner, Nicolas" userId="S::dickner.nicolas@uqam.ca::cff26d1f-033f-44f5-bca0-a88fd543f9d1" providerId="AD" clId="Web-{B48E53F6-4DF1-42DB-8AA7-3E2ECCA7A7DA}" dt="2021-01-15T13:55:18.813" v="96" actId="20577"/>
        <pc:sldMkLst>
          <pc:docMk/>
          <pc:sldMk cId="2006189098" sldId="259"/>
        </pc:sldMkLst>
        <pc:spChg chg="mod">
          <ac:chgData name="Dickner, Nicolas" userId="S::dickner.nicolas@uqam.ca::cff26d1f-033f-44f5-bca0-a88fd543f9d1" providerId="AD" clId="Web-{B48E53F6-4DF1-42DB-8AA7-3E2ECCA7A7DA}" dt="2021-01-15T13:55:18.813" v="96" actId="20577"/>
          <ac:spMkLst>
            <pc:docMk/>
            <pc:sldMk cId="2006189098" sldId="259"/>
            <ac:spMk id="2" creationId="{837FDA77-0674-4DAB-9688-CF7EFB5E489C}"/>
          </ac:spMkLst>
        </pc:spChg>
        <pc:spChg chg="mod">
          <ac:chgData name="Dickner, Nicolas" userId="S::dickner.nicolas@uqam.ca::cff26d1f-033f-44f5-bca0-a88fd543f9d1" providerId="AD" clId="Web-{B48E53F6-4DF1-42DB-8AA7-3E2ECCA7A7DA}" dt="2021-01-15T13:54:47.764" v="93"/>
          <ac:spMkLst>
            <pc:docMk/>
            <pc:sldMk cId="2006189098" sldId="259"/>
            <ac:spMk id="4" creationId="{587F824B-0E04-4BC5-AE67-8EF9A2475D18}"/>
          </ac:spMkLst>
        </pc:spChg>
      </pc:sldChg>
      <pc:sldChg chg="addSp delSp modSp new">
        <pc:chgData name="Dickner, Nicolas" userId="S::dickner.nicolas@uqam.ca::cff26d1f-033f-44f5-bca0-a88fd543f9d1" providerId="AD" clId="Web-{B48E53F6-4DF1-42DB-8AA7-3E2ECCA7A7DA}" dt="2021-01-15T13:59:52.966" v="137" actId="1076"/>
        <pc:sldMkLst>
          <pc:docMk/>
          <pc:sldMk cId="2476192178" sldId="260"/>
        </pc:sldMkLst>
        <pc:spChg chg="mod">
          <ac:chgData name="Dickner, Nicolas" userId="S::dickner.nicolas@uqam.ca::cff26d1f-033f-44f5-bca0-a88fd543f9d1" providerId="AD" clId="Web-{B48E53F6-4DF1-42DB-8AA7-3E2ECCA7A7DA}" dt="2021-01-15T13:54:21.201" v="89" actId="20577"/>
          <ac:spMkLst>
            <pc:docMk/>
            <pc:sldMk cId="2476192178" sldId="260"/>
            <ac:spMk id="2" creationId="{0B0A5B61-AFAF-4696-B8A1-D57889CAF5B9}"/>
          </ac:spMkLst>
        </pc:spChg>
        <pc:spChg chg="mod">
          <ac:chgData name="Dickner, Nicolas" userId="S::dickner.nicolas@uqam.ca::cff26d1f-033f-44f5-bca0-a88fd543f9d1" providerId="AD" clId="Web-{B48E53F6-4DF1-42DB-8AA7-3E2ECCA7A7DA}" dt="2021-01-15T13:59:50.700" v="136" actId="20577"/>
          <ac:spMkLst>
            <pc:docMk/>
            <pc:sldMk cId="2476192178" sldId="260"/>
            <ac:spMk id="4" creationId="{43A0A303-F826-4445-9E82-EC75339C1339}"/>
          </ac:spMkLst>
        </pc:spChg>
        <pc:picChg chg="add del mod">
          <ac:chgData name="Dickner, Nicolas" userId="S::dickner.nicolas@uqam.ca::cff26d1f-033f-44f5-bca0-a88fd543f9d1" providerId="AD" clId="Web-{B48E53F6-4DF1-42DB-8AA7-3E2ECCA7A7DA}" dt="2021-01-15T13:51:24.224" v="50"/>
          <ac:picMkLst>
            <pc:docMk/>
            <pc:sldMk cId="2476192178" sldId="260"/>
            <ac:picMk id="5" creationId="{0F3CCADA-C626-4F5F-9ABC-FCDFE0A58672}"/>
          </ac:picMkLst>
        </pc:picChg>
        <pc:picChg chg="add mod">
          <ac:chgData name="Dickner, Nicolas" userId="S::dickner.nicolas@uqam.ca::cff26d1f-033f-44f5-bca0-a88fd543f9d1" providerId="AD" clId="Web-{B48E53F6-4DF1-42DB-8AA7-3E2ECCA7A7DA}" dt="2021-01-15T13:59:52.966" v="137" actId="1076"/>
          <ac:picMkLst>
            <pc:docMk/>
            <pc:sldMk cId="2476192178" sldId="260"/>
            <ac:picMk id="6" creationId="{0746501D-59AA-4143-A62C-99FF53619F87}"/>
          </ac:picMkLst>
        </pc:picChg>
      </pc:sldChg>
      <pc:sldChg chg="new del">
        <pc:chgData name="Dickner, Nicolas" userId="S::dickner.nicolas@uqam.ca::cff26d1f-033f-44f5-bca0-a88fd543f9d1" providerId="AD" clId="Web-{B48E53F6-4DF1-42DB-8AA7-3E2ECCA7A7DA}" dt="2021-01-15T13:53:44.371" v="74"/>
        <pc:sldMkLst>
          <pc:docMk/>
          <pc:sldMk cId="557400397" sldId="261"/>
        </pc:sldMkLst>
      </pc:sldChg>
      <pc:sldChg chg="new del">
        <pc:chgData name="Dickner, Nicolas" userId="S::dickner.nicolas@uqam.ca::cff26d1f-033f-44f5-bca0-a88fd543f9d1" providerId="AD" clId="Web-{B48E53F6-4DF1-42DB-8AA7-3E2ECCA7A7DA}" dt="2021-01-15T13:53:35.371" v="72"/>
        <pc:sldMkLst>
          <pc:docMk/>
          <pc:sldMk cId="2862809821" sldId="261"/>
        </pc:sldMkLst>
      </pc:sldChg>
    </pc:docChg>
  </pc:docChgLst>
  <pc:docChgLst>
    <pc:chgData name="Michel" userId="cebfcda7-4caa-41d7-a157-9ba80a0ac390" providerId="ADAL" clId="{00B20E53-DDFE-4F5B-BC94-EAF37F1F3F5E}"/>
    <pc:docChg chg="undo custSel addSld delSld modSld">
      <pc:chgData name="Michel" userId="cebfcda7-4caa-41d7-a157-9ba80a0ac390" providerId="ADAL" clId="{00B20E53-DDFE-4F5B-BC94-EAF37F1F3F5E}" dt="2021-01-19T14:21:16.884" v="1028" actId="1076"/>
      <pc:docMkLst>
        <pc:docMk/>
      </pc:docMkLst>
      <pc:sldChg chg="del">
        <pc:chgData name="Michel" userId="cebfcda7-4caa-41d7-a157-9ba80a0ac390" providerId="ADAL" clId="{00B20E53-DDFE-4F5B-BC94-EAF37F1F3F5E}" dt="2021-01-14T19:02:15.265" v="0" actId="2696"/>
        <pc:sldMkLst>
          <pc:docMk/>
          <pc:sldMk cId="2163135518" sldId="256"/>
        </pc:sldMkLst>
      </pc:sldChg>
      <pc:sldChg chg="del">
        <pc:chgData name="Michel" userId="cebfcda7-4caa-41d7-a157-9ba80a0ac390" providerId="ADAL" clId="{00B20E53-DDFE-4F5B-BC94-EAF37F1F3F5E}" dt="2021-01-14T19:02:20.506" v="1" actId="2696"/>
        <pc:sldMkLst>
          <pc:docMk/>
          <pc:sldMk cId="1155112819" sldId="257"/>
        </pc:sldMkLst>
      </pc:sldChg>
      <pc:sldChg chg="modSp">
        <pc:chgData name="Michel" userId="cebfcda7-4caa-41d7-a157-9ba80a0ac390" providerId="ADAL" clId="{00B20E53-DDFE-4F5B-BC94-EAF37F1F3F5E}" dt="2021-01-14T19:07:54.372" v="73" actId="14100"/>
        <pc:sldMkLst>
          <pc:docMk/>
          <pc:sldMk cId="3711870336" sldId="258"/>
        </pc:sldMkLst>
        <pc:spChg chg="mod">
          <ac:chgData name="Michel" userId="cebfcda7-4caa-41d7-a157-9ba80a0ac390" providerId="ADAL" clId="{00B20E53-DDFE-4F5B-BC94-EAF37F1F3F5E}" dt="2021-01-14T19:03:09.635" v="45" actId="27636"/>
          <ac:spMkLst>
            <pc:docMk/>
            <pc:sldMk cId="3711870336" sldId="258"/>
            <ac:spMk id="2" creationId="{00000000-0000-0000-0000-000000000000}"/>
          </ac:spMkLst>
        </pc:spChg>
        <pc:spChg chg="mod">
          <ac:chgData name="Michel" userId="cebfcda7-4caa-41d7-a157-9ba80a0ac390" providerId="ADAL" clId="{00B20E53-DDFE-4F5B-BC94-EAF37F1F3F5E}" dt="2021-01-14T19:07:54.372" v="73" actId="14100"/>
          <ac:spMkLst>
            <pc:docMk/>
            <pc:sldMk cId="3711870336" sldId="258"/>
            <ac:spMk id="3" creationId="{00000000-0000-0000-0000-000000000000}"/>
          </ac:spMkLst>
        </pc:spChg>
      </pc:sldChg>
      <pc:sldChg chg="modSp mod">
        <pc:chgData name="Michel" userId="cebfcda7-4caa-41d7-a157-9ba80a0ac390" providerId="ADAL" clId="{00B20E53-DDFE-4F5B-BC94-EAF37F1F3F5E}" dt="2021-01-19T13:44:06.395" v="674" actId="20577"/>
        <pc:sldMkLst>
          <pc:docMk/>
          <pc:sldMk cId="2006189098" sldId="259"/>
        </pc:sldMkLst>
        <pc:spChg chg="mod">
          <ac:chgData name="Michel" userId="cebfcda7-4caa-41d7-a157-9ba80a0ac390" providerId="ADAL" clId="{00B20E53-DDFE-4F5B-BC94-EAF37F1F3F5E}" dt="2021-01-19T13:44:06.395" v="674" actId="20577"/>
          <ac:spMkLst>
            <pc:docMk/>
            <pc:sldMk cId="2006189098" sldId="259"/>
            <ac:spMk id="7" creationId="{A5D143FC-352D-4B4B-B500-AB951580D3C0}"/>
          </ac:spMkLst>
        </pc:spChg>
      </pc:sldChg>
      <pc:sldChg chg="del">
        <pc:chgData name="Michel" userId="cebfcda7-4caa-41d7-a157-9ba80a0ac390" providerId="ADAL" clId="{00B20E53-DDFE-4F5B-BC94-EAF37F1F3F5E}" dt="2021-01-14T19:02:33.956" v="3" actId="2696"/>
        <pc:sldMkLst>
          <pc:docMk/>
          <pc:sldMk cId="3986119665" sldId="260"/>
        </pc:sldMkLst>
      </pc:sldChg>
      <pc:sldChg chg="del">
        <pc:chgData name="Michel" userId="cebfcda7-4caa-41d7-a157-9ba80a0ac390" providerId="ADAL" clId="{00B20E53-DDFE-4F5B-BC94-EAF37F1F3F5E}" dt="2021-01-14T19:02:33.971" v="4" actId="2696"/>
        <pc:sldMkLst>
          <pc:docMk/>
          <pc:sldMk cId="1739814314" sldId="261"/>
        </pc:sldMkLst>
      </pc:sldChg>
      <pc:sldChg chg="addSp modSp mod">
        <pc:chgData name="Michel" userId="cebfcda7-4caa-41d7-a157-9ba80a0ac390" providerId="ADAL" clId="{00B20E53-DDFE-4F5B-BC94-EAF37F1F3F5E}" dt="2021-01-19T14:21:16.884" v="1028" actId="1076"/>
        <pc:sldMkLst>
          <pc:docMk/>
          <pc:sldMk cId="2853320113" sldId="261"/>
        </pc:sldMkLst>
        <pc:spChg chg="mod">
          <ac:chgData name="Michel" userId="cebfcda7-4caa-41d7-a157-9ba80a0ac390" providerId="ADAL" clId="{00B20E53-DDFE-4F5B-BC94-EAF37F1F3F5E}" dt="2021-01-19T14:20:35.742" v="1027" actId="20577"/>
          <ac:spMkLst>
            <pc:docMk/>
            <pc:sldMk cId="2853320113" sldId="261"/>
            <ac:spMk id="4" creationId="{068C20A7-544C-43CA-AC57-96C42D7F676D}"/>
          </ac:spMkLst>
        </pc:spChg>
        <pc:picChg chg="add mod">
          <ac:chgData name="Michel" userId="cebfcda7-4caa-41d7-a157-9ba80a0ac390" providerId="ADAL" clId="{00B20E53-DDFE-4F5B-BC94-EAF37F1F3F5E}" dt="2021-01-19T14:21:16.884" v="1028" actId="1076"/>
          <ac:picMkLst>
            <pc:docMk/>
            <pc:sldMk cId="2853320113" sldId="261"/>
            <ac:picMk id="5" creationId="{7841D831-96DC-4E05-9E8A-A6D2DE444F0B}"/>
          </ac:picMkLst>
        </pc:picChg>
      </pc:sldChg>
      <pc:sldChg chg="modSp mod">
        <pc:chgData name="Michel" userId="cebfcda7-4caa-41d7-a157-9ba80a0ac390" providerId="ADAL" clId="{00B20E53-DDFE-4F5B-BC94-EAF37F1F3F5E}" dt="2021-01-19T09:19:27.070" v="568" actId="114"/>
        <pc:sldMkLst>
          <pc:docMk/>
          <pc:sldMk cId="39286356" sldId="262"/>
        </pc:sldMkLst>
        <pc:spChg chg="mod">
          <ac:chgData name="Michel" userId="cebfcda7-4caa-41d7-a157-9ba80a0ac390" providerId="ADAL" clId="{00B20E53-DDFE-4F5B-BC94-EAF37F1F3F5E}" dt="2021-01-18T15:00:23.564" v="106"/>
          <ac:spMkLst>
            <pc:docMk/>
            <pc:sldMk cId="39286356" sldId="262"/>
            <ac:spMk id="6" creationId="{CEB03336-8CF7-40E5-BBEE-99B3938813BD}"/>
          </ac:spMkLst>
        </pc:spChg>
        <pc:spChg chg="mod">
          <ac:chgData name="Michel" userId="cebfcda7-4caa-41d7-a157-9ba80a0ac390" providerId="ADAL" clId="{00B20E53-DDFE-4F5B-BC94-EAF37F1F3F5E}" dt="2021-01-19T09:19:27.070" v="568" actId="114"/>
          <ac:spMkLst>
            <pc:docMk/>
            <pc:sldMk cId="39286356" sldId="262"/>
            <ac:spMk id="14" creationId="{93B14BD2-2D77-4DC3-98DD-6B8A969E1AB2}"/>
          </ac:spMkLst>
        </pc:spChg>
        <pc:spChg chg="mod">
          <ac:chgData name="Michel" userId="cebfcda7-4caa-41d7-a157-9ba80a0ac390" providerId="ADAL" clId="{00B20E53-DDFE-4F5B-BC94-EAF37F1F3F5E}" dt="2021-01-19T09:19:27.070" v="568" actId="114"/>
          <ac:spMkLst>
            <pc:docMk/>
            <pc:sldMk cId="39286356" sldId="262"/>
            <ac:spMk id="15" creationId="{4853B400-A9D3-4DA1-B3AB-7D5D08A5E47E}"/>
          </ac:spMkLst>
        </pc:spChg>
        <pc:spChg chg="mod">
          <ac:chgData name="Michel" userId="cebfcda7-4caa-41d7-a157-9ba80a0ac390" providerId="ADAL" clId="{00B20E53-DDFE-4F5B-BC94-EAF37F1F3F5E}" dt="2021-01-19T09:19:27.070" v="568" actId="114"/>
          <ac:spMkLst>
            <pc:docMk/>
            <pc:sldMk cId="39286356" sldId="262"/>
            <ac:spMk id="18" creationId="{189FFC18-40E6-4946-9187-E5A574A3BCEF}"/>
          </ac:spMkLst>
        </pc:spChg>
      </pc:sldChg>
      <pc:sldChg chg="del">
        <pc:chgData name="Michel" userId="cebfcda7-4caa-41d7-a157-9ba80a0ac390" providerId="ADAL" clId="{00B20E53-DDFE-4F5B-BC94-EAF37F1F3F5E}" dt="2021-01-14T19:02:34.002" v="5" actId="2696"/>
        <pc:sldMkLst>
          <pc:docMk/>
          <pc:sldMk cId="326768697" sldId="262"/>
        </pc:sldMkLst>
      </pc:sldChg>
      <pc:sldChg chg="addSp modSp mod">
        <pc:chgData name="Michel" userId="cebfcda7-4caa-41d7-a157-9ba80a0ac390" providerId="ADAL" clId="{00B20E53-DDFE-4F5B-BC94-EAF37F1F3F5E}" dt="2021-01-19T09:16:24.598" v="490" actId="14100"/>
        <pc:sldMkLst>
          <pc:docMk/>
          <pc:sldMk cId="2682289115" sldId="263"/>
        </pc:sldMkLst>
        <pc:picChg chg="mod ord">
          <ac:chgData name="Michel" userId="cebfcda7-4caa-41d7-a157-9ba80a0ac390" providerId="ADAL" clId="{00B20E53-DDFE-4F5B-BC94-EAF37F1F3F5E}" dt="2021-01-19T09:16:24.598" v="490" actId="14100"/>
          <ac:picMkLst>
            <pc:docMk/>
            <pc:sldMk cId="2682289115" sldId="263"/>
            <ac:picMk id="7" creationId="{B9833341-9286-43B7-B797-61C6D4BA2336}"/>
          </ac:picMkLst>
        </pc:picChg>
        <pc:picChg chg="add mod">
          <ac:chgData name="Michel" userId="cebfcda7-4caa-41d7-a157-9ba80a0ac390" providerId="ADAL" clId="{00B20E53-DDFE-4F5B-BC94-EAF37F1F3F5E}" dt="2021-01-19T09:16:06.757" v="487" actId="14100"/>
          <ac:picMkLst>
            <pc:docMk/>
            <pc:sldMk cId="2682289115" sldId="263"/>
            <ac:picMk id="17" creationId="{C3DEAB14-2FE2-4B89-A17C-2634624DEFFF}"/>
          </ac:picMkLst>
        </pc:picChg>
      </pc:sldChg>
      <pc:sldChg chg="addSp delSp modSp add mod">
        <pc:chgData name="Michel" userId="cebfcda7-4caa-41d7-a157-9ba80a0ac390" providerId="ADAL" clId="{00B20E53-DDFE-4F5B-BC94-EAF37F1F3F5E}" dt="2021-01-19T09:20:08.227" v="573" actId="1076"/>
        <pc:sldMkLst>
          <pc:docMk/>
          <pc:sldMk cId="2146068332" sldId="265"/>
        </pc:sldMkLst>
        <pc:spChg chg="add del mod">
          <ac:chgData name="Michel" userId="cebfcda7-4caa-41d7-a157-9ba80a0ac390" providerId="ADAL" clId="{00B20E53-DDFE-4F5B-BC94-EAF37F1F3F5E}" dt="2021-01-18T20:19:56.078" v="479" actId="255"/>
          <ac:spMkLst>
            <pc:docMk/>
            <pc:sldMk cId="2146068332" sldId="265"/>
            <ac:spMk id="4" creationId="{E39C1CD1-7E7E-4965-BD39-3CAFDF764A00}"/>
          </ac:spMkLst>
        </pc:spChg>
        <pc:spChg chg="add del">
          <ac:chgData name="Michel" userId="cebfcda7-4caa-41d7-a157-9ba80a0ac390" providerId="ADAL" clId="{00B20E53-DDFE-4F5B-BC94-EAF37F1F3F5E}" dt="2021-01-18T14:59:22.703" v="91"/>
          <ac:spMkLst>
            <pc:docMk/>
            <pc:sldMk cId="2146068332" sldId="265"/>
            <ac:spMk id="5" creationId="{662AC587-AAFF-4C58-9152-876D7FCB2D77}"/>
          </ac:spMkLst>
        </pc:spChg>
        <pc:spChg chg="add del">
          <ac:chgData name="Michel" userId="cebfcda7-4caa-41d7-a157-9ba80a0ac390" providerId="ADAL" clId="{00B20E53-DDFE-4F5B-BC94-EAF37F1F3F5E}" dt="2021-01-18T14:59:44.612" v="96"/>
          <ac:spMkLst>
            <pc:docMk/>
            <pc:sldMk cId="2146068332" sldId="265"/>
            <ac:spMk id="6" creationId="{FA7EA495-D8B8-4E9F-A938-25BECC42DF5E}"/>
          </ac:spMkLst>
        </pc:spChg>
        <pc:spChg chg="add del">
          <ac:chgData name="Michel" userId="cebfcda7-4caa-41d7-a157-9ba80a0ac390" providerId="ADAL" clId="{00B20E53-DDFE-4F5B-BC94-EAF37F1F3F5E}" dt="2021-01-18T14:59:43.004" v="95"/>
          <ac:spMkLst>
            <pc:docMk/>
            <pc:sldMk cId="2146068332" sldId="265"/>
            <ac:spMk id="7" creationId="{ECF9BEFF-1716-4DAA-9A3F-6C71FE76B366}"/>
          </ac:spMkLst>
        </pc:spChg>
        <pc:spChg chg="add del mod">
          <ac:chgData name="Michel" userId="cebfcda7-4caa-41d7-a157-9ba80a0ac390" providerId="ADAL" clId="{00B20E53-DDFE-4F5B-BC94-EAF37F1F3F5E}" dt="2021-01-18T15:00:19.205" v="105"/>
          <ac:spMkLst>
            <pc:docMk/>
            <pc:sldMk cId="2146068332" sldId="265"/>
            <ac:spMk id="8" creationId="{45A25E8B-C852-42BB-987A-40A86C0F285F}"/>
          </ac:spMkLst>
        </pc:spChg>
        <pc:spChg chg="add del mod">
          <ac:chgData name="Michel" userId="cebfcda7-4caa-41d7-a157-9ba80a0ac390" providerId="ADAL" clId="{00B20E53-DDFE-4F5B-BC94-EAF37F1F3F5E}" dt="2021-01-18T19:31:38.696" v="129"/>
          <ac:spMkLst>
            <pc:docMk/>
            <pc:sldMk cId="2146068332" sldId="265"/>
            <ac:spMk id="8" creationId="{5EF3940F-08E3-4BE2-B610-88F6F1A51421}"/>
          </ac:spMkLst>
        </pc:spChg>
        <pc:spChg chg="add mod">
          <ac:chgData name="Michel" userId="cebfcda7-4caa-41d7-a157-9ba80a0ac390" providerId="ADAL" clId="{00B20E53-DDFE-4F5B-BC94-EAF37F1F3F5E}" dt="2021-01-18T19:31:53.290" v="131" actId="1076"/>
          <ac:spMkLst>
            <pc:docMk/>
            <pc:sldMk cId="2146068332" sldId="265"/>
            <ac:spMk id="9" creationId="{7FD507BC-A15E-4816-B8C8-6223C1385DB5}"/>
          </ac:spMkLst>
        </pc:spChg>
        <pc:spChg chg="add del mod">
          <ac:chgData name="Michel" userId="cebfcda7-4caa-41d7-a157-9ba80a0ac390" providerId="ADAL" clId="{00B20E53-DDFE-4F5B-BC94-EAF37F1F3F5E}" dt="2021-01-18T15:00:29.955" v="108"/>
          <ac:spMkLst>
            <pc:docMk/>
            <pc:sldMk cId="2146068332" sldId="265"/>
            <ac:spMk id="9" creationId="{C708A513-4F3A-4D44-BAFC-64FFB8FEFE79}"/>
          </ac:spMkLst>
        </pc:spChg>
        <pc:spChg chg="add mod">
          <ac:chgData name="Michel" userId="cebfcda7-4caa-41d7-a157-9ba80a0ac390" providerId="ADAL" clId="{00B20E53-DDFE-4F5B-BC94-EAF37F1F3F5E}" dt="2021-01-18T15:01:29.495" v="121" actId="20577"/>
          <ac:spMkLst>
            <pc:docMk/>
            <pc:sldMk cId="2146068332" sldId="265"/>
            <ac:spMk id="10" creationId="{8CADE2C0-3B8A-449D-AEA1-A1D66AFA409A}"/>
          </ac:spMkLst>
        </pc:spChg>
        <pc:grpChg chg="add mod">
          <ac:chgData name="Michel" userId="cebfcda7-4caa-41d7-a157-9ba80a0ac390" providerId="ADAL" clId="{00B20E53-DDFE-4F5B-BC94-EAF37F1F3F5E}" dt="2021-01-19T09:20:08.227" v="573" actId="1076"/>
          <ac:grpSpMkLst>
            <pc:docMk/>
            <pc:sldMk cId="2146068332" sldId="265"/>
            <ac:grpSpMk id="8" creationId="{AC332BF5-B610-4035-9554-A46D3CCD2022}"/>
          </ac:grpSpMkLst>
        </pc:grpChg>
        <pc:graphicFrameChg chg="add mod">
          <ac:chgData name="Michel" userId="cebfcda7-4caa-41d7-a157-9ba80a0ac390" providerId="ADAL" clId="{00B20E53-DDFE-4F5B-BC94-EAF37F1F3F5E}" dt="2021-01-18T19:32:05.109" v="132" actId="255"/>
          <ac:graphicFrameMkLst>
            <pc:docMk/>
            <pc:sldMk cId="2146068332" sldId="265"/>
            <ac:graphicFrameMk id="6" creationId="{5925ACEE-D333-49F2-9386-1634DB07A677}"/>
          </ac:graphicFrameMkLst>
        </pc:graphicFrameChg>
        <pc:graphicFrameChg chg="add del mod">
          <ac:chgData name="Michel" userId="cebfcda7-4caa-41d7-a157-9ba80a0ac390" providerId="ADAL" clId="{00B20E53-DDFE-4F5B-BC94-EAF37F1F3F5E}" dt="2021-01-18T19:31:28.049" v="127"/>
          <ac:graphicFrameMkLst>
            <pc:docMk/>
            <pc:sldMk cId="2146068332" sldId="265"/>
            <ac:graphicFrameMk id="7" creationId="{4791632C-CE09-4927-B269-20FA735B2605}"/>
          </ac:graphicFrameMkLst>
        </pc:graphicFrameChg>
        <pc:picChg chg="mod">
          <ac:chgData name="Michel" userId="cebfcda7-4caa-41d7-a157-9ba80a0ac390" providerId="ADAL" clId="{00B20E53-DDFE-4F5B-BC94-EAF37F1F3F5E}" dt="2021-01-19T09:19:53.229" v="569"/>
          <ac:picMkLst>
            <pc:docMk/>
            <pc:sldMk cId="2146068332" sldId="265"/>
            <ac:picMk id="11" creationId="{7890088E-C0CC-48FB-8F66-CA7C7BAF951D}"/>
          </ac:picMkLst>
        </pc:picChg>
        <pc:picChg chg="mod">
          <ac:chgData name="Michel" userId="cebfcda7-4caa-41d7-a157-9ba80a0ac390" providerId="ADAL" clId="{00B20E53-DDFE-4F5B-BC94-EAF37F1F3F5E}" dt="2021-01-19T09:19:53.229" v="569"/>
          <ac:picMkLst>
            <pc:docMk/>
            <pc:sldMk cId="2146068332" sldId="265"/>
            <ac:picMk id="12" creationId="{6DEB2C2E-9155-457C-95ED-7E7A419E78D1}"/>
          </ac:picMkLst>
        </pc:picChg>
        <pc:picChg chg="mod">
          <ac:chgData name="Michel" userId="cebfcda7-4caa-41d7-a157-9ba80a0ac390" providerId="ADAL" clId="{00B20E53-DDFE-4F5B-BC94-EAF37F1F3F5E}" dt="2021-01-19T09:19:53.229" v="569"/>
          <ac:picMkLst>
            <pc:docMk/>
            <pc:sldMk cId="2146068332" sldId="265"/>
            <ac:picMk id="13" creationId="{C7670AD6-A211-401A-8076-B2748A30AC5F}"/>
          </ac:picMkLst>
        </pc:picChg>
      </pc:sldChg>
      <pc:sldChg chg="add del">
        <pc:chgData name="Michel" userId="cebfcda7-4caa-41d7-a157-9ba80a0ac390" providerId="ADAL" clId="{00B20E53-DDFE-4F5B-BC94-EAF37F1F3F5E}" dt="2021-01-18T14:59:55.726" v="99"/>
        <pc:sldMkLst>
          <pc:docMk/>
          <pc:sldMk cId="334330778" sldId="266"/>
        </pc:sldMkLst>
      </pc:sldChg>
      <pc:sldChg chg="del">
        <pc:chgData name="Michel" userId="cebfcda7-4caa-41d7-a157-9ba80a0ac390" providerId="ADAL" clId="{00B20E53-DDFE-4F5B-BC94-EAF37F1F3F5E}" dt="2021-01-14T19:02:34.046" v="8" actId="2696"/>
        <pc:sldMkLst>
          <pc:docMk/>
          <pc:sldMk cId="722554867" sldId="266"/>
        </pc:sldMkLst>
      </pc:sldChg>
      <pc:sldChg chg="modSp add del">
        <pc:chgData name="Michel" userId="cebfcda7-4caa-41d7-a157-9ba80a0ac390" providerId="ADAL" clId="{00B20E53-DDFE-4F5B-BC94-EAF37F1F3F5E}" dt="2021-01-18T15:00:10.647" v="102"/>
        <pc:sldMkLst>
          <pc:docMk/>
          <pc:sldMk cId="2059449865" sldId="266"/>
        </pc:sldMkLst>
        <pc:spChg chg="mod">
          <ac:chgData name="Michel" userId="cebfcda7-4caa-41d7-a157-9ba80a0ac390" providerId="ADAL" clId="{00B20E53-DDFE-4F5B-BC94-EAF37F1F3F5E}" dt="2021-01-18T15:00:07.827" v="101"/>
          <ac:spMkLst>
            <pc:docMk/>
            <pc:sldMk cId="2059449865" sldId="266"/>
            <ac:spMk id="4" creationId="{5D65A4D1-F316-42A8-8711-A2AAA3C89450}"/>
          </ac:spMkLst>
        </pc:spChg>
        <pc:spChg chg="mod">
          <ac:chgData name="Michel" userId="cebfcda7-4caa-41d7-a157-9ba80a0ac390" providerId="ADAL" clId="{00B20E53-DDFE-4F5B-BC94-EAF37F1F3F5E}" dt="2021-01-18T15:00:07.827" v="101"/>
          <ac:spMkLst>
            <pc:docMk/>
            <pc:sldMk cId="2059449865" sldId="266"/>
            <ac:spMk id="6" creationId="{CEB03336-8CF7-40E5-BBEE-99B3938813BD}"/>
          </ac:spMkLst>
        </pc:spChg>
      </pc:sldChg>
      <pc:sldChg chg="addSp modSp new mod">
        <pc:chgData name="Michel" userId="cebfcda7-4caa-41d7-a157-9ba80a0ac390" providerId="ADAL" clId="{00B20E53-DDFE-4F5B-BC94-EAF37F1F3F5E}" dt="2021-01-19T13:49:09.265" v="1013" actId="20577"/>
        <pc:sldMkLst>
          <pc:docMk/>
          <pc:sldMk cId="2096789832" sldId="266"/>
        </pc:sldMkLst>
        <pc:spChg chg="mod">
          <ac:chgData name="Michel" userId="cebfcda7-4caa-41d7-a157-9ba80a0ac390" providerId="ADAL" clId="{00B20E53-DDFE-4F5B-BC94-EAF37F1F3F5E}" dt="2021-01-19T13:49:09.265" v="1013" actId="20577"/>
          <ac:spMkLst>
            <pc:docMk/>
            <pc:sldMk cId="2096789832" sldId="266"/>
            <ac:spMk id="4" creationId="{D061D204-F655-469B-8ED7-0E777F622C6F}"/>
          </ac:spMkLst>
        </pc:spChg>
        <pc:spChg chg="add mod">
          <ac:chgData name="Michel" userId="cebfcda7-4caa-41d7-a157-9ba80a0ac390" providerId="ADAL" clId="{00B20E53-DDFE-4F5B-BC94-EAF37F1F3F5E}" dt="2021-01-19T13:44:29.864" v="688" actId="20577"/>
          <ac:spMkLst>
            <pc:docMk/>
            <pc:sldMk cId="2096789832" sldId="266"/>
            <ac:spMk id="5" creationId="{42A68EDC-C04B-42ED-AA60-E95D1D10AB1C}"/>
          </ac:spMkLst>
        </pc:spChg>
      </pc:sldChg>
      <pc:sldChg chg="del">
        <pc:chgData name="Michel" userId="cebfcda7-4caa-41d7-a157-9ba80a0ac390" providerId="ADAL" clId="{00B20E53-DDFE-4F5B-BC94-EAF37F1F3F5E}" dt="2021-01-14T19:02:33.941" v="2" actId="2696"/>
        <pc:sldMkLst>
          <pc:docMk/>
          <pc:sldMk cId="4283646021" sldId="267"/>
        </pc:sldMkLst>
      </pc:sldChg>
      <pc:sldChg chg="del">
        <pc:chgData name="Michel" userId="cebfcda7-4caa-41d7-a157-9ba80a0ac390" providerId="ADAL" clId="{00B20E53-DDFE-4F5B-BC94-EAF37F1F3F5E}" dt="2021-01-14T19:02:34.040" v="7" actId="2696"/>
        <pc:sldMkLst>
          <pc:docMk/>
          <pc:sldMk cId="1838826140" sldId="268"/>
        </pc:sldMkLst>
      </pc:sldChg>
      <pc:sldChg chg="del">
        <pc:chgData name="Michel" userId="cebfcda7-4caa-41d7-a157-9ba80a0ac390" providerId="ADAL" clId="{00B20E53-DDFE-4F5B-BC94-EAF37F1F3F5E}" dt="2021-01-14T19:02:34.034" v="6" actId="2696"/>
        <pc:sldMkLst>
          <pc:docMk/>
          <pc:sldMk cId="1779782674" sldId="269"/>
        </pc:sldMkLst>
      </pc:sldChg>
    </pc:docChg>
  </pc:docChgLst>
  <pc:docChgLst>
    <pc:chgData name="Belkouch, Rachid" userId="S::belkouch.rachid@uqam.ca::8d17cfb8-f651-4056-bf53-bc5d6cf9da64" providerId="AD" clId="Web-{0DEDAFC2-2000-4661-8894-33705612087E}"/>
    <pc:docChg chg="modSld">
      <pc:chgData name="Belkouch, Rachid" userId="S::belkouch.rachid@uqam.ca::8d17cfb8-f651-4056-bf53-bc5d6cf9da64" providerId="AD" clId="Web-{0DEDAFC2-2000-4661-8894-33705612087E}" dt="2021-01-19T14:39:04.585" v="156" actId="20577"/>
      <pc:docMkLst>
        <pc:docMk/>
      </pc:docMkLst>
      <pc:sldChg chg="modSp">
        <pc:chgData name="Belkouch, Rachid" userId="S::belkouch.rachid@uqam.ca::8d17cfb8-f651-4056-bf53-bc5d6cf9da64" providerId="AD" clId="Web-{0DEDAFC2-2000-4661-8894-33705612087E}" dt="2021-01-19T14:39:04.585" v="156" actId="20577"/>
        <pc:sldMkLst>
          <pc:docMk/>
          <pc:sldMk cId="1996228506" sldId="264"/>
        </pc:sldMkLst>
        <pc:spChg chg="mod">
          <ac:chgData name="Belkouch, Rachid" userId="S::belkouch.rachid@uqam.ca::8d17cfb8-f651-4056-bf53-bc5d6cf9da64" providerId="AD" clId="Web-{0DEDAFC2-2000-4661-8894-33705612087E}" dt="2021-01-19T14:39:04.585" v="156" actId="20577"/>
          <ac:spMkLst>
            <pc:docMk/>
            <pc:sldMk cId="1996228506" sldId="264"/>
            <ac:spMk id="4" creationId="{B25F6242-8332-4B3B-8852-E969E235A6C8}"/>
          </ac:spMkLst>
        </pc:spChg>
        <pc:spChg chg="mod">
          <ac:chgData name="Belkouch, Rachid" userId="S::belkouch.rachid@uqam.ca::8d17cfb8-f651-4056-bf53-bc5d6cf9da64" providerId="AD" clId="Web-{0DEDAFC2-2000-4661-8894-33705612087E}" dt="2021-01-19T14:37:27.128" v="33" actId="20577"/>
          <ac:spMkLst>
            <pc:docMk/>
            <pc:sldMk cId="1996228506" sldId="264"/>
            <ac:spMk id="5" creationId="{EA5B3FC4-D97A-4292-964C-A5D9E59E4194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DC0B335-DF01-4BC8-A5E6-C2A748594C4D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30F66216-A7F0-4535-9CB0-1528F857F8FF}">
      <dgm:prSet phldrT="[Texte]"/>
      <dgm:spPr/>
      <dgm:t>
        <a:bodyPr/>
        <a:lstStyle/>
        <a:p>
          <a:r>
            <a:rPr lang="fr-CA" noProof="1"/>
            <a:t>Relational DataBase</a:t>
          </a:r>
        </a:p>
      </dgm:t>
    </dgm:pt>
    <dgm:pt modelId="{4137A98C-4A02-49E3-91C6-A97C72FB01F5}" type="parTrans" cxnId="{B3C82E71-6D47-4AA9-B089-A48E191BD8EF}">
      <dgm:prSet/>
      <dgm:spPr/>
      <dgm:t>
        <a:bodyPr/>
        <a:lstStyle/>
        <a:p>
          <a:endParaRPr lang="fr-CA"/>
        </a:p>
      </dgm:t>
    </dgm:pt>
    <dgm:pt modelId="{9CB92870-6994-4FB9-B905-39E7D626D6DA}" type="sibTrans" cxnId="{B3C82E71-6D47-4AA9-B089-A48E191BD8EF}">
      <dgm:prSet/>
      <dgm:spPr/>
      <dgm:t>
        <a:bodyPr/>
        <a:lstStyle/>
        <a:p>
          <a:endParaRPr lang="fr-CA"/>
        </a:p>
      </dgm:t>
    </dgm:pt>
    <dgm:pt modelId="{19503E22-1456-4BD3-84B8-5C88BC344AC1}">
      <dgm:prSet phldrT="[Texte]"/>
      <dgm:spPr/>
      <dgm:t>
        <a:bodyPr/>
        <a:lstStyle/>
        <a:p>
          <a:r>
            <a:rPr lang="fr-CA" noProof="1"/>
            <a:t>Other TripleStore</a:t>
          </a:r>
        </a:p>
      </dgm:t>
    </dgm:pt>
    <dgm:pt modelId="{CFC7CF02-CF20-477E-B9A5-672C38008388}" type="parTrans" cxnId="{4A84B72B-F089-440B-80C4-274BA8878DF3}">
      <dgm:prSet custScaleX="177265" custScaleY="55293" custLinFactNeighborX="-8726"/>
      <dgm:spPr>
        <a:prstGeom prst="leftRightArrow">
          <a:avLst/>
        </a:prstGeom>
      </dgm:spPr>
      <dgm:t>
        <a:bodyPr/>
        <a:lstStyle/>
        <a:p>
          <a:endParaRPr lang="fr-CA"/>
        </a:p>
      </dgm:t>
    </dgm:pt>
    <dgm:pt modelId="{DF4FB399-1DCE-47B2-AE94-ED3369142D29}" type="sibTrans" cxnId="{4A84B72B-F089-440B-80C4-274BA8878DF3}">
      <dgm:prSet/>
      <dgm:spPr/>
      <dgm:t>
        <a:bodyPr/>
        <a:lstStyle/>
        <a:p>
          <a:endParaRPr lang="fr-CA"/>
        </a:p>
      </dgm:t>
    </dgm:pt>
    <dgm:pt modelId="{78CFC03C-CD00-4D38-B87C-06462DFF3B30}">
      <dgm:prSet phldrT="[Texte]"/>
      <dgm:spPr/>
      <dgm:t>
        <a:bodyPr/>
        <a:lstStyle/>
        <a:p>
          <a:r>
            <a:rPr lang="fr-CA" noProof="1"/>
            <a:t>Graph Database</a:t>
          </a:r>
        </a:p>
      </dgm:t>
    </dgm:pt>
    <dgm:pt modelId="{3803116D-D7AF-45ED-9E3C-D07AB43DA8FC}" type="parTrans" cxnId="{6244A1D7-CC94-4056-8C1C-90A7E4A0043D}">
      <dgm:prSet custScaleX="177265" custScaleY="55293" custLinFactNeighborX="-8726"/>
      <dgm:spPr>
        <a:prstGeom prst="leftRightArrow">
          <a:avLst/>
        </a:prstGeom>
      </dgm:spPr>
      <dgm:t>
        <a:bodyPr/>
        <a:lstStyle/>
        <a:p>
          <a:endParaRPr lang="fr-CA"/>
        </a:p>
      </dgm:t>
    </dgm:pt>
    <dgm:pt modelId="{AC4EF250-FCC1-44B0-B723-2F08387F3BAF}" type="sibTrans" cxnId="{6244A1D7-CC94-4056-8C1C-90A7E4A0043D}">
      <dgm:prSet/>
      <dgm:spPr/>
      <dgm:t>
        <a:bodyPr/>
        <a:lstStyle/>
        <a:p>
          <a:endParaRPr lang="fr-CA"/>
        </a:p>
      </dgm:t>
    </dgm:pt>
    <dgm:pt modelId="{7A67EFD5-F41F-47AC-8EF0-180F146627DE}">
      <dgm:prSet phldrT="[Texte]"/>
      <dgm:spPr/>
      <dgm:t>
        <a:bodyPr/>
        <a:lstStyle/>
        <a:p>
          <a:r>
            <a:rPr lang="fr-CA" noProof="1"/>
            <a:t>Other kind of DataSources</a:t>
          </a:r>
        </a:p>
      </dgm:t>
    </dgm:pt>
    <dgm:pt modelId="{F41394CA-212D-48D0-8EC0-7C9AA4A7C325}" type="parTrans" cxnId="{B21B92F2-A4F8-4E01-85A4-E08F30F85BF0}">
      <dgm:prSet custScaleX="177265" custScaleY="55293"/>
      <dgm:spPr>
        <a:prstGeom prst="leftRightArrow">
          <a:avLst/>
        </a:prstGeom>
      </dgm:spPr>
      <dgm:t>
        <a:bodyPr/>
        <a:lstStyle/>
        <a:p>
          <a:endParaRPr lang="fr-CA"/>
        </a:p>
      </dgm:t>
    </dgm:pt>
    <dgm:pt modelId="{0D9D6230-8186-444B-BDC1-966F2C41ADCB}" type="sibTrans" cxnId="{B21B92F2-A4F8-4E01-85A4-E08F30F85BF0}">
      <dgm:prSet/>
      <dgm:spPr/>
      <dgm:t>
        <a:bodyPr/>
        <a:lstStyle/>
        <a:p>
          <a:endParaRPr lang="fr-CA"/>
        </a:p>
      </dgm:t>
    </dgm:pt>
    <dgm:pt modelId="{13D36F5D-AF4E-471C-BA37-B9FD66D6BC79}">
      <dgm:prSet phldrT="[Texte]"/>
      <dgm:spPr/>
      <dgm:t>
        <a:bodyPr/>
        <a:lstStyle/>
        <a:p>
          <a:r>
            <a:rPr lang="fr-CA" noProof="1"/>
            <a:t>Files DataSources (CSV, Excel, JSON…)</a:t>
          </a:r>
        </a:p>
      </dgm:t>
    </dgm:pt>
    <dgm:pt modelId="{E8528279-4295-4ED0-8DDE-1823379AC0FD}" type="parTrans" cxnId="{284104E2-83F0-4014-B120-68AFD4682149}">
      <dgm:prSet custScaleX="177265" custScaleY="55293" custLinFactNeighborX="-8726"/>
      <dgm:spPr>
        <a:prstGeom prst="leftRightArrow">
          <a:avLst/>
        </a:prstGeom>
      </dgm:spPr>
      <dgm:t>
        <a:bodyPr/>
        <a:lstStyle/>
        <a:p>
          <a:endParaRPr lang="fr-CA"/>
        </a:p>
      </dgm:t>
    </dgm:pt>
    <dgm:pt modelId="{6C70F736-7769-4BA1-93E8-41457C6160ED}" type="sibTrans" cxnId="{284104E2-83F0-4014-B120-68AFD4682149}">
      <dgm:prSet/>
      <dgm:spPr/>
      <dgm:t>
        <a:bodyPr/>
        <a:lstStyle/>
        <a:p>
          <a:endParaRPr lang="fr-CA"/>
        </a:p>
      </dgm:t>
    </dgm:pt>
    <dgm:pt modelId="{26BFDF1B-4B4A-4FCA-AB7A-45205B4D68E0}">
      <dgm:prSet phldrT="[Texte]" custT="1"/>
      <dgm:spPr/>
      <dgm:t>
        <a:bodyPr/>
        <a:lstStyle/>
        <a:p>
          <a:r>
            <a:rPr lang="fr-CA" sz="2000" noProof="1"/>
            <a:t>VIVO</a:t>
          </a:r>
        </a:p>
      </dgm:t>
    </dgm:pt>
    <dgm:pt modelId="{573605A3-BE81-4C4F-9519-1FCAFE3219A1}" type="parTrans" cxnId="{946BDE4E-A355-402E-ABDE-4EBCF3B5E029}">
      <dgm:prSet/>
      <dgm:spPr/>
      <dgm:t>
        <a:bodyPr/>
        <a:lstStyle/>
        <a:p>
          <a:endParaRPr lang="fr-CA"/>
        </a:p>
      </dgm:t>
    </dgm:pt>
    <dgm:pt modelId="{A073CED2-7825-4E70-918E-9F07E1EC7D3D}" type="sibTrans" cxnId="{946BDE4E-A355-402E-ABDE-4EBCF3B5E029}">
      <dgm:prSet/>
      <dgm:spPr/>
      <dgm:t>
        <a:bodyPr/>
        <a:lstStyle/>
        <a:p>
          <a:endParaRPr lang="fr-CA"/>
        </a:p>
      </dgm:t>
    </dgm:pt>
    <dgm:pt modelId="{40EA31C2-E14F-4CC1-A1F6-890CB0F0782D}" type="pres">
      <dgm:prSet presAssocID="{7DC0B335-DF01-4BC8-A5E6-C2A748594C4D}" presName="compositeShape" presStyleCnt="0">
        <dgm:presLayoutVars>
          <dgm:chMax val="7"/>
          <dgm:dir/>
          <dgm:resizeHandles val="exact"/>
        </dgm:presLayoutVars>
      </dgm:prSet>
      <dgm:spPr/>
    </dgm:pt>
    <dgm:pt modelId="{B2BFEAC5-6027-4B4E-84D2-86284455ACBB}" type="pres">
      <dgm:prSet presAssocID="{7DC0B335-DF01-4BC8-A5E6-C2A748594C4D}" presName="wedge1" presStyleLbl="node1" presStyleIdx="0" presStyleCnt="6"/>
      <dgm:spPr/>
    </dgm:pt>
    <dgm:pt modelId="{BC0EA4DD-115B-41BF-8E31-56D62A78A0B2}" type="pres">
      <dgm:prSet presAssocID="{7DC0B335-DF01-4BC8-A5E6-C2A748594C4D}" presName="dummy1a" presStyleCnt="0"/>
      <dgm:spPr/>
    </dgm:pt>
    <dgm:pt modelId="{D228A26F-977F-4FA3-A146-CE11CAA22945}" type="pres">
      <dgm:prSet presAssocID="{7DC0B335-DF01-4BC8-A5E6-C2A748594C4D}" presName="dummy1b" presStyleCnt="0"/>
      <dgm:spPr/>
    </dgm:pt>
    <dgm:pt modelId="{BCA9EC00-F420-4748-8DB7-A6F49D510F9A}" type="pres">
      <dgm:prSet presAssocID="{7DC0B335-DF01-4BC8-A5E6-C2A748594C4D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</dgm:pt>
    <dgm:pt modelId="{5C7D8866-017F-4F74-9796-7A37B640D6D6}" type="pres">
      <dgm:prSet presAssocID="{7DC0B335-DF01-4BC8-A5E6-C2A748594C4D}" presName="wedge2" presStyleLbl="node1" presStyleIdx="1" presStyleCnt="6"/>
      <dgm:spPr/>
    </dgm:pt>
    <dgm:pt modelId="{977A0AE3-882B-4EB6-8C02-4EE3DF4009C9}" type="pres">
      <dgm:prSet presAssocID="{7DC0B335-DF01-4BC8-A5E6-C2A748594C4D}" presName="dummy2a" presStyleCnt="0"/>
      <dgm:spPr/>
    </dgm:pt>
    <dgm:pt modelId="{3672F619-D632-46E8-884B-3867769370D1}" type="pres">
      <dgm:prSet presAssocID="{7DC0B335-DF01-4BC8-A5E6-C2A748594C4D}" presName="dummy2b" presStyleCnt="0"/>
      <dgm:spPr/>
    </dgm:pt>
    <dgm:pt modelId="{6BEFEDBD-7733-4441-A714-9E9E92BC785A}" type="pres">
      <dgm:prSet presAssocID="{7DC0B335-DF01-4BC8-A5E6-C2A748594C4D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</dgm:pt>
    <dgm:pt modelId="{C39FEF04-7DE1-4496-80FD-40FCA869A541}" type="pres">
      <dgm:prSet presAssocID="{7DC0B335-DF01-4BC8-A5E6-C2A748594C4D}" presName="wedge3" presStyleLbl="node1" presStyleIdx="2" presStyleCnt="6"/>
      <dgm:spPr/>
    </dgm:pt>
    <dgm:pt modelId="{4916B435-357D-4C54-B0BA-F94C58AC2EB1}" type="pres">
      <dgm:prSet presAssocID="{7DC0B335-DF01-4BC8-A5E6-C2A748594C4D}" presName="dummy3a" presStyleCnt="0"/>
      <dgm:spPr/>
    </dgm:pt>
    <dgm:pt modelId="{66C4259F-A2F3-4B18-A074-7557C334C654}" type="pres">
      <dgm:prSet presAssocID="{7DC0B335-DF01-4BC8-A5E6-C2A748594C4D}" presName="dummy3b" presStyleCnt="0"/>
      <dgm:spPr/>
    </dgm:pt>
    <dgm:pt modelId="{19D96B84-84EB-4853-9AC1-FB762DC9391C}" type="pres">
      <dgm:prSet presAssocID="{7DC0B335-DF01-4BC8-A5E6-C2A748594C4D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</dgm:pt>
    <dgm:pt modelId="{998AA904-4766-42BF-86CE-DEF4E93AE15F}" type="pres">
      <dgm:prSet presAssocID="{7DC0B335-DF01-4BC8-A5E6-C2A748594C4D}" presName="wedge4" presStyleLbl="node1" presStyleIdx="3" presStyleCnt="6"/>
      <dgm:spPr/>
    </dgm:pt>
    <dgm:pt modelId="{FD6211D7-8CC8-48B2-B0D9-ABC6664A0F55}" type="pres">
      <dgm:prSet presAssocID="{7DC0B335-DF01-4BC8-A5E6-C2A748594C4D}" presName="dummy4a" presStyleCnt="0"/>
      <dgm:spPr/>
    </dgm:pt>
    <dgm:pt modelId="{26044034-6345-4105-AE74-75011D7D5ACF}" type="pres">
      <dgm:prSet presAssocID="{7DC0B335-DF01-4BC8-A5E6-C2A748594C4D}" presName="dummy4b" presStyleCnt="0"/>
      <dgm:spPr/>
    </dgm:pt>
    <dgm:pt modelId="{5054D9F1-380B-4A2F-ADCD-549176E8A897}" type="pres">
      <dgm:prSet presAssocID="{7DC0B335-DF01-4BC8-A5E6-C2A748594C4D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</dgm:pt>
    <dgm:pt modelId="{970D43D6-6946-4916-8EA1-F40FFC22CC74}" type="pres">
      <dgm:prSet presAssocID="{7DC0B335-DF01-4BC8-A5E6-C2A748594C4D}" presName="wedge5" presStyleLbl="node1" presStyleIdx="4" presStyleCnt="6"/>
      <dgm:spPr/>
    </dgm:pt>
    <dgm:pt modelId="{6D85BCEB-1D16-4F95-9729-647D6C993399}" type="pres">
      <dgm:prSet presAssocID="{7DC0B335-DF01-4BC8-A5E6-C2A748594C4D}" presName="dummy5a" presStyleCnt="0"/>
      <dgm:spPr/>
    </dgm:pt>
    <dgm:pt modelId="{31F20535-3189-4AB0-BB16-C66E4F5D699F}" type="pres">
      <dgm:prSet presAssocID="{7DC0B335-DF01-4BC8-A5E6-C2A748594C4D}" presName="dummy5b" presStyleCnt="0"/>
      <dgm:spPr/>
    </dgm:pt>
    <dgm:pt modelId="{9EA24CDC-E024-4ED0-922B-DDBC385BE352}" type="pres">
      <dgm:prSet presAssocID="{7DC0B335-DF01-4BC8-A5E6-C2A748594C4D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</dgm:pt>
    <dgm:pt modelId="{218F328F-5256-4E56-BF3C-159647CD4564}" type="pres">
      <dgm:prSet presAssocID="{7DC0B335-DF01-4BC8-A5E6-C2A748594C4D}" presName="wedge6" presStyleLbl="node1" presStyleIdx="5" presStyleCnt="6"/>
      <dgm:spPr/>
    </dgm:pt>
    <dgm:pt modelId="{C951544C-2EB3-4714-B5CF-788F1963587E}" type="pres">
      <dgm:prSet presAssocID="{7DC0B335-DF01-4BC8-A5E6-C2A748594C4D}" presName="dummy6a" presStyleCnt="0"/>
      <dgm:spPr/>
    </dgm:pt>
    <dgm:pt modelId="{C3DA652E-9F34-43EC-8EDE-30F4BE15A9B5}" type="pres">
      <dgm:prSet presAssocID="{7DC0B335-DF01-4BC8-A5E6-C2A748594C4D}" presName="dummy6b" presStyleCnt="0"/>
      <dgm:spPr/>
    </dgm:pt>
    <dgm:pt modelId="{DE9272D9-B7E2-41E9-93FD-5657D41EEC77}" type="pres">
      <dgm:prSet presAssocID="{7DC0B335-DF01-4BC8-A5E6-C2A748594C4D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</dgm:pt>
    <dgm:pt modelId="{BB5EE83F-BAF9-4154-83FD-21B024269995}" type="pres">
      <dgm:prSet presAssocID="{9CB92870-6994-4FB9-B905-39E7D626D6DA}" presName="arrowWedge1" presStyleLbl="fgSibTrans2D1" presStyleIdx="0" presStyleCnt="6"/>
      <dgm:spPr/>
    </dgm:pt>
    <dgm:pt modelId="{1543BA5C-165D-4752-9B90-862D2798C157}" type="pres">
      <dgm:prSet presAssocID="{DF4FB399-1DCE-47B2-AE94-ED3369142D29}" presName="arrowWedge2" presStyleLbl="fgSibTrans2D1" presStyleIdx="1" presStyleCnt="6"/>
      <dgm:spPr/>
    </dgm:pt>
    <dgm:pt modelId="{534E8500-C6E5-472B-BAF8-E929A6DDAFAE}" type="pres">
      <dgm:prSet presAssocID="{A073CED2-7825-4E70-918E-9F07E1EC7D3D}" presName="arrowWedge3" presStyleLbl="fgSibTrans2D1" presStyleIdx="2" presStyleCnt="6"/>
      <dgm:spPr/>
    </dgm:pt>
    <dgm:pt modelId="{5579FA84-379E-4CDF-B7D7-1E9887D10753}" type="pres">
      <dgm:prSet presAssocID="{AC4EF250-FCC1-44B0-B723-2F08387F3BAF}" presName="arrowWedge4" presStyleLbl="fgSibTrans2D1" presStyleIdx="3" presStyleCnt="6"/>
      <dgm:spPr/>
    </dgm:pt>
    <dgm:pt modelId="{A106BF65-B261-4ACC-9A07-559EC1ABECD4}" type="pres">
      <dgm:prSet presAssocID="{0D9D6230-8186-444B-BDC1-966F2C41ADCB}" presName="arrowWedge5" presStyleLbl="fgSibTrans2D1" presStyleIdx="4" presStyleCnt="6"/>
      <dgm:spPr/>
    </dgm:pt>
    <dgm:pt modelId="{2C9745B0-1773-4B86-B6D6-3C76E0C489DC}" type="pres">
      <dgm:prSet presAssocID="{6C70F736-7769-4BA1-93E8-41457C6160ED}" presName="arrowWedge6" presStyleLbl="fgSibTrans2D1" presStyleIdx="5" presStyleCnt="6"/>
      <dgm:spPr/>
    </dgm:pt>
  </dgm:ptLst>
  <dgm:cxnLst>
    <dgm:cxn modelId="{0DE78803-AC18-4D5E-8D8D-3F7FC843F4FE}" type="presOf" srcId="{13D36F5D-AF4E-471C-BA37-B9FD66D6BC79}" destId="{218F328F-5256-4E56-BF3C-159647CD4564}" srcOrd="0" destOrd="0" presId="urn:microsoft.com/office/officeart/2005/8/layout/cycle8"/>
    <dgm:cxn modelId="{DC4F1C1F-D10F-4484-AAD5-681A4AE26A4A}" type="presOf" srcId="{7A67EFD5-F41F-47AC-8EF0-180F146627DE}" destId="{9EA24CDC-E024-4ED0-922B-DDBC385BE352}" srcOrd="1" destOrd="0" presId="urn:microsoft.com/office/officeart/2005/8/layout/cycle8"/>
    <dgm:cxn modelId="{9750902B-F422-4EAB-862E-266EF7F14F96}" type="presOf" srcId="{7DC0B335-DF01-4BC8-A5E6-C2A748594C4D}" destId="{40EA31C2-E14F-4CC1-A1F6-890CB0F0782D}" srcOrd="0" destOrd="0" presId="urn:microsoft.com/office/officeart/2005/8/layout/cycle8"/>
    <dgm:cxn modelId="{4A84B72B-F089-440B-80C4-274BA8878DF3}" srcId="{7DC0B335-DF01-4BC8-A5E6-C2A748594C4D}" destId="{19503E22-1456-4BD3-84B8-5C88BC344AC1}" srcOrd="1" destOrd="0" parTransId="{CFC7CF02-CF20-477E-B9A5-672C38008388}" sibTransId="{DF4FB399-1DCE-47B2-AE94-ED3369142D29}"/>
    <dgm:cxn modelId="{1423905D-8919-4348-8320-EFF1706A249E}" type="presOf" srcId="{13D36F5D-AF4E-471C-BA37-B9FD66D6BC79}" destId="{DE9272D9-B7E2-41E9-93FD-5657D41EEC77}" srcOrd="1" destOrd="0" presId="urn:microsoft.com/office/officeart/2005/8/layout/cycle8"/>
    <dgm:cxn modelId="{946BDE4E-A355-402E-ABDE-4EBCF3B5E029}" srcId="{7DC0B335-DF01-4BC8-A5E6-C2A748594C4D}" destId="{26BFDF1B-4B4A-4FCA-AB7A-45205B4D68E0}" srcOrd="2" destOrd="0" parTransId="{573605A3-BE81-4C4F-9519-1FCAFE3219A1}" sibTransId="{A073CED2-7825-4E70-918E-9F07E1EC7D3D}"/>
    <dgm:cxn modelId="{A2BEB44F-9FD1-4191-9990-4217C215ABD3}" type="presOf" srcId="{78CFC03C-CD00-4D38-B87C-06462DFF3B30}" destId="{998AA904-4766-42BF-86CE-DEF4E93AE15F}" srcOrd="0" destOrd="0" presId="urn:microsoft.com/office/officeart/2005/8/layout/cycle8"/>
    <dgm:cxn modelId="{B3C82E71-6D47-4AA9-B089-A48E191BD8EF}" srcId="{7DC0B335-DF01-4BC8-A5E6-C2A748594C4D}" destId="{30F66216-A7F0-4535-9CB0-1528F857F8FF}" srcOrd="0" destOrd="0" parTransId="{4137A98C-4A02-49E3-91C6-A97C72FB01F5}" sibTransId="{9CB92870-6994-4FB9-B905-39E7D626D6DA}"/>
    <dgm:cxn modelId="{7DB11973-F3EA-4476-AEF4-D76F485C83D2}" type="presOf" srcId="{26BFDF1B-4B4A-4FCA-AB7A-45205B4D68E0}" destId="{19D96B84-84EB-4853-9AC1-FB762DC9391C}" srcOrd="1" destOrd="0" presId="urn:microsoft.com/office/officeart/2005/8/layout/cycle8"/>
    <dgm:cxn modelId="{11D5E57B-4FE1-4376-B042-E6F8B6E6679C}" type="presOf" srcId="{30F66216-A7F0-4535-9CB0-1528F857F8FF}" destId="{B2BFEAC5-6027-4B4E-84D2-86284455ACBB}" srcOrd="0" destOrd="0" presId="urn:microsoft.com/office/officeart/2005/8/layout/cycle8"/>
    <dgm:cxn modelId="{4C0D237E-CC3E-49FC-9622-1C7571E0D194}" type="presOf" srcId="{26BFDF1B-4B4A-4FCA-AB7A-45205B4D68E0}" destId="{C39FEF04-7DE1-4496-80FD-40FCA869A541}" srcOrd="0" destOrd="0" presId="urn:microsoft.com/office/officeart/2005/8/layout/cycle8"/>
    <dgm:cxn modelId="{65C6CBA2-DE9F-45AD-B8BD-4F6F635799A8}" type="presOf" srcId="{7A67EFD5-F41F-47AC-8EF0-180F146627DE}" destId="{970D43D6-6946-4916-8EA1-F40FFC22CC74}" srcOrd="0" destOrd="0" presId="urn:microsoft.com/office/officeart/2005/8/layout/cycle8"/>
    <dgm:cxn modelId="{91B41EBA-D5BB-4C8A-B5E8-286699DA9AA5}" type="presOf" srcId="{19503E22-1456-4BD3-84B8-5C88BC344AC1}" destId="{5C7D8866-017F-4F74-9796-7A37B640D6D6}" srcOrd="0" destOrd="0" presId="urn:microsoft.com/office/officeart/2005/8/layout/cycle8"/>
    <dgm:cxn modelId="{6244A1D7-CC94-4056-8C1C-90A7E4A0043D}" srcId="{7DC0B335-DF01-4BC8-A5E6-C2A748594C4D}" destId="{78CFC03C-CD00-4D38-B87C-06462DFF3B30}" srcOrd="3" destOrd="0" parTransId="{3803116D-D7AF-45ED-9E3C-D07AB43DA8FC}" sibTransId="{AC4EF250-FCC1-44B0-B723-2F08387F3BAF}"/>
    <dgm:cxn modelId="{284104E2-83F0-4014-B120-68AFD4682149}" srcId="{7DC0B335-DF01-4BC8-A5E6-C2A748594C4D}" destId="{13D36F5D-AF4E-471C-BA37-B9FD66D6BC79}" srcOrd="5" destOrd="0" parTransId="{E8528279-4295-4ED0-8DDE-1823379AC0FD}" sibTransId="{6C70F736-7769-4BA1-93E8-41457C6160ED}"/>
    <dgm:cxn modelId="{79A447E3-CBD0-4600-A530-65115E94D7F9}" type="presOf" srcId="{30F66216-A7F0-4535-9CB0-1528F857F8FF}" destId="{BCA9EC00-F420-4748-8DB7-A6F49D510F9A}" srcOrd="1" destOrd="0" presId="urn:microsoft.com/office/officeart/2005/8/layout/cycle8"/>
    <dgm:cxn modelId="{CD84A8E9-215E-4C4A-9E0B-F3C474CF0083}" type="presOf" srcId="{78CFC03C-CD00-4D38-B87C-06462DFF3B30}" destId="{5054D9F1-380B-4A2F-ADCD-549176E8A897}" srcOrd="1" destOrd="0" presId="urn:microsoft.com/office/officeart/2005/8/layout/cycle8"/>
    <dgm:cxn modelId="{324FC5EF-E288-4EA6-8344-FEF302E08C2B}" type="presOf" srcId="{19503E22-1456-4BD3-84B8-5C88BC344AC1}" destId="{6BEFEDBD-7733-4441-A714-9E9E92BC785A}" srcOrd="1" destOrd="0" presId="urn:microsoft.com/office/officeart/2005/8/layout/cycle8"/>
    <dgm:cxn modelId="{B21B92F2-A4F8-4E01-85A4-E08F30F85BF0}" srcId="{7DC0B335-DF01-4BC8-A5E6-C2A748594C4D}" destId="{7A67EFD5-F41F-47AC-8EF0-180F146627DE}" srcOrd="4" destOrd="0" parTransId="{F41394CA-212D-48D0-8EC0-7C9AA4A7C325}" sibTransId="{0D9D6230-8186-444B-BDC1-966F2C41ADCB}"/>
    <dgm:cxn modelId="{9B64817B-C659-4252-AD4A-B1C62264F139}" type="presParOf" srcId="{40EA31C2-E14F-4CC1-A1F6-890CB0F0782D}" destId="{B2BFEAC5-6027-4B4E-84D2-86284455ACBB}" srcOrd="0" destOrd="0" presId="urn:microsoft.com/office/officeart/2005/8/layout/cycle8"/>
    <dgm:cxn modelId="{8D5F6F3B-B36F-4405-BEE0-B4D34029B9D4}" type="presParOf" srcId="{40EA31C2-E14F-4CC1-A1F6-890CB0F0782D}" destId="{BC0EA4DD-115B-41BF-8E31-56D62A78A0B2}" srcOrd="1" destOrd="0" presId="urn:microsoft.com/office/officeart/2005/8/layout/cycle8"/>
    <dgm:cxn modelId="{9CDD9814-21A0-4B9E-B24A-7BC4B51EA20C}" type="presParOf" srcId="{40EA31C2-E14F-4CC1-A1F6-890CB0F0782D}" destId="{D228A26F-977F-4FA3-A146-CE11CAA22945}" srcOrd="2" destOrd="0" presId="urn:microsoft.com/office/officeart/2005/8/layout/cycle8"/>
    <dgm:cxn modelId="{56843E72-58DA-412D-839E-543466EBAAD0}" type="presParOf" srcId="{40EA31C2-E14F-4CC1-A1F6-890CB0F0782D}" destId="{BCA9EC00-F420-4748-8DB7-A6F49D510F9A}" srcOrd="3" destOrd="0" presId="urn:microsoft.com/office/officeart/2005/8/layout/cycle8"/>
    <dgm:cxn modelId="{5C4C1CFB-1986-4C47-A5E5-4FD2DBADF5AF}" type="presParOf" srcId="{40EA31C2-E14F-4CC1-A1F6-890CB0F0782D}" destId="{5C7D8866-017F-4F74-9796-7A37B640D6D6}" srcOrd="4" destOrd="0" presId="urn:microsoft.com/office/officeart/2005/8/layout/cycle8"/>
    <dgm:cxn modelId="{28AF355D-5BD2-49E9-B03C-4A2636E3A1FA}" type="presParOf" srcId="{40EA31C2-E14F-4CC1-A1F6-890CB0F0782D}" destId="{977A0AE3-882B-4EB6-8C02-4EE3DF4009C9}" srcOrd="5" destOrd="0" presId="urn:microsoft.com/office/officeart/2005/8/layout/cycle8"/>
    <dgm:cxn modelId="{C9217575-FE52-406E-8ACA-378D6C8A3273}" type="presParOf" srcId="{40EA31C2-E14F-4CC1-A1F6-890CB0F0782D}" destId="{3672F619-D632-46E8-884B-3867769370D1}" srcOrd="6" destOrd="0" presId="urn:microsoft.com/office/officeart/2005/8/layout/cycle8"/>
    <dgm:cxn modelId="{63C76711-2DF0-408F-8371-A7E922E83CC2}" type="presParOf" srcId="{40EA31C2-E14F-4CC1-A1F6-890CB0F0782D}" destId="{6BEFEDBD-7733-4441-A714-9E9E92BC785A}" srcOrd="7" destOrd="0" presId="urn:microsoft.com/office/officeart/2005/8/layout/cycle8"/>
    <dgm:cxn modelId="{D92CAE9A-7C8C-4332-88B2-3BB260BC01FE}" type="presParOf" srcId="{40EA31C2-E14F-4CC1-A1F6-890CB0F0782D}" destId="{C39FEF04-7DE1-4496-80FD-40FCA869A541}" srcOrd="8" destOrd="0" presId="urn:microsoft.com/office/officeart/2005/8/layout/cycle8"/>
    <dgm:cxn modelId="{72D9344A-9D3F-4A7A-B89D-6005D8B9DECC}" type="presParOf" srcId="{40EA31C2-E14F-4CC1-A1F6-890CB0F0782D}" destId="{4916B435-357D-4C54-B0BA-F94C58AC2EB1}" srcOrd="9" destOrd="0" presId="urn:microsoft.com/office/officeart/2005/8/layout/cycle8"/>
    <dgm:cxn modelId="{AA9D8358-A5AC-48EA-8984-EF2A5FAE1573}" type="presParOf" srcId="{40EA31C2-E14F-4CC1-A1F6-890CB0F0782D}" destId="{66C4259F-A2F3-4B18-A074-7557C334C654}" srcOrd="10" destOrd="0" presId="urn:microsoft.com/office/officeart/2005/8/layout/cycle8"/>
    <dgm:cxn modelId="{DE7C7B3F-62D7-44EE-B1D2-A2371D195364}" type="presParOf" srcId="{40EA31C2-E14F-4CC1-A1F6-890CB0F0782D}" destId="{19D96B84-84EB-4853-9AC1-FB762DC9391C}" srcOrd="11" destOrd="0" presId="urn:microsoft.com/office/officeart/2005/8/layout/cycle8"/>
    <dgm:cxn modelId="{CEC621FF-4512-4124-ACB1-757AC8013C17}" type="presParOf" srcId="{40EA31C2-E14F-4CC1-A1F6-890CB0F0782D}" destId="{998AA904-4766-42BF-86CE-DEF4E93AE15F}" srcOrd="12" destOrd="0" presId="urn:microsoft.com/office/officeart/2005/8/layout/cycle8"/>
    <dgm:cxn modelId="{8BD85000-4916-4D81-A034-47B7F3313846}" type="presParOf" srcId="{40EA31C2-E14F-4CC1-A1F6-890CB0F0782D}" destId="{FD6211D7-8CC8-48B2-B0D9-ABC6664A0F55}" srcOrd="13" destOrd="0" presId="urn:microsoft.com/office/officeart/2005/8/layout/cycle8"/>
    <dgm:cxn modelId="{CB96A78B-3CE8-4635-B9E2-F3B2FAE09D7F}" type="presParOf" srcId="{40EA31C2-E14F-4CC1-A1F6-890CB0F0782D}" destId="{26044034-6345-4105-AE74-75011D7D5ACF}" srcOrd="14" destOrd="0" presId="urn:microsoft.com/office/officeart/2005/8/layout/cycle8"/>
    <dgm:cxn modelId="{F38413B8-EF66-441A-8866-14B10A415766}" type="presParOf" srcId="{40EA31C2-E14F-4CC1-A1F6-890CB0F0782D}" destId="{5054D9F1-380B-4A2F-ADCD-549176E8A897}" srcOrd="15" destOrd="0" presId="urn:microsoft.com/office/officeart/2005/8/layout/cycle8"/>
    <dgm:cxn modelId="{0CE9135F-EA0F-41AF-B5CC-A96EB3EB176D}" type="presParOf" srcId="{40EA31C2-E14F-4CC1-A1F6-890CB0F0782D}" destId="{970D43D6-6946-4916-8EA1-F40FFC22CC74}" srcOrd="16" destOrd="0" presId="urn:microsoft.com/office/officeart/2005/8/layout/cycle8"/>
    <dgm:cxn modelId="{8D7418AF-3D8A-4158-8B7B-085387AB5C1E}" type="presParOf" srcId="{40EA31C2-E14F-4CC1-A1F6-890CB0F0782D}" destId="{6D85BCEB-1D16-4F95-9729-647D6C993399}" srcOrd="17" destOrd="0" presId="urn:microsoft.com/office/officeart/2005/8/layout/cycle8"/>
    <dgm:cxn modelId="{3EC36BE6-D420-4DE7-A23F-9A113AEE5152}" type="presParOf" srcId="{40EA31C2-E14F-4CC1-A1F6-890CB0F0782D}" destId="{31F20535-3189-4AB0-BB16-C66E4F5D699F}" srcOrd="18" destOrd="0" presId="urn:microsoft.com/office/officeart/2005/8/layout/cycle8"/>
    <dgm:cxn modelId="{80014188-780D-4B09-8D20-4F11373364E5}" type="presParOf" srcId="{40EA31C2-E14F-4CC1-A1F6-890CB0F0782D}" destId="{9EA24CDC-E024-4ED0-922B-DDBC385BE352}" srcOrd="19" destOrd="0" presId="urn:microsoft.com/office/officeart/2005/8/layout/cycle8"/>
    <dgm:cxn modelId="{0EE8F668-4C16-4D91-A759-F36199DDC717}" type="presParOf" srcId="{40EA31C2-E14F-4CC1-A1F6-890CB0F0782D}" destId="{218F328F-5256-4E56-BF3C-159647CD4564}" srcOrd="20" destOrd="0" presId="urn:microsoft.com/office/officeart/2005/8/layout/cycle8"/>
    <dgm:cxn modelId="{06149B7B-A350-4BFD-A689-1D6AF76A5D72}" type="presParOf" srcId="{40EA31C2-E14F-4CC1-A1F6-890CB0F0782D}" destId="{C951544C-2EB3-4714-B5CF-788F1963587E}" srcOrd="21" destOrd="0" presId="urn:microsoft.com/office/officeart/2005/8/layout/cycle8"/>
    <dgm:cxn modelId="{32072ADD-9D25-4E17-8A97-7D22C2443B64}" type="presParOf" srcId="{40EA31C2-E14F-4CC1-A1F6-890CB0F0782D}" destId="{C3DA652E-9F34-43EC-8EDE-30F4BE15A9B5}" srcOrd="22" destOrd="0" presId="urn:microsoft.com/office/officeart/2005/8/layout/cycle8"/>
    <dgm:cxn modelId="{4BEB9D24-9E5A-45D0-85DF-89F0BB0025F9}" type="presParOf" srcId="{40EA31C2-E14F-4CC1-A1F6-890CB0F0782D}" destId="{DE9272D9-B7E2-41E9-93FD-5657D41EEC77}" srcOrd="23" destOrd="0" presId="urn:microsoft.com/office/officeart/2005/8/layout/cycle8"/>
    <dgm:cxn modelId="{81A5387F-3FAC-41D5-90E3-583B60A3FBA1}" type="presParOf" srcId="{40EA31C2-E14F-4CC1-A1F6-890CB0F0782D}" destId="{BB5EE83F-BAF9-4154-83FD-21B024269995}" srcOrd="24" destOrd="0" presId="urn:microsoft.com/office/officeart/2005/8/layout/cycle8"/>
    <dgm:cxn modelId="{1A991C81-D1D0-4995-ACB4-C3440F136F0C}" type="presParOf" srcId="{40EA31C2-E14F-4CC1-A1F6-890CB0F0782D}" destId="{1543BA5C-165D-4752-9B90-862D2798C157}" srcOrd="25" destOrd="0" presId="urn:microsoft.com/office/officeart/2005/8/layout/cycle8"/>
    <dgm:cxn modelId="{27CEB233-8DF7-477A-A0DD-92482873C928}" type="presParOf" srcId="{40EA31C2-E14F-4CC1-A1F6-890CB0F0782D}" destId="{534E8500-C6E5-472B-BAF8-E929A6DDAFAE}" srcOrd="26" destOrd="0" presId="urn:microsoft.com/office/officeart/2005/8/layout/cycle8"/>
    <dgm:cxn modelId="{60812F90-5A10-4A2E-9C26-9D9A5B3960A9}" type="presParOf" srcId="{40EA31C2-E14F-4CC1-A1F6-890CB0F0782D}" destId="{5579FA84-379E-4CDF-B7D7-1E9887D10753}" srcOrd="27" destOrd="0" presId="urn:microsoft.com/office/officeart/2005/8/layout/cycle8"/>
    <dgm:cxn modelId="{E935AE18-7602-439A-ADB8-E0071F1C22C9}" type="presParOf" srcId="{40EA31C2-E14F-4CC1-A1F6-890CB0F0782D}" destId="{A106BF65-B261-4ACC-9A07-559EC1ABECD4}" srcOrd="28" destOrd="0" presId="urn:microsoft.com/office/officeart/2005/8/layout/cycle8"/>
    <dgm:cxn modelId="{D8E4197F-D613-4C64-90E8-64D955482F2F}" type="presParOf" srcId="{40EA31C2-E14F-4CC1-A1F6-890CB0F0782D}" destId="{2C9745B0-1773-4B86-B6D6-3C76E0C489DC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BFEAC5-6027-4B4E-84D2-86284455ACBB}">
      <dsp:nvSpPr>
        <dsp:cNvPr id="0" name=""/>
        <dsp:cNvSpPr/>
      </dsp:nvSpPr>
      <dsp:spPr>
        <a:xfrm>
          <a:off x="994531" y="213546"/>
          <a:ext cx="3102055" cy="3102055"/>
        </a:xfrm>
        <a:prstGeom prst="pie">
          <a:avLst>
            <a:gd name="adj1" fmla="val 16200000"/>
            <a:gd name="adj2" fmla="val 19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kern="1200" noProof="1"/>
            <a:t>Relational DataBase</a:t>
          </a:r>
        </a:p>
      </dsp:txBody>
      <dsp:txXfrm>
        <a:off x="2619417" y="609796"/>
        <a:ext cx="812443" cy="627796"/>
      </dsp:txXfrm>
    </dsp:sp>
    <dsp:sp modelId="{5C7D8866-017F-4F74-9796-7A37B640D6D6}">
      <dsp:nvSpPr>
        <dsp:cNvPr id="0" name=""/>
        <dsp:cNvSpPr/>
      </dsp:nvSpPr>
      <dsp:spPr>
        <a:xfrm>
          <a:off x="1031460" y="277433"/>
          <a:ext cx="3102055" cy="3102055"/>
        </a:xfrm>
        <a:prstGeom prst="pie">
          <a:avLst>
            <a:gd name="adj1" fmla="val 19800000"/>
            <a:gd name="adj2" fmla="val 18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kern="1200" noProof="1"/>
            <a:t>Other TripleStore</a:t>
          </a:r>
        </a:p>
      </dsp:txBody>
      <dsp:txXfrm>
        <a:off x="3136426" y="1533027"/>
        <a:ext cx="849372" cy="609332"/>
      </dsp:txXfrm>
    </dsp:sp>
    <dsp:sp modelId="{C39FEF04-7DE1-4496-80FD-40FCA869A541}">
      <dsp:nvSpPr>
        <dsp:cNvPr id="0" name=""/>
        <dsp:cNvSpPr/>
      </dsp:nvSpPr>
      <dsp:spPr>
        <a:xfrm>
          <a:off x="994531" y="341321"/>
          <a:ext cx="3102055" cy="3102055"/>
        </a:xfrm>
        <a:prstGeom prst="pie">
          <a:avLst>
            <a:gd name="adj1" fmla="val 1800000"/>
            <a:gd name="adj2" fmla="val 54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2000" kern="1200" noProof="1"/>
            <a:t>VIVO</a:t>
          </a:r>
        </a:p>
      </dsp:txBody>
      <dsp:txXfrm>
        <a:off x="2619417" y="2437793"/>
        <a:ext cx="812443" cy="627796"/>
      </dsp:txXfrm>
    </dsp:sp>
    <dsp:sp modelId="{998AA904-4766-42BF-86CE-DEF4E93AE15F}">
      <dsp:nvSpPr>
        <dsp:cNvPr id="0" name=""/>
        <dsp:cNvSpPr/>
      </dsp:nvSpPr>
      <dsp:spPr>
        <a:xfrm>
          <a:off x="920673" y="341321"/>
          <a:ext cx="3102055" cy="3102055"/>
        </a:xfrm>
        <a:prstGeom prst="pie">
          <a:avLst>
            <a:gd name="adj1" fmla="val 5400000"/>
            <a:gd name="adj2" fmla="val 90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kern="1200" noProof="1"/>
            <a:t>Graph Database</a:t>
          </a:r>
        </a:p>
      </dsp:txBody>
      <dsp:txXfrm>
        <a:off x="1585399" y="2437793"/>
        <a:ext cx="812443" cy="627796"/>
      </dsp:txXfrm>
    </dsp:sp>
    <dsp:sp modelId="{970D43D6-6946-4916-8EA1-F40FFC22CC74}">
      <dsp:nvSpPr>
        <dsp:cNvPr id="0" name=""/>
        <dsp:cNvSpPr/>
      </dsp:nvSpPr>
      <dsp:spPr>
        <a:xfrm>
          <a:off x="883743" y="277433"/>
          <a:ext cx="3102055" cy="3102055"/>
        </a:xfrm>
        <a:prstGeom prst="pie">
          <a:avLst>
            <a:gd name="adj1" fmla="val 9000000"/>
            <a:gd name="adj2" fmla="val 126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kern="1200" noProof="1"/>
            <a:t>Other kind of DataSources</a:t>
          </a:r>
        </a:p>
      </dsp:txBody>
      <dsp:txXfrm>
        <a:off x="1031460" y="1533027"/>
        <a:ext cx="849372" cy="609332"/>
      </dsp:txXfrm>
    </dsp:sp>
    <dsp:sp modelId="{218F328F-5256-4E56-BF3C-159647CD4564}">
      <dsp:nvSpPr>
        <dsp:cNvPr id="0" name=""/>
        <dsp:cNvSpPr/>
      </dsp:nvSpPr>
      <dsp:spPr>
        <a:xfrm>
          <a:off x="920673" y="213546"/>
          <a:ext cx="3102055" cy="3102055"/>
        </a:xfrm>
        <a:prstGeom prst="pie">
          <a:avLst>
            <a:gd name="adj1" fmla="val 126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1000" kern="1200" noProof="1"/>
            <a:t>Files DataSources (CSV, Excel, JSON…)</a:t>
          </a:r>
        </a:p>
      </dsp:txBody>
      <dsp:txXfrm>
        <a:off x="1585399" y="609796"/>
        <a:ext cx="812443" cy="627796"/>
      </dsp:txXfrm>
    </dsp:sp>
    <dsp:sp modelId="{BB5EE83F-BAF9-4154-83FD-21B024269995}">
      <dsp:nvSpPr>
        <dsp:cNvPr id="0" name=""/>
        <dsp:cNvSpPr/>
      </dsp:nvSpPr>
      <dsp:spPr>
        <a:xfrm>
          <a:off x="802386" y="21514"/>
          <a:ext cx="3486119" cy="3486119"/>
        </a:xfrm>
        <a:prstGeom prst="circularArrow">
          <a:avLst>
            <a:gd name="adj1" fmla="val 5085"/>
            <a:gd name="adj2" fmla="val 327528"/>
            <a:gd name="adj3" fmla="val 19472472"/>
            <a:gd name="adj4" fmla="val 1620025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43BA5C-165D-4752-9B90-862D2798C157}">
      <dsp:nvSpPr>
        <dsp:cNvPr id="0" name=""/>
        <dsp:cNvSpPr/>
      </dsp:nvSpPr>
      <dsp:spPr>
        <a:xfrm>
          <a:off x="839315" y="85401"/>
          <a:ext cx="3486119" cy="3486119"/>
        </a:xfrm>
        <a:prstGeom prst="circularArrow">
          <a:avLst>
            <a:gd name="adj1" fmla="val 5085"/>
            <a:gd name="adj2" fmla="val 327528"/>
            <a:gd name="adj3" fmla="val 1472472"/>
            <a:gd name="adj4" fmla="val 19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4E8500-C6E5-472B-BAF8-E929A6DDAFAE}">
      <dsp:nvSpPr>
        <dsp:cNvPr id="0" name=""/>
        <dsp:cNvSpPr/>
      </dsp:nvSpPr>
      <dsp:spPr>
        <a:xfrm>
          <a:off x="802386" y="149289"/>
          <a:ext cx="3486119" cy="3486119"/>
        </a:xfrm>
        <a:prstGeom prst="circularArrow">
          <a:avLst>
            <a:gd name="adj1" fmla="val 5085"/>
            <a:gd name="adj2" fmla="val 327528"/>
            <a:gd name="adj3" fmla="val 5072221"/>
            <a:gd name="adj4" fmla="val 18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79FA84-379E-4CDF-B7D7-1E9887D10753}">
      <dsp:nvSpPr>
        <dsp:cNvPr id="0" name=""/>
        <dsp:cNvSpPr/>
      </dsp:nvSpPr>
      <dsp:spPr>
        <a:xfrm>
          <a:off x="728754" y="149289"/>
          <a:ext cx="3486119" cy="3486119"/>
        </a:xfrm>
        <a:prstGeom prst="circularArrow">
          <a:avLst>
            <a:gd name="adj1" fmla="val 5085"/>
            <a:gd name="adj2" fmla="val 327528"/>
            <a:gd name="adj3" fmla="val 8672472"/>
            <a:gd name="adj4" fmla="val 5400251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6BF65-B261-4ACC-9A07-559EC1ABECD4}">
      <dsp:nvSpPr>
        <dsp:cNvPr id="0" name=""/>
        <dsp:cNvSpPr/>
      </dsp:nvSpPr>
      <dsp:spPr>
        <a:xfrm>
          <a:off x="691825" y="85401"/>
          <a:ext cx="3486119" cy="3486119"/>
        </a:xfrm>
        <a:prstGeom prst="circularArrow">
          <a:avLst>
            <a:gd name="adj1" fmla="val 5085"/>
            <a:gd name="adj2" fmla="val 327528"/>
            <a:gd name="adj3" fmla="val 12272472"/>
            <a:gd name="adj4" fmla="val 90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9745B0-1773-4B86-B6D6-3C76E0C489DC}">
      <dsp:nvSpPr>
        <dsp:cNvPr id="0" name=""/>
        <dsp:cNvSpPr/>
      </dsp:nvSpPr>
      <dsp:spPr>
        <a:xfrm>
          <a:off x="728754" y="21514"/>
          <a:ext cx="3486119" cy="3486119"/>
        </a:xfrm>
        <a:prstGeom prst="circularArrow">
          <a:avLst>
            <a:gd name="adj1" fmla="val 5085"/>
            <a:gd name="adj2" fmla="val 327528"/>
            <a:gd name="adj3" fmla="val 15872221"/>
            <a:gd name="adj4" fmla="val 12600000"/>
            <a:gd name="adj5" fmla="val 59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705A7-ED4B-400A-8067-88069BFB26FA}" type="datetimeFigureOut">
              <a:rPr lang="fr-CA" smtClean="0"/>
              <a:t>2021-01-19</a:t>
            </a:fld>
            <a:endParaRPr lang="fr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69CF3-C293-442C-B137-7476FC78D474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514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>
          <a:xfrm>
            <a:off x="-1" y="0"/>
            <a:ext cx="9144001" cy="4245936"/>
          </a:xfrm>
          <a:prstGeom prst="rect">
            <a:avLst/>
          </a:prstGeom>
          <a:solidFill>
            <a:srgbClr val="00325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144000" cy="3111810"/>
          </a:xfrm>
          <a:noFill/>
        </p:spPr>
        <p:txBody>
          <a:bodyPr lIns="507600" tIns="1015200" rIns="507600" bIns="0" anchor="t" anchorCtr="0">
            <a:normAutofit/>
          </a:bodyPr>
          <a:lstStyle>
            <a:lvl1pPr algn="l">
              <a:defRPr sz="5600" b="1" cap="all">
                <a:solidFill>
                  <a:srgbClr val="0079B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TITRE DE </a:t>
            </a:r>
            <a:br>
              <a:rPr lang="en-US"/>
            </a:br>
            <a:r>
              <a:rPr lang="en-US"/>
              <a:t>LA CONFÉRENCE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0" y="3111810"/>
            <a:ext cx="9144000" cy="1075570"/>
          </a:xfrm>
          <a:noFill/>
        </p:spPr>
        <p:txBody>
          <a:bodyPr lIns="507600" tIns="381600" rIns="507600" bIns="381600" anchor="b" anchorCtr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Sous </a:t>
            </a:r>
            <a:r>
              <a:rPr lang="en-US" err="1"/>
              <a:t>titre</a:t>
            </a:r>
            <a:endParaRPr lang="fr-CA"/>
          </a:p>
        </p:txBody>
      </p:sp>
      <p:sp>
        <p:nvSpPr>
          <p:cNvPr id="7" name="Rectangle 6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29726" y="4174003"/>
            <a:ext cx="1592229" cy="23760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CA"/>
              <a:t>2021-01-19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41801" y="45491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pic>
        <p:nvPicPr>
          <p:cNvPr id="11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416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colonnes blan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19193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" y="4190400"/>
            <a:ext cx="7979007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27814" y="4190400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64758" y="1005577"/>
            <a:ext cx="274011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rgbClr val="00325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24339" y="1"/>
            <a:ext cx="2740114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24339" y="1005577"/>
            <a:ext cx="271419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rgbClr val="00325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5905177" y="1005577"/>
            <a:ext cx="271419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rgbClr val="00325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3164758" y="1"/>
            <a:ext cx="2714194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905177" y="1"/>
            <a:ext cx="2714194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pic>
        <p:nvPicPr>
          <p:cNvPr id="13" name="Picture 7" descr="lg UQAM-denomination-COUL-1.jpe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449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croix_bob\Desktop\PPT 16x9\UQAM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144000" cy="3111810"/>
          </a:xfrm>
          <a:noFill/>
        </p:spPr>
        <p:txBody>
          <a:bodyPr lIns="507600" tIns="1015200" rIns="507600" bIns="0" anchor="t" anchorCtr="0">
            <a:normAutofit/>
          </a:bodyPr>
          <a:lstStyle>
            <a:lvl1pPr algn="l">
              <a:defRPr sz="5600" b="1" cap="all">
                <a:solidFill>
                  <a:srgbClr val="0079B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11810"/>
            <a:ext cx="9144000" cy="1075570"/>
          </a:xfrm>
          <a:noFill/>
        </p:spPr>
        <p:txBody>
          <a:bodyPr lIns="507600" tIns="381600" rIns="507600" bIns="381600" anchor="b" anchorCtr="0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7" name="Rectangle 6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29726" y="4174003"/>
            <a:ext cx="1592229" cy="23760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CA">
                <a:solidFill>
                  <a:prstClr val="white"/>
                </a:solidFill>
              </a:rPr>
              <a:t>2021-01-19</a:t>
            </a:r>
          </a:p>
        </p:txBody>
      </p:sp>
      <p:pic>
        <p:nvPicPr>
          <p:cNvPr id="11" name="Picture 7" descr="lg UQAM-denomination-COUL-1.jpe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171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 userDrawn="1"/>
        </p:nvSpPr>
        <p:spPr>
          <a:xfrm>
            <a:off x="2" y="0"/>
            <a:ext cx="9144001" cy="4245936"/>
          </a:xfrm>
          <a:prstGeom prst="rect">
            <a:avLst/>
          </a:prstGeom>
          <a:solidFill>
            <a:srgbClr val="00325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8" name="Rectangle 7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" y="4190400"/>
            <a:ext cx="7979007" cy="237600"/>
          </a:xfrm>
        </p:spPr>
        <p:txBody>
          <a:bodyPr vert="horz" lIns="507600" tIns="45720" rIns="91440" bIns="45720" rtlCol="0" anchor="ctr"/>
          <a:lstStyle>
            <a:lvl1pPr>
              <a:defRPr lang="fr-CA" sz="1400" cap="all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33144" y="4190400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4192191"/>
          </a:xfrm>
          <a:noFill/>
        </p:spPr>
        <p:txBody>
          <a:bodyPr vert="horz" lIns="507600" tIns="1015200" rIns="507600" bIns="381600" rtlCol="0">
            <a:noAutofit/>
          </a:bodyPr>
          <a:lstStyle>
            <a:lvl1pPr>
              <a:defRPr lang="fr-CA" sz="2800" dirty="0" smtClean="0">
                <a:solidFill>
                  <a:srgbClr val="0079B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lvl="0" indent="0">
              <a:buNone/>
            </a:pPr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pic>
        <p:nvPicPr>
          <p:cNvPr id="9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7790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photo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>
          <a:xfrm>
            <a:off x="1" y="0"/>
            <a:ext cx="5831111" cy="4245936"/>
          </a:xfrm>
          <a:prstGeom prst="rect">
            <a:avLst/>
          </a:prstGeom>
          <a:solidFill>
            <a:srgbClr val="00325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6" name="Rectangle 5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48" y="4190400"/>
            <a:ext cx="7973660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33144" y="4189461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5757046" cy="4190400"/>
          </a:xfrm>
          <a:noFill/>
        </p:spPr>
        <p:txBody>
          <a:bodyPr vert="horz" lIns="507600" tIns="1015200" rIns="507600" bIns="381600" rtlCol="0">
            <a:noAutofit/>
          </a:bodyPr>
          <a:lstStyle>
            <a:lvl1pPr>
              <a:defRPr lang="en-US" sz="2800" dirty="0" smtClean="0">
                <a:solidFill>
                  <a:srgbClr val="0079BA"/>
                </a:solidFill>
                <a:latin typeface="Arial" pitchFamily="34" charset="0"/>
                <a:cs typeface="Arial" pitchFamily="34" charset="0"/>
              </a:defRPr>
            </a:lvl1pPr>
            <a:lvl2pPr marL="507600" indent="0">
              <a:buNone/>
              <a:defRPr lang="en-US" sz="1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773550" y="0"/>
            <a:ext cx="3369600" cy="4190400"/>
          </a:xfrm>
        </p:spPr>
        <p:txBody>
          <a:bodyPr/>
          <a:lstStyle/>
          <a:p>
            <a:endParaRPr lang="fr-CA"/>
          </a:p>
        </p:txBody>
      </p:sp>
      <p:pic>
        <p:nvPicPr>
          <p:cNvPr id="12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465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colonnes ble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 userDrawn="1"/>
        </p:nvSpPr>
        <p:spPr>
          <a:xfrm>
            <a:off x="-1" y="0"/>
            <a:ext cx="9144001" cy="4245936"/>
          </a:xfrm>
          <a:prstGeom prst="rect">
            <a:avLst/>
          </a:prstGeom>
          <a:solidFill>
            <a:srgbClr val="00325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6" name="Rectangle 5"/>
          <p:cNvSpPr/>
          <p:nvPr userDrawn="1"/>
        </p:nvSpPr>
        <p:spPr>
          <a:xfrm>
            <a:off x="-3948" y="419193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" y="4190400"/>
            <a:ext cx="7979007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27814" y="4190400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24340" y="1"/>
            <a:ext cx="2740419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424339" y="1005577"/>
            <a:ext cx="271419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5905177" y="1005577"/>
            <a:ext cx="271419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3164758" y="1005577"/>
            <a:ext cx="2714194" cy="3131846"/>
          </a:xfrm>
        </p:spPr>
        <p:txBody>
          <a:bodyPr>
            <a:normAutofit/>
          </a:bodyPr>
          <a:lstStyle>
            <a:lvl1pPr marL="0" indent="0">
              <a:buNone/>
              <a:defRPr sz="1900" b="0" i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fr-CA"/>
              <a:t>Click to </a:t>
            </a:r>
            <a:r>
              <a:rPr lang="fr-CA" err="1"/>
              <a:t>edit</a:t>
            </a:r>
            <a:r>
              <a:rPr lang="fr-CA"/>
              <a:t> Master </a:t>
            </a:r>
            <a:r>
              <a:rPr lang="fr-CA" err="1"/>
              <a:t>text</a:t>
            </a:r>
            <a:r>
              <a:rPr lang="fr-CA"/>
              <a:t> styles</a:t>
            </a:r>
          </a:p>
        </p:txBody>
      </p:sp>
      <p:sp>
        <p:nvSpPr>
          <p:cNvPr id="17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905178" y="1"/>
            <a:ext cx="2740419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3164759" y="1"/>
            <a:ext cx="2740419" cy="995116"/>
          </a:xfrm>
        </p:spPr>
        <p:txBody>
          <a:bodyPr tIns="90000">
            <a:normAutofit/>
          </a:bodyPr>
          <a:lstStyle>
            <a:lvl1pPr marL="0" indent="0">
              <a:buNone/>
              <a:defRPr sz="5600" b="0" i="0">
                <a:solidFill>
                  <a:srgbClr val="0079BA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pic>
        <p:nvPicPr>
          <p:cNvPr id="20" name="Picture 7" descr="lg UQAM-denomination-COUL-1.jpe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3284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q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" y="4190400"/>
            <a:ext cx="7914179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33144" y="4190400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prstClr val="whit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3"/>
          </p:nvPr>
        </p:nvSpPr>
        <p:spPr>
          <a:xfrm>
            <a:off x="0" y="0"/>
            <a:ext cx="9144000" cy="4190400"/>
          </a:xfrm>
          <a:solidFill>
            <a:schemeClr val="bg1"/>
          </a:solidFill>
        </p:spPr>
        <p:txBody>
          <a:bodyPr/>
          <a:lstStyle/>
          <a:p>
            <a:endParaRPr lang="fr-CA"/>
          </a:p>
        </p:txBody>
      </p:sp>
      <p:pic>
        <p:nvPicPr>
          <p:cNvPr id="8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3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>
          <a:xfrm>
            <a:off x="-1" y="0"/>
            <a:ext cx="9144001" cy="4190400"/>
          </a:xfrm>
          <a:prstGeom prst="rect">
            <a:avLst/>
          </a:prstGeom>
          <a:solidFill>
            <a:schemeClr val="bg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144000" cy="3165816"/>
          </a:xfrm>
          <a:solidFill>
            <a:schemeClr val="bg1"/>
          </a:solidFill>
        </p:spPr>
        <p:txBody>
          <a:bodyPr lIns="507600" tIns="1015200" rIns="507600" bIns="0" anchor="t" anchorCtr="0">
            <a:normAutofit/>
          </a:bodyPr>
          <a:lstStyle>
            <a:lvl1pPr algn="l">
              <a:defRPr sz="5600" b="1" cap="all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111810"/>
            <a:ext cx="9144000" cy="1075570"/>
          </a:xfrm>
          <a:solidFill>
            <a:schemeClr val="bg1"/>
          </a:solidFill>
        </p:spPr>
        <p:txBody>
          <a:bodyPr lIns="507600" tIns="381600" rIns="507600" bIns="381600" anchor="b" anchorCtr="0">
            <a:no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fr-CA"/>
          </a:p>
        </p:txBody>
      </p:sp>
      <p:sp>
        <p:nvSpPr>
          <p:cNvPr id="7" name="Rectangle 6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29726" y="4174003"/>
            <a:ext cx="1592229" cy="237600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fr-CA">
                <a:solidFill>
                  <a:prstClr val="white"/>
                </a:solidFill>
              </a:rPr>
              <a:t>2021-01-19</a:t>
            </a:r>
          </a:p>
        </p:txBody>
      </p:sp>
      <p:pic>
        <p:nvPicPr>
          <p:cNvPr id="11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474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 userDrawn="1"/>
        </p:nvSpPr>
        <p:spPr>
          <a:xfrm>
            <a:off x="-1" y="0"/>
            <a:ext cx="9144001" cy="4190400"/>
          </a:xfrm>
          <a:prstGeom prst="rect">
            <a:avLst/>
          </a:prstGeom>
          <a:solidFill>
            <a:schemeClr val="bg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8" name="Rectangle 7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" y="4190400"/>
            <a:ext cx="7979007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033144" y="4190400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>
                <a:solidFill>
                  <a:prstClr val="white"/>
                </a:solidFill>
              </a:rPr>
              <a:t>2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4191930"/>
          </a:xfrm>
          <a:solidFill>
            <a:schemeClr val="bg1"/>
          </a:solidFill>
        </p:spPr>
        <p:txBody>
          <a:bodyPr vert="horz" lIns="507600" tIns="1015200" rIns="507600" bIns="381600" rtlCol="0">
            <a:noAutofit/>
          </a:bodyPr>
          <a:lstStyle>
            <a:lvl1pPr>
              <a:defRPr lang="en-US" sz="2800" smtClean="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1pPr>
            <a:lvl2pPr>
              <a:defRPr lang="en-US" smtClean="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2pPr>
            <a:lvl3pPr>
              <a:defRPr lang="en-US" sz="2800" smtClean="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3pPr>
            <a:lvl4pPr>
              <a:defRPr lang="en-US" sz="2800" smtClean="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4pPr>
            <a:lvl5pPr>
              <a:defRPr lang="fr-CA" sz="280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pic>
        <p:nvPicPr>
          <p:cNvPr id="12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012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et photo 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 userDrawn="1"/>
        </p:nvSpPr>
        <p:spPr>
          <a:xfrm>
            <a:off x="0" y="0"/>
            <a:ext cx="5831112" cy="4190400"/>
          </a:xfrm>
          <a:prstGeom prst="rect">
            <a:avLst/>
          </a:prstGeom>
          <a:solidFill>
            <a:schemeClr val="bg1"/>
          </a:solidFill>
        </p:spPr>
        <p:txBody>
          <a:bodyPr vert="horz" lIns="507600" tIns="1015200" rIns="507600" bIns="0" rtlCol="0" anchor="t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600" b="1" kern="1200">
                <a:solidFill>
                  <a:srgbClr val="0079BA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fr-CA"/>
          </a:p>
        </p:txBody>
      </p:sp>
      <p:sp>
        <p:nvSpPr>
          <p:cNvPr id="6" name="Rectangle 5"/>
          <p:cNvSpPr/>
          <p:nvPr userDrawn="1"/>
        </p:nvSpPr>
        <p:spPr>
          <a:xfrm>
            <a:off x="0" y="4190400"/>
            <a:ext cx="9144000" cy="237600"/>
          </a:xfrm>
          <a:prstGeom prst="rect">
            <a:avLst/>
          </a:prstGeom>
          <a:solidFill>
            <a:srgbClr val="0A55A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348" y="4190400"/>
            <a:ext cx="7973660" cy="237600"/>
          </a:xfrm>
        </p:spPr>
        <p:txBody>
          <a:bodyPr vert="horz" lIns="507600" tIns="45720" rIns="91440" bIns="45720" rtlCol="0" anchor="ctr"/>
          <a:lstStyle>
            <a:lvl1pPr marL="0" algn="l" defTabSz="914400" rtl="0" eaLnBrk="1" latinLnBrk="0" hangingPunct="1">
              <a:defRPr lang="fr-CA" sz="1400" kern="1200" cap="all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33144" y="4189461"/>
            <a:ext cx="1110857" cy="237600"/>
          </a:xfrm>
        </p:spPr>
        <p:txBody>
          <a:bodyPr vert="horz" lIns="91440" tIns="45720" rIns="507600" bIns="45720" rtlCol="0" anchor="ctr"/>
          <a:lstStyle>
            <a:lvl1pPr>
              <a:defRPr lang="fr-CA" sz="1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D68B89D-13AA-4925-8219-7E0F89A14DF1}" type="slidenum">
              <a:rPr>
                <a:solidFill>
                  <a:prstClr val="white"/>
                </a:solidFill>
              </a:rPr>
              <a:pPr/>
              <a:t>‹#›</a:t>
            </a:fld>
            <a:endParaRPr>
              <a:solidFill>
                <a:prstClr val="white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5757046" cy="4190400"/>
          </a:xfrm>
          <a:solidFill>
            <a:schemeClr val="bg1"/>
          </a:solidFill>
        </p:spPr>
        <p:txBody>
          <a:bodyPr vert="horz" lIns="507600" tIns="1015200" rIns="507600" bIns="381600" rtlCol="0">
            <a:noAutofit/>
          </a:bodyPr>
          <a:lstStyle>
            <a:lvl1pPr>
              <a:defRPr lang="en-US" sz="2800" dirty="0" smtClean="0">
                <a:solidFill>
                  <a:srgbClr val="003251"/>
                </a:solidFill>
                <a:latin typeface="Arial" pitchFamily="34" charset="0"/>
                <a:cs typeface="Arial" pitchFamily="34" charset="0"/>
              </a:defRPr>
            </a:lvl1pPr>
            <a:lvl2pPr marL="507600" indent="-507600">
              <a:buNone/>
              <a:defRPr lang="en-US" sz="19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2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	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773550" y="0"/>
            <a:ext cx="3369600" cy="4190400"/>
          </a:xfrm>
        </p:spPr>
        <p:txBody>
          <a:bodyPr/>
          <a:lstStyle/>
          <a:p>
            <a:endParaRPr lang="fr-CA"/>
          </a:p>
        </p:txBody>
      </p:sp>
      <p:pic>
        <p:nvPicPr>
          <p:cNvPr id="12" name="Picture 7" descr="lg UQAM-denomination-COUL-1.jpe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566"/>
          <a:stretch/>
        </p:blipFill>
        <p:spPr>
          <a:xfrm>
            <a:off x="361412" y="4443958"/>
            <a:ext cx="3130468" cy="55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09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414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/>
              <a:t>2021-01-19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658" y="4767264"/>
            <a:ext cx="289668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656" y="4767264"/>
            <a:ext cx="213414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8B89D-13AA-4925-8219-7E0F89A14DF1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43412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7" r:id="rId2"/>
    <p:sldLayoutId id="2147483659" r:id="rId3"/>
    <p:sldLayoutId id="2147483671" r:id="rId4"/>
    <p:sldLayoutId id="2147483679" r:id="rId5"/>
    <p:sldLayoutId id="2147483678" r:id="rId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4767264"/>
            <a:ext cx="213414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A">
                <a:solidFill>
                  <a:prstClr val="black">
                    <a:tint val="75000"/>
                  </a:prstClr>
                </a:solidFill>
              </a:rPr>
              <a:t>2021-01-19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3658" y="4767264"/>
            <a:ext cx="289668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2021 North American Users Meeting</a:t>
            </a:r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2656" y="4767264"/>
            <a:ext cx="213414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8B89D-13AA-4925-8219-7E0F89A14DF1}" type="slidenum">
              <a:rPr lang="fr-C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99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9" r:id="rId2"/>
    <p:sldLayoutId id="2147483673" r:id="rId3"/>
    <p:sldLayoutId id="2147483675" r:id="rId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hyperlink" Target="https://svgsilh.com/image/2019535.html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3.xml"/><Relationship Id="rId7" Type="http://schemas.openxmlformats.org/officeDocument/2006/relationships/diagramColors" Target="../diagrams/colors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9.png"/><Relationship Id="rId5" Type="http://schemas.openxmlformats.org/officeDocument/2006/relationships/diagramLayout" Target="../diagrams/layout1.xml"/><Relationship Id="rId10" Type="http://schemas.openxmlformats.org/officeDocument/2006/relationships/image" Target="../media/image8.png"/><Relationship Id="rId4" Type="http://schemas.openxmlformats.org/officeDocument/2006/relationships/diagramData" Target="../diagrams/data1.xml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339212"/>
          </a:xfrm>
        </p:spPr>
        <p:txBody>
          <a:bodyPr>
            <a:normAutofit fontScale="90000"/>
          </a:bodyPr>
          <a:lstStyle/>
          <a:p>
            <a:r>
              <a:rPr lang="en-CA" sz="3600" noProof="0">
                <a:latin typeface="Arial"/>
                <a:cs typeface="Arial"/>
              </a:rPr>
              <a:t>2021 North American </a:t>
            </a:r>
            <a:r>
              <a:rPr lang="en-CA" sz="3600">
                <a:latin typeface="Arial"/>
                <a:cs typeface="Arial"/>
              </a:rPr>
              <a:t>VIVO Users</a:t>
            </a:r>
            <a:r>
              <a:rPr lang="en-CA" sz="3600" noProof="0">
                <a:latin typeface="Arial"/>
                <a:cs typeface="Arial"/>
              </a:rPr>
              <a:t> Meeting</a:t>
            </a:r>
            <a:br>
              <a:rPr lang="en-CA" noProof="0"/>
            </a:br>
            <a:endParaRPr lang="en-CA" noProof="0"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499742"/>
            <a:ext cx="9144000" cy="1872208"/>
          </a:xfrm>
        </p:spPr>
        <p:txBody>
          <a:bodyPr>
            <a:noAutofit/>
          </a:bodyPr>
          <a:lstStyle/>
          <a:p>
            <a:r>
              <a:rPr lang="en-CA" noProof="0">
                <a:latin typeface="Arial"/>
                <a:cs typeface="Arial"/>
              </a:rPr>
              <a:t>Rachid </a:t>
            </a:r>
            <a:r>
              <a:rPr lang="en-CA" noProof="0" err="1">
                <a:latin typeface="Arial"/>
                <a:cs typeface="Arial"/>
              </a:rPr>
              <a:t>Belkouch</a:t>
            </a:r>
            <a:r>
              <a:rPr lang="en-CA">
                <a:latin typeface="Arial"/>
                <a:cs typeface="Arial"/>
              </a:rPr>
              <a:t> – research data management advisor, liaison to steering committee</a:t>
            </a:r>
            <a:endParaRPr lang="fr-FR"/>
          </a:p>
          <a:p>
            <a:r>
              <a:rPr lang="en-CA" noProof="0">
                <a:latin typeface="Arial"/>
                <a:cs typeface="Arial"/>
              </a:rPr>
              <a:t>Nicolas </a:t>
            </a:r>
            <a:r>
              <a:rPr lang="en-CA" noProof="0" err="1">
                <a:latin typeface="Arial"/>
                <a:cs typeface="Arial"/>
              </a:rPr>
              <a:t>Dickner</a:t>
            </a:r>
            <a:r>
              <a:rPr lang="en-CA">
                <a:latin typeface="Arial"/>
                <a:cs typeface="Arial"/>
              </a:rPr>
              <a:t> - systems librarian, data ingest</a:t>
            </a:r>
            <a:endParaRPr lang="fr-FR"/>
          </a:p>
          <a:p>
            <a:r>
              <a:rPr lang="en-CA" noProof="0">
                <a:latin typeface="Arial"/>
                <a:cs typeface="Arial"/>
              </a:rPr>
              <a:t>Jonathan Laporte</a:t>
            </a:r>
            <a:r>
              <a:rPr lang="en-CA">
                <a:latin typeface="Arial"/>
                <a:cs typeface="Arial"/>
              </a:rPr>
              <a:t> – web developer</a:t>
            </a:r>
            <a:endParaRPr lang="fr-FR"/>
          </a:p>
          <a:p>
            <a:r>
              <a:rPr lang="en-CA" noProof="0">
                <a:latin typeface="Arial"/>
                <a:cs typeface="Arial"/>
              </a:rPr>
              <a:t>Alexander</a:t>
            </a:r>
            <a:r>
              <a:rPr lang="en-CA">
                <a:latin typeface="Arial"/>
                <a:cs typeface="Arial"/>
              </a:rPr>
              <a:t> </a:t>
            </a:r>
            <a:r>
              <a:rPr lang="en-CA" noProof="0">
                <a:latin typeface="Arial"/>
                <a:cs typeface="Arial"/>
              </a:rPr>
              <a:t>Jerabek</a:t>
            </a:r>
            <a:r>
              <a:rPr lang="en-CA">
                <a:latin typeface="Arial"/>
                <a:cs typeface="Arial"/>
              </a:rPr>
              <a:t> – systems librarian, scrum master</a:t>
            </a:r>
            <a:endParaRPr lang="fr-FR"/>
          </a:p>
          <a:p>
            <a:r>
              <a:rPr lang="en-CA" noProof="0">
                <a:latin typeface="Arial"/>
                <a:cs typeface="Arial"/>
              </a:rPr>
              <a:t>Michel </a:t>
            </a:r>
            <a:r>
              <a:rPr lang="en-CA" noProof="0" err="1">
                <a:latin typeface="Arial"/>
                <a:cs typeface="Arial"/>
              </a:rPr>
              <a:t>Héon</a:t>
            </a:r>
            <a:r>
              <a:rPr lang="en-CA">
                <a:latin typeface="Arial"/>
                <a:cs typeface="Arial"/>
              </a:rPr>
              <a:t>  - enterprise architect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1EA6ECC-F668-416C-811C-02152D856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A">
                <a:solidFill>
                  <a:prstClr val="white"/>
                </a:solidFill>
              </a:rPr>
              <a:t>2021-01-19</a:t>
            </a:r>
          </a:p>
        </p:txBody>
      </p:sp>
    </p:spTree>
    <p:extLst>
      <p:ext uri="{BB962C8B-B14F-4D97-AF65-F5344CB8AC3E}">
        <p14:creationId xmlns:p14="http://schemas.microsoft.com/office/powerpoint/2010/main" val="3711870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F26B8DE-37A0-4DC7-B6FA-B89F91BC1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DB94357-B5CF-4825-B5B9-36CF24572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10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061D204-F655-469B-8ED7-0E777F622C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507600" tIns="1015200" rIns="507600" bIns="381600" rtlCol="0" anchor="t">
            <a:noAutofit/>
          </a:bodyPr>
          <a:lstStyle/>
          <a:p>
            <a:r>
              <a:rPr lang="en-US"/>
              <a:t>UQAM is proud to continue to participate in the VIVO internationalization project</a:t>
            </a:r>
          </a:p>
          <a:p>
            <a:r>
              <a:rPr lang="en-US">
                <a:latin typeface="Arial"/>
                <a:cs typeface="Arial"/>
              </a:rPr>
              <a:t>2021-Q1 The VIVO-UQAM version goes into production</a:t>
            </a:r>
            <a:endParaRPr lang="en-US"/>
          </a:p>
          <a:p>
            <a:r>
              <a:rPr lang="en-US">
                <a:latin typeface="Arial"/>
                <a:cs typeface="Arial"/>
              </a:rPr>
              <a:t>Q{1-3} starting up VIVO-DataConnect</a:t>
            </a:r>
            <a:endParaRPr lang="en-CA">
              <a:latin typeface="Arial"/>
              <a:cs typeface="Arial"/>
            </a:endParaRPr>
          </a:p>
        </p:txBody>
      </p:sp>
      <p:sp>
        <p:nvSpPr>
          <p:cNvPr id="5" name="Titre 9">
            <a:extLst>
              <a:ext uri="{FF2B5EF4-FFF2-40B4-BE49-F238E27FC236}">
                <a16:creationId xmlns:a16="http://schemas.microsoft.com/office/drawing/2014/main" id="{42A68EDC-C04B-42ED-AA60-E95D1D10AB1C}"/>
              </a:ext>
            </a:extLst>
          </p:cNvPr>
          <p:cNvSpPr txBox="1">
            <a:spLocks/>
          </p:cNvSpPr>
          <p:nvPr/>
        </p:nvSpPr>
        <p:spPr>
          <a:xfrm>
            <a:off x="-1" y="5242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CA" sz="3400">
                <a:solidFill>
                  <a:srgbClr val="EEECE1"/>
                </a:solidFill>
                <a:latin typeface="Calibri" panose="020F0502020204030204" pitchFamily="34" charset="0"/>
              </a:rPr>
              <a:t>Conclusion</a:t>
            </a:r>
            <a:endParaRPr lang="en-CA" sz="2400"/>
          </a:p>
        </p:txBody>
      </p:sp>
    </p:spTree>
    <p:extLst>
      <p:ext uri="{BB962C8B-B14F-4D97-AF65-F5344CB8AC3E}">
        <p14:creationId xmlns:p14="http://schemas.microsoft.com/office/powerpoint/2010/main" val="2096789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37FDA77-0674-4DAB-9688-CF7EFB5E4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z="1200">
                <a:latin typeface="Arial"/>
                <a:cs typeface="Arial"/>
              </a:rPr>
              <a:t>2021 North American Users Meeting</a:t>
            </a:r>
            <a:endParaRPr lang="fr-CA" sz="1200">
              <a:latin typeface="Arial"/>
              <a:cs typeface="Arial"/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1568FBF-E449-4EAC-92C0-B3874F994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2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87F824B-0E04-4BC5-AE67-8EF9A247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CA" sz="2400" noProof="0"/>
              <a:t>VIVO's vision at UQAM</a:t>
            </a:r>
          </a:p>
          <a:p>
            <a:r>
              <a:rPr lang="en-CA" sz="2400" noProof="0"/>
              <a:t>Internationalization</a:t>
            </a:r>
          </a:p>
          <a:p>
            <a:r>
              <a:rPr lang="en-CA" sz="2400" noProof="0"/>
              <a:t>Visual of the VIVO-UQAM portal</a:t>
            </a:r>
          </a:p>
          <a:p>
            <a:r>
              <a:rPr lang="en-CA" sz="2400" noProof="0"/>
              <a:t>VIVO-UQAM data sources</a:t>
            </a:r>
          </a:p>
          <a:p>
            <a:r>
              <a:rPr lang="en-CA" sz="2400" noProof="0"/>
              <a:t>Interoperable Data Ingestion pattern (VIVO-</a:t>
            </a:r>
            <a:r>
              <a:rPr lang="en-CA" sz="2400" noProof="0" err="1"/>
              <a:t>DataConnect</a:t>
            </a:r>
            <a:r>
              <a:rPr lang="en-CA" sz="2400" noProof="0"/>
              <a:t>)</a:t>
            </a:r>
          </a:p>
          <a:p>
            <a:r>
              <a:rPr lang="en-CA" sz="2400" noProof="0"/>
              <a:t>Development Environment tool for VIVO </a:t>
            </a:r>
            <a:br>
              <a:rPr lang="en-CA" sz="2400" noProof="0"/>
            </a:br>
            <a:r>
              <a:rPr lang="en-CA" sz="2400" noProof="0"/>
              <a:t>(UQAM-DEV)</a:t>
            </a:r>
          </a:p>
          <a:p>
            <a:endParaRPr lang="en-CA" sz="2400" noProof="0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A5D143FC-352D-4B4B-B500-AB951580D3C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en-CA" sz="3600">
                <a:solidFill>
                  <a:schemeClr val="tx2">
                    <a:lumMod val="40000"/>
                    <a:lumOff val="60000"/>
                  </a:schemeClr>
                </a:solidFill>
              </a:rPr>
              <a:t>Presentation goal</a:t>
            </a:r>
            <a:br>
              <a:rPr lang="en-CA" sz="3600">
                <a:solidFill>
                  <a:schemeClr val="tx2">
                    <a:lumMod val="40000"/>
                    <a:lumOff val="60000"/>
                  </a:schemeClr>
                </a:solidFill>
              </a:rPr>
            </a:br>
            <a:r>
              <a:rPr lang="en-CA" sz="3600">
                <a:solidFill>
                  <a:schemeClr val="tx2">
                    <a:lumMod val="40000"/>
                    <a:lumOff val="60000"/>
                  </a:schemeClr>
                </a:solidFill>
              </a:rPr>
              <a:t>Presenting UQAM top priorities for 2021</a:t>
            </a:r>
            <a:endParaRPr lang="en-CA" sz="3600" noProof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890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E5A7352-3236-4B55-AE43-6038AB907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607D29D-F10D-4BE4-97EA-286942B44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3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25F6242-8332-4B3B-8852-E969E235A6C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507600" tIns="1015200" rIns="507600" bIns="381600" rtlCol="0" anchor="t">
            <a:noAutofit/>
          </a:bodyPr>
          <a:lstStyle/>
          <a:p>
            <a:r>
              <a:rPr lang="fr-CA" sz="1800">
                <a:latin typeface="Arial"/>
                <a:cs typeface="Arial"/>
              </a:rPr>
              <a:t>UQAM </a:t>
            </a:r>
            <a:r>
              <a:rPr lang="fr-CA" sz="1800" err="1">
                <a:latin typeface="Arial"/>
                <a:cs typeface="Arial"/>
              </a:rPr>
              <a:t>is</a:t>
            </a:r>
            <a:r>
              <a:rPr lang="fr-CA" sz="1800">
                <a:latin typeface="Arial"/>
                <a:cs typeface="Arial"/>
              </a:rPr>
              <a:t> a </a:t>
            </a:r>
            <a:r>
              <a:rPr lang="fr-CA" sz="1800" err="1">
                <a:latin typeface="Arial"/>
                <a:cs typeface="Arial"/>
              </a:rPr>
              <a:t>publicly</a:t>
            </a:r>
            <a:r>
              <a:rPr lang="fr-CA" sz="1800">
                <a:latin typeface="Arial"/>
                <a:cs typeface="Arial"/>
              </a:rPr>
              <a:t> </a:t>
            </a:r>
            <a:r>
              <a:rPr lang="fr-CA" sz="1800" err="1">
                <a:latin typeface="Arial"/>
                <a:cs typeface="Arial"/>
              </a:rPr>
              <a:t>funded</a:t>
            </a:r>
            <a:r>
              <a:rPr lang="fr-CA" sz="1800">
                <a:latin typeface="Arial"/>
                <a:cs typeface="Arial"/>
              </a:rPr>
              <a:t> </a:t>
            </a:r>
            <a:r>
              <a:rPr lang="fr-CA" sz="1800" err="1">
                <a:latin typeface="Arial"/>
                <a:cs typeface="Arial"/>
              </a:rPr>
              <a:t>university</a:t>
            </a:r>
          </a:p>
          <a:p>
            <a:r>
              <a:rPr lang="fr-CA" sz="1800">
                <a:latin typeface="Arial"/>
                <a:cs typeface="Arial"/>
              </a:rPr>
              <a:t>i18n </a:t>
            </a:r>
            <a:r>
              <a:rPr lang="fr-CA" sz="1800" err="1">
                <a:latin typeface="Arial"/>
                <a:cs typeface="Arial"/>
              </a:rPr>
              <a:t>means</a:t>
            </a:r>
            <a:r>
              <a:rPr lang="fr-CA" sz="1800">
                <a:latin typeface="Arial"/>
                <a:cs typeface="Arial"/>
              </a:rPr>
              <a:t> a </a:t>
            </a:r>
            <a:r>
              <a:rPr lang="fr-CA" sz="1800" err="1">
                <a:latin typeface="Arial"/>
                <a:cs typeface="Arial"/>
              </a:rPr>
              <a:t>greater</a:t>
            </a:r>
            <a:r>
              <a:rPr lang="fr-CA" sz="1800">
                <a:latin typeface="Arial"/>
                <a:cs typeface="Arial"/>
              </a:rPr>
              <a:t> adoption, more hands on deck</a:t>
            </a:r>
            <a:endParaRPr lang="fr-CA"/>
          </a:p>
          <a:p>
            <a:r>
              <a:rPr lang="fr-CA" sz="1800">
                <a:latin typeface="Arial"/>
                <a:cs typeface="Arial"/>
              </a:rPr>
              <a:t>Shared :</a:t>
            </a:r>
          </a:p>
          <a:p>
            <a:pPr lvl="1"/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data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connection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method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: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streamlining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the process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with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Kafka</a:t>
            </a:r>
            <a:endParaRPr lang="fr-CA">
              <a:solidFill>
                <a:srgbClr val="0079BA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Shared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development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tool</a:t>
            </a:r>
            <a:endParaRPr lang="fr-CA" sz="1800">
              <a:solidFill>
                <a:srgbClr val="0079BA"/>
              </a:solidFill>
              <a:latin typeface="Arial"/>
              <a:cs typeface="Arial"/>
            </a:endParaRPr>
          </a:p>
          <a:p>
            <a:pPr lvl="1"/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Shared</a:t>
            </a:r>
            <a:r>
              <a:rPr lang="fr-CA" sz="1800">
                <a:solidFill>
                  <a:srgbClr val="0079BA"/>
                </a:solidFill>
                <a:latin typeface="Arial"/>
                <a:cs typeface="Arial"/>
              </a:rPr>
              <a:t> </a:t>
            </a:r>
            <a:r>
              <a:rPr lang="fr-CA" sz="1800" err="1">
                <a:solidFill>
                  <a:srgbClr val="0079BA"/>
                </a:solidFill>
                <a:latin typeface="Arial"/>
                <a:cs typeface="Arial"/>
              </a:rPr>
              <a:t>method</a:t>
            </a:r>
            <a:endParaRPr lang="fr-CA" sz="1800">
              <a:solidFill>
                <a:srgbClr val="0079BA"/>
              </a:solidFill>
              <a:latin typeface="Arial"/>
              <a:cs typeface="Arial"/>
            </a:endParaRPr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EA5B3FC4-D97A-4292-964C-A5D9E59E419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857250"/>
          </a:xfrm>
        </p:spPr>
        <p:txBody>
          <a:bodyPr>
            <a:noAutofit/>
          </a:bodyPr>
          <a:lstStyle/>
          <a:p>
            <a:pPr algn="l"/>
            <a:r>
              <a:rPr lang="en-CA" sz="2800">
                <a:solidFill>
                  <a:schemeClr val="bg2"/>
                </a:solidFill>
              </a:rPr>
              <a:t>VIVO @ UQAM : a shared vision with the community</a:t>
            </a:r>
            <a:endParaRPr lang="en-CA" sz="2800" noProof="0">
              <a:solidFill>
                <a:schemeClr val="bg2"/>
              </a:solidFill>
              <a:effectLst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A5762C0-7197-4819-AF21-5C23D74138DD}"/>
              </a:ext>
            </a:extLst>
          </p:cNvPr>
          <p:cNvSpPr txBox="1"/>
          <p:nvPr/>
        </p:nvSpPr>
        <p:spPr>
          <a:xfrm>
            <a:off x="7221235" y="4593866"/>
            <a:ext cx="1846980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Rachid </a:t>
            </a:r>
            <a:r>
              <a:rPr lang="fr-CA" sz="1600" b="1" err="1">
                <a:latin typeface="Arial"/>
                <a:cs typeface="Arial"/>
              </a:rPr>
              <a:t>Belkouch</a:t>
            </a:r>
          </a:p>
        </p:txBody>
      </p:sp>
    </p:spTree>
    <p:extLst>
      <p:ext uri="{BB962C8B-B14F-4D97-AF65-F5344CB8AC3E}">
        <p14:creationId xmlns:p14="http://schemas.microsoft.com/office/powerpoint/2010/main" val="1996228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0B0A5B61-AFAF-4696-B8A1-D57889CA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z="1200">
                <a:latin typeface="Arial"/>
                <a:cs typeface="Arial"/>
              </a:rPr>
              <a:t>2021 North American Users Meeting</a:t>
            </a:r>
            <a:endParaRPr lang="fr-FR" sz="120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20690CF-8EDE-4CA5-B570-4799DE4E0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3A0A303-F826-4445-9E82-EC75339C13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507600" tIns="1015200" rIns="507600" bIns="381600" rtlCol="0" anchor="t">
            <a:noAutofit/>
          </a:bodyPr>
          <a:lstStyle/>
          <a:p>
            <a:pPr marL="0" indent="0">
              <a:buNone/>
            </a:pPr>
            <a:r>
              <a:rPr lang="en-CA" noProof="0">
                <a:latin typeface="Arial"/>
                <a:cs typeface="Arial"/>
              </a:rPr>
              <a:t>VIVO i18n</a:t>
            </a:r>
            <a:endParaRPr lang="en-CA" noProof="0"/>
          </a:p>
          <a:p>
            <a:pPr marL="800100" lvl="1" indent="-342900">
              <a:buChar char="•"/>
            </a:pPr>
            <a:r>
              <a:rPr lang="en-CA" sz="2400">
                <a:solidFill>
                  <a:srgbClr val="0079BA"/>
                </a:solidFill>
                <a:latin typeface="Arial"/>
                <a:cs typeface="Arial"/>
              </a:rPr>
              <a:t>N</a:t>
            </a:r>
            <a:r>
              <a:rPr lang="en-CA" sz="2400" noProof="0">
                <a:solidFill>
                  <a:srgbClr val="0079BA"/>
                </a:solidFill>
                <a:latin typeface="Arial"/>
                <a:cs typeface="Arial"/>
              </a:rPr>
              <a:t>ext sprint </a:t>
            </a:r>
            <a:r>
              <a:rPr lang="en-CA" sz="2400" b="1" noProof="0">
                <a:solidFill>
                  <a:srgbClr val="0079BA"/>
                </a:solidFill>
                <a:latin typeface="Arial"/>
                <a:ea typeface="+mn-lt"/>
                <a:cs typeface="Arial"/>
              </a:rPr>
              <a:t>January 25th to 29th</a:t>
            </a:r>
          </a:p>
          <a:p>
            <a:pPr marL="457200" lvl="1" indent="0">
              <a:buNone/>
            </a:pPr>
            <a:r>
              <a:rPr lang="en-CA" sz="2400" noProof="0">
                <a:solidFill>
                  <a:srgbClr val="0079BA"/>
                </a:solidFill>
                <a:ea typeface="+mn-lt"/>
                <a:cs typeface="+mn-lt"/>
              </a:rPr>
              <a:t>     wiki.lyrasis.org/display/VIVO/Sprint+-+i18n</a:t>
            </a:r>
            <a:endParaRPr lang="en-CA" noProof="0">
              <a:solidFill>
                <a:srgbClr val="0079BA"/>
              </a:solidFill>
              <a:cs typeface="Calibri"/>
            </a:endParaRPr>
          </a:p>
          <a:p>
            <a:pPr marL="800100" lvl="1" indent="-342900">
              <a:buChar char="•"/>
            </a:pPr>
            <a:r>
              <a:rPr lang="en-CA" sz="2400" noProof="0">
                <a:solidFill>
                  <a:srgbClr val="0079BA"/>
                </a:solidFill>
                <a:ea typeface="+mn-lt"/>
                <a:cs typeface="+mn-lt"/>
              </a:rPr>
              <a:t>1.12 release candidate in February</a:t>
            </a:r>
          </a:p>
          <a:p>
            <a:pPr marL="800100" lvl="1" indent="-342900">
              <a:buChar char="•"/>
            </a:pPr>
            <a:r>
              <a:rPr lang="en-CA" sz="2400">
                <a:solidFill>
                  <a:srgbClr val="0079BA"/>
                </a:solidFill>
                <a:ea typeface="+mn-lt"/>
                <a:cs typeface="+mn-lt"/>
              </a:rPr>
              <a:t>Continue to contribute to stable release 1.12</a:t>
            </a:r>
          </a:p>
        </p:txBody>
      </p:sp>
      <p:pic>
        <p:nvPicPr>
          <p:cNvPr id="6" name="Image 6" descr="Une image contenant flèche&#10;&#10;Description générée automatiquement">
            <a:extLst>
              <a:ext uri="{FF2B5EF4-FFF2-40B4-BE49-F238E27FC236}">
                <a16:creationId xmlns:a16="http://schemas.microsoft.com/office/drawing/2014/main" id="{0746501D-59AA-4143-A62C-99FF53619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7388" y="752783"/>
            <a:ext cx="1919568" cy="198963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58D8572-F759-4F79-8FED-2785BB95B8A3}"/>
              </a:ext>
            </a:extLst>
          </p:cNvPr>
          <p:cNvSpPr txBox="1"/>
          <p:nvPr/>
        </p:nvSpPr>
        <p:spPr>
          <a:xfrm>
            <a:off x="7380312" y="4587974"/>
            <a:ext cx="17235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Nicolas Dickner</a:t>
            </a:r>
            <a:endParaRPr lang="fr-CA" sz="1600" b="1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C41DB7B9-CF83-44CC-8C08-3D0A4A5A88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2114" y="0"/>
            <a:ext cx="8229600" cy="857250"/>
          </a:xfrm>
        </p:spPr>
        <p:txBody>
          <a:bodyPr>
            <a:normAutofit/>
          </a:bodyPr>
          <a:lstStyle/>
          <a:p>
            <a:pPr algn="l" rtl="0" eaLnBrk="1" latinLnBrk="0" hangingPunct="1"/>
            <a:r>
              <a:rPr lang="en-CA" sz="3600" noProof="0">
                <a:solidFill>
                  <a:schemeClr val="bg2"/>
                </a:solidFill>
                <a:effectLst/>
              </a:rPr>
              <a:t>Internationalization</a:t>
            </a:r>
          </a:p>
        </p:txBody>
      </p:sp>
    </p:spTree>
    <p:extLst>
      <p:ext uri="{BB962C8B-B14F-4D97-AF65-F5344CB8AC3E}">
        <p14:creationId xmlns:p14="http://schemas.microsoft.com/office/powerpoint/2010/main" val="247619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095DDEB-9C77-40A1-8568-A3C784DD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A6C2BA2-9FDE-4331-9150-1EAC0701F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5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8C20A7-544C-43CA-AC57-96C42D7F67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4768483" cy="4192191"/>
          </a:xfrm>
        </p:spPr>
        <p:txBody>
          <a:bodyPr vert="horz" lIns="507600" tIns="1015200" rIns="507600" bIns="381600" rtlCol="0" anchor="t">
            <a:noAutofit/>
          </a:bodyPr>
          <a:lstStyle/>
          <a:p>
            <a:pPr marL="180975" indent="-180975">
              <a:spcBef>
                <a:spcPts val="0"/>
              </a:spcBef>
            </a:pPr>
            <a:r>
              <a:rPr lang="fr-CA" sz="1600">
                <a:latin typeface="Arial"/>
                <a:cs typeface="Arial"/>
              </a:rPr>
              <a:t>Collaborative </a:t>
            </a:r>
            <a:r>
              <a:rPr lang="fr-CA" sz="1600" err="1">
                <a:latin typeface="Arial"/>
                <a:cs typeface="Arial"/>
              </a:rPr>
              <a:t>work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with</a:t>
            </a:r>
            <a:r>
              <a:rPr lang="fr-CA" sz="1600">
                <a:latin typeface="Arial"/>
                <a:cs typeface="Arial"/>
              </a:rPr>
              <a:t> A/V to </a:t>
            </a:r>
            <a:r>
              <a:rPr lang="fr-CA" sz="1600" err="1">
                <a:latin typeface="Arial"/>
                <a:cs typeface="Arial"/>
              </a:rPr>
              <a:t>implement</a:t>
            </a:r>
            <a:r>
              <a:rPr lang="fr-CA" sz="1600">
                <a:latin typeface="Arial"/>
                <a:cs typeface="Arial"/>
              </a:rPr>
              <a:t> the </a:t>
            </a:r>
            <a:r>
              <a:rPr lang="fr-CA" sz="1600" err="1">
                <a:latin typeface="Arial"/>
                <a:cs typeface="Arial"/>
              </a:rPr>
              <a:t>institutional</a:t>
            </a:r>
            <a:r>
              <a:rPr lang="fr-CA" sz="1600">
                <a:latin typeface="Arial"/>
                <a:cs typeface="Arial"/>
              </a:rPr>
              <a:t> header and </a:t>
            </a:r>
            <a:r>
              <a:rPr lang="fr-CA" sz="1600" err="1">
                <a:latin typeface="Arial"/>
                <a:cs typeface="Arial"/>
              </a:rPr>
              <a:t>footer</a:t>
            </a:r>
            <a:r>
              <a:rPr lang="fr-CA" sz="1600">
                <a:latin typeface="Arial"/>
                <a:cs typeface="Arial"/>
              </a:rPr>
              <a:t>;</a:t>
            </a:r>
            <a:endParaRPr lang="en-US" sz="1600">
              <a:latin typeface="Arial"/>
              <a:cs typeface="Arial"/>
            </a:endParaRPr>
          </a:p>
          <a:p>
            <a:pPr marL="180975" indent="-180975">
              <a:spcBef>
                <a:spcPts val="0"/>
              </a:spcBef>
            </a:pPr>
            <a:r>
              <a:rPr lang="fr-CA" sz="1600" err="1">
                <a:latin typeface="Arial"/>
                <a:cs typeface="Arial"/>
              </a:rPr>
              <a:t>Easy</a:t>
            </a:r>
            <a:r>
              <a:rPr lang="fr-CA" sz="1600">
                <a:latin typeface="Arial"/>
                <a:cs typeface="Arial"/>
              </a:rPr>
              <a:t> to </a:t>
            </a:r>
            <a:r>
              <a:rPr lang="fr-CA" sz="1600" err="1">
                <a:latin typeface="Arial"/>
                <a:cs typeface="Arial"/>
              </a:rPr>
              <a:t>add</a:t>
            </a:r>
            <a:r>
              <a:rPr lang="fr-CA" sz="1600">
                <a:latin typeface="Arial"/>
                <a:cs typeface="Arial"/>
              </a:rPr>
              <a:t>, </a:t>
            </a:r>
            <a:r>
              <a:rPr lang="fr-CA" sz="1600" err="1">
                <a:latin typeface="Arial"/>
                <a:cs typeface="Arial"/>
              </a:rPr>
              <a:t>modify</a:t>
            </a:r>
            <a:r>
              <a:rPr lang="fr-CA" sz="1600">
                <a:latin typeface="Arial"/>
                <a:cs typeface="Arial"/>
              </a:rPr>
              <a:t> or </a:t>
            </a:r>
            <a:r>
              <a:rPr lang="fr-CA" sz="1600" err="1">
                <a:latin typeface="Arial"/>
                <a:cs typeface="Arial"/>
              </a:rPr>
              <a:t>override</a:t>
            </a:r>
            <a:r>
              <a:rPr lang="fr-CA" sz="1600">
                <a:latin typeface="Arial"/>
                <a:cs typeface="Arial"/>
              </a:rPr>
              <a:t> CSS, JavaScript, image and </a:t>
            </a:r>
            <a:r>
              <a:rPr lang="fr-CA" sz="1600" err="1">
                <a:latin typeface="Arial"/>
                <a:cs typeface="Arial"/>
              </a:rPr>
              <a:t>even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templates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theme</a:t>
            </a:r>
            <a:r>
              <a:rPr lang="fr-CA" sz="1600">
                <a:latin typeface="Arial"/>
                <a:cs typeface="Arial"/>
              </a:rPr>
              <a:t> files;</a:t>
            </a:r>
            <a:endParaRPr lang="en-US" sz="1600">
              <a:latin typeface="Arial"/>
              <a:cs typeface="Arial"/>
            </a:endParaRPr>
          </a:p>
          <a:p>
            <a:pPr marL="180975" indent="-180975">
              <a:spcBef>
                <a:spcPts val="0"/>
              </a:spcBef>
            </a:pPr>
            <a:r>
              <a:rPr lang="fr-CA" sz="1600">
                <a:latin typeface="Arial"/>
                <a:cs typeface="Arial"/>
              </a:rPr>
              <a:t>Responsive design in </a:t>
            </a:r>
            <a:r>
              <a:rPr lang="fr-CA" sz="1600" err="1">
                <a:latin typeface="Arial"/>
                <a:cs typeface="Arial"/>
              </a:rPr>
              <a:t>progress</a:t>
            </a:r>
            <a:r>
              <a:rPr lang="fr-CA" sz="1600">
                <a:latin typeface="Arial"/>
                <a:cs typeface="Arial"/>
              </a:rPr>
              <a:t> (Bootstrap);</a:t>
            </a:r>
            <a:endParaRPr lang="en-US" sz="1600">
              <a:latin typeface="Arial"/>
              <a:cs typeface="Arial"/>
            </a:endParaRPr>
          </a:p>
          <a:p>
            <a:pPr marL="180975" indent="-180975">
              <a:spcBef>
                <a:spcPts val="0"/>
              </a:spcBef>
            </a:pPr>
            <a:r>
              <a:rPr lang="fr-CA" sz="1600" err="1">
                <a:latin typeface="Arial"/>
                <a:cs typeface="Arial"/>
              </a:rPr>
              <a:t>Separation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between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logic</a:t>
            </a:r>
            <a:r>
              <a:rPr lang="fr-CA" sz="1600">
                <a:latin typeface="Arial"/>
                <a:cs typeface="Arial"/>
              </a:rPr>
              <a:t> </a:t>
            </a:r>
            <a:r>
              <a:rPr lang="fr-CA" sz="1600" err="1">
                <a:latin typeface="Arial"/>
                <a:cs typeface="Arial"/>
              </a:rPr>
              <a:t>functions</a:t>
            </a:r>
            <a:r>
              <a:rPr lang="fr-CA" sz="1600">
                <a:latin typeface="Arial"/>
                <a:cs typeface="Arial"/>
              </a:rPr>
              <a:t> and display -&gt; updates </a:t>
            </a:r>
            <a:r>
              <a:rPr lang="fr-CA" sz="1600" err="1">
                <a:latin typeface="Arial"/>
                <a:cs typeface="Arial"/>
              </a:rPr>
              <a:t>preserve</a:t>
            </a:r>
            <a:r>
              <a:rPr lang="fr-CA" sz="1600">
                <a:latin typeface="Arial"/>
                <a:cs typeface="Arial"/>
              </a:rPr>
              <a:t> the </a:t>
            </a:r>
            <a:r>
              <a:rPr lang="fr-CA" sz="1600" err="1">
                <a:latin typeface="Arial"/>
                <a:cs typeface="Arial"/>
              </a:rPr>
              <a:t>theme</a:t>
            </a:r>
            <a:r>
              <a:rPr lang="fr-CA" sz="1600">
                <a:latin typeface="Arial"/>
                <a:cs typeface="Arial"/>
              </a:rPr>
              <a:t>.</a:t>
            </a:r>
            <a:endParaRPr lang="en-US" sz="1600">
              <a:latin typeface="Arial"/>
              <a:cs typeface="Arial"/>
            </a:endParaRPr>
          </a:p>
          <a:p>
            <a:pPr>
              <a:spcBef>
                <a:spcPts val="0"/>
              </a:spcBef>
            </a:pPr>
            <a:endParaRPr lang="fr-CA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043276A-3D00-45CA-A229-F0F069AE3258}"/>
              </a:ext>
            </a:extLst>
          </p:cNvPr>
          <p:cNvSpPr txBox="1"/>
          <p:nvPr/>
        </p:nvSpPr>
        <p:spPr>
          <a:xfrm>
            <a:off x="7236296" y="4598967"/>
            <a:ext cx="1904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Jonathan Laporte</a:t>
            </a:r>
            <a:endParaRPr lang="fr-CA" sz="1600" b="1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0291BD06-F22E-43B3-A39E-8A7163B6B0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7" y="0"/>
            <a:ext cx="8229600" cy="857250"/>
          </a:xfrm>
        </p:spPr>
        <p:txBody>
          <a:bodyPr>
            <a:normAutofit/>
          </a:bodyPr>
          <a:lstStyle/>
          <a:p>
            <a:pPr algn="l" rtl="0" eaLnBrk="1" latinLnBrk="0" hangingPunct="1"/>
            <a:r>
              <a:rPr lang="en-CA" sz="3600" noProof="0">
                <a:solidFill>
                  <a:schemeClr val="bg2"/>
                </a:solidFill>
                <a:effectLst/>
              </a:rPr>
              <a:t>Visual of the VIVO-UQAM portal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841D831-96DC-4E05-9E8A-A6D2DE444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772" y="700221"/>
            <a:ext cx="4157654" cy="3647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20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095DDEB-9C77-40A1-8568-A3C784DD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A6C2BA2-9FDE-4331-9150-1EAC0701F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6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8C20A7-544C-43CA-AC57-96C42D7F67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vert="horz" lIns="507600" tIns="1015200" rIns="507600" bIns="381600" rtlCol="0" anchor="t">
            <a:noAutofit/>
          </a:bodyPr>
          <a:lstStyle/>
          <a:p>
            <a:r>
              <a:rPr lang="fr-CA" sz="1600" err="1">
                <a:latin typeface="Arial"/>
                <a:cs typeface="Arial"/>
              </a:rPr>
              <a:t>Refbase</a:t>
            </a:r>
            <a:r>
              <a:rPr lang="fr-CA" sz="1600">
                <a:latin typeface="Arial"/>
                <a:cs typeface="Arial"/>
              </a:rPr>
              <a:t> – </a:t>
            </a:r>
            <a:r>
              <a:rPr lang="fr-CA" sz="1600" err="1">
                <a:latin typeface="Arial"/>
                <a:cs typeface="Arial"/>
              </a:rPr>
              <a:t>harvest</a:t>
            </a:r>
            <a:r>
              <a:rPr lang="fr-CA" sz="1600">
                <a:latin typeface="Arial"/>
                <a:cs typeface="Arial"/>
              </a:rPr>
              <a:t> bibliography</a:t>
            </a:r>
            <a:endParaRPr lang="fr-CA" sz="1600" err="1"/>
          </a:p>
          <a:p>
            <a:r>
              <a:rPr lang="fr-CA" sz="1600" err="1">
                <a:latin typeface="Arial"/>
                <a:cs typeface="Arial"/>
              </a:rPr>
              <a:t>Dataverse</a:t>
            </a:r>
            <a:r>
              <a:rPr lang="fr-CA" sz="1600">
                <a:latin typeface="Arial"/>
                <a:cs typeface="Arial"/>
              </a:rPr>
              <a:t> – connect to research data</a:t>
            </a:r>
          </a:p>
          <a:p>
            <a:r>
              <a:rPr lang="fr-CA" sz="1600" err="1">
                <a:latin typeface="Arial"/>
                <a:cs typeface="Arial"/>
              </a:rPr>
              <a:t>EPrints</a:t>
            </a:r>
            <a:r>
              <a:rPr lang="fr-CA" sz="1600">
                <a:latin typeface="Arial"/>
                <a:cs typeface="Arial"/>
              </a:rPr>
              <a:t> / </a:t>
            </a:r>
            <a:r>
              <a:rPr lang="fr-CA" sz="1600" err="1">
                <a:latin typeface="Arial"/>
                <a:cs typeface="Arial"/>
              </a:rPr>
              <a:t>DSpace</a:t>
            </a:r>
            <a:r>
              <a:rPr lang="fr-CA" sz="1600">
                <a:latin typeface="Arial"/>
                <a:cs typeface="Arial"/>
              </a:rPr>
              <a:t> - </a:t>
            </a:r>
            <a:r>
              <a:rPr lang="fr-CA" sz="1600" err="1">
                <a:latin typeface="Arial"/>
                <a:cs typeface="Arial"/>
              </a:rPr>
              <a:t>harvest</a:t>
            </a:r>
            <a:r>
              <a:rPr lang="fr-CA" sz="1600">
                <a:latin typeface="Arial"/>
                <a:cs typeface="Arial"/>
              </a:rPr>
              <a:t> </a:t>
            </a:r>
            <a:r>
              <a:rPr lang="fr-CA" sz="1600" err="1">
                <a:latin typeface="Arial"/>
                <a:cs typeface="Arial"/>
              </a:rPr>
              <a:t>references</a:t>
            </a:r>
            <a:r>
              <a:rPr lang="fr-CA" sz="1600">
                <a:latin typeface="Arial"/>
                <a:cs typeface="Arial"/>
              </a:rPr>
              <a:t> in </a:t>
            </a:r>
            <a:r>
              <a:rPr lang="fr-CA" sz="1600" err="1">
                <a:latin typeface="Arial"/>
                <a:cs typeface="Arial"/>
              </a:rPr>
              <a:t>institutional</a:t>
            </a:r>
            <a:r>
              <a:rPr lang="fr-CA" sz="1600">
                <a:latin typeface="Arial"/>
                <a:cs typeface="Arial"/>
              </a:rPr>
              <a:t> repository</a:t>
            </a:r>
          </a:p>
          <a:p>
            <a:r>
              <a:rPr lang="fr-CA" sz="1600">
                <a:latin typeface="Arial"/>
                <a:cs typeface="Arial"/>
              </a:rPr>
              <a:t>Local </a:t>
            </a:r>
            <a:r>
              <a:rPr lang="fr-CA" sz="1600" err="1">
                <a:latin typeface="Arial"/>
                <a:cs typeface="Arial"/>
              </a:rPr>
              <a:t>institutional</a:t>
            </a:r>
            <a:r>
              <a:rPr lang="fr-CA" sz="1600">
                <a:latin typeface="Arial"/>
                <a:cs typeface="Arial"/>
              </a:rPr>
              <a:t> web services (HR, LDAP), </a:t>
            </a:r>
            <a:r>
              <a:rPr lang="fr-CA" sz="1600" err="1">
                <a:latin typeface="Arial"/>
                <a:cs typeface="Arial"/>
              </a:rPr>
              <a:t>etc</a:t>
            </a:r>
            <a:r>
              <a:rPr lang="fr-CA" sz="1600">
                <a:latin typeface="Arial"/>
                <a:cs typeface="Arial"/>
              </a:rPr>
              <a:t> – </a:t>
            </a:r>
            <a:r>
              <a:rPr lang="fr-CA" sz="1600" err="1">
                <a:latin typeface="Arial"/>
                <a:cs typeface="Arial"/>
              </a:rPr>
              <a:t>person</a:t>
            </a:r>
            <a:r>
              <a:rPr lang="fr-CA" sz="1600">
                <a:latin typeface="Arial"/>
                <a:cs typeface="Arial"/>
              </a:rPr>
              <a:t> details</a:t>
            </a:r>
          </a:p>
          <a:p>
            <a:r>
              <a:rPr lang="fr-CA" sz="1600">
                <a:latin typeface="Arial"/>
                <a:cs typeface="Arial"/>
              </a:rPr>
              <a:t>ORCID – </a:t>
            </a:r>
            <a:r>
              <a:rPr lang="fr-CA" sz="1600" err="1">
                <a:latin typeface="Arial"/>
                <a:cs typeface="Arial"/>
              </a:rPr>
              <a:t>promote</a:t>
            </a:r>
            <a:r>
              <a:rPr lang="fr-CA" sz="1600">
                <a:latin typeface="Arial"/>
                <a:cs typeface="Arial"/>
              </a:rPr>
              <a:t> </a:t>
            </a:r>
            <a:r>
              <a:rPr lang="fr-CA" sz="1600" err="1">
                <a:latin typeface="Arial"/>
                <a:cs typeface="Arial"/>
              </a:rPr>
              <a:t>visibility</a:t>
            </a:r>
            <a:r>
              <a:rPr lang="fr-CA" sz="1600">
                <a:latin typeface="Arial"/>
                <a:cs typeface="Arial"/>
              </a:rPr>
              <a:t>, unique identifier for VIVO</a:t>
            </a:r>
            <a:endParaRPr lang="fr-CA" sz="160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043276A-3D00-45CA-A229-F0F069AE3258}"/>
              </a:ext>
            </a:extLst>
          </p:cNvPr>
          <p:cNvSpPr txBox="1"/>
          <p:nvPr/>
        </p:nvSpPr>
        <p:spPr>
          <a:xfrm>
            <a:off x="7236296" y="4598967"/>
            <a:ext cx="2007281" cy="338554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Alexander </a:t>
            </a:r>
            <a:r>
              <a:rPr lang="fr-CA" sz="1600" b="1" err="1">
                <a:latin typeface="Arial"/>
                <a:cs typeface="Arial"/>
              </a:rPr>
              <a:t>Jerabek</a:t>
            </a:r>
            <a:endParaRPr lang="fr-CA" sz="1600" b="1" err="1"/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0291BD06-F22E-43B3-A39E-8A7163B6B0F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67" y="0"/>
            <a:ext cx="8229600" cy="857250"/>
          </a:xfrm>
        </p:spPr>
        <p:txBody>
          <a:bodyPr>
            <a:normAutofit/>
          </a:bodyPr>
          <a:lstStyle/>
          <a:p>
            <a:pPr algn="l"/>
            <a:r>
              <a:rPr lang="en-CA" sz="3600">
                <a:solidFill>
                  <a:schemeClr val="bg2"/>
                </a:solidFill>
              </a:rPr>
              <a:t>VIVO-Data Sources</a:t>
            </a:r>
            <a:endParaRPr lang="en-CA" sz="3600" noProof="0">
              <a:solidFill>
                <a:schemeClr val="bg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228314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1098F399-7442-433B-9237-B046C3928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8D12FD7-8241-4415-8BF5-BC2207EB5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7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D65A4D1-F316-42A8-8711-A2AAA3C894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1"/>
            <a:ext cx="9144000" cy="1491630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VIVO's classic data flow architecture (ETL Pattern)</a:t>
            </a:r>
            <a:endParaRPr lang="fr-CA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0B75F80-4745-4DE8-835B-7DE60F8CD6B2}"/>
              </a:ext>
            </a:extLst>
          </p:cNvPr>
          <p:cNvSpPr txBox="1"/>
          <p:nvPr/>
        </p:nvSpPr>
        <p:spPr>
          <a:xfrm>
            <a:off x="6948264" y="4587974"/>
            <a:ext cx="200728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Michel </a:t>
            </a:r>
            <a:r>
              <a:rPr lang="fr-CA" sz="1600" b="1" err="1">
                <a:latin typeface="Arial"/>
                <a:cs typeface="Arial"/>
              </a:rPr>
              <a:t>Héon</a:t>
            </a:r>
          </a:p>
          <a:p>
            <a:endParaRPr lang="fr-CA" sz="1600" b="1">
              <a:latin typeface="Arial"/>
              <a:cs typeface="Arial"/>
            </a:endParaRPr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CEB03336-8CF7-40E5-BBEE-99B3938813B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964488" cy="843558"/>
          </a:xfrm>
        </p:spPr>
        <p:txBody>
          <a:bodyPr>
            <a:noAutofit/>
          </a:bodyPr>
          <a:lstStyle/>
          <a:p>
            <a:pPr algn="l"/>
            <a:r>
              <a:rPr lang="en-CA" sz="3400">
                <a:solidFill>
                  <a:schemeClr val="bg2"/>
                </a:solidFill>
              </a:rPr>
              <a:t>VIVO-</a:t>
            </a:r>
            <a:r>
              <a:rPr lang="en-CA" sz="3400" err="1">
                <a:solidFill>
                  <a:schemeClr val="bg2"/>
                </a:solidFill>
              </a:rPr>
              <a:t>DataConnect</a:t>
            </a:r>
            <a:r>
              <a:rPr lang="en-CA" sz="3400">
                <a:solidFill>
                  <a:schemeClr val="bg2"/>
                </a:solidFill>
              </a:rPr>
              <a:t> project (1/2)</a:t>
            </a:r>
            <a:br>
              <a:rPr lang="en-CA" sz="3200">
                <a:solidFill>
                  <a:schemeClr val="bg2"/>
                </a:solidFill>
              </a:rPr>
            </a:br>
            <a:r>
              <a:rPr lang="en-CA" sz="2400">
                <a:solidFill>
                  <a:schemeClr val="bg2"/>
                </a:solidFill>
              </a:rPr>
              <a:t>An Institutional </a:t>
            </a:r>
            <a:r>
              <a:rPr lang="en-CA" sz="2400" noProof="0">
                <a:solidFill>
                  <a:schemeClr val="bg2"/>
                </a:solidFill>
                <a:effectLst/>
              </a:rPr>
              <a:t>Interoperable Data Exchange Pattern </a:t>
            </a:r>
          </a:p>
        </p:txBody>
      </p:sp>
      <p:sp>
        <p:nvSpPr>
          <p:cNvPr id="7" name="Organigramme : Disque magnétique 6">
            <a:extLst>
              <a:ext uri="{FF2B5EF4-FFF2-40B4-BE49-F238E27FC236}">
                <a16:creationId xmlns:a16="http://schemas.microsoft.com/office/drawing/2014/main" id="{8DF782D6-F86A-4567-BBB0-72B4AEB8C44D}"/>
              </a:ext>
            </a:extLst>
          </p:cNvPr>
          <p:cNvSpPr/>
          <p:nvPr/>
        </p:nvSpPr>
        <p:spPr>
          <a:xfrm>
            <a:off x="741980" y="1697212"/>
            <a:ext cx="936104" cy="648072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10ED6D-F804-4999-863B-B047AA1DA931}"/>
              </a:ext>
            </a:extLst>
          </p:cNvPr>
          <p:cNvSpPr txBox="1"/>
          <p:nvPr/>
        </p:nvSpPr>
        <p:spPr>
          <a:xfrm>
            <a:off x="467783" y="2429719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Institutional data source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Flèche : droite rayée 8">
            <a:extLst>
              <a:ext uri="{FF2B5EF4-FFF2-40B4-BE49-F238E27FC236}">
                <a16:creationId xmlns:a16="http://schemas.microsoft.com/office/drawing/2014/main" id="{0D7F7477-33DF-4AC2-8F65-18D2EEBB698C}"/>
              </a:ext>
            </a:extLst>
          </p:cNvPr>
          <p:cNvSpPr/>
          <p:nvPr/>
        </p:nvSpPr>
        <p:spPr>
          <a:xfrm>
            <a:off x="2134917" y="1710769"/>
            <a:ext cx="1224136" cy="6480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93496D0-0C7F-49D4-AF0C-FCA15D2AFEB3}"/>
              </a:ext>
            </a:extLst>
          </p:cNvPr>
          <p:cNvSpPr txBox="1"/>
          <p:nvPr/>
        </p:nvSpPr>
        <p:spPr>
          <a:xfrm>
            <a:off x="1907943" y="24432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Extract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" name="Graphique 11">
            <a:extLst>
              <a:ext uri="{FF2B5EF4-FFF2-40B4-BE49-F238E27FC236}">
                <a16:creationId xmlns:a16="http://schemas.microsoft.com/office/drawing/2014/main" id="{886C0F39-8DCA-4A9D-8FFA-B5BB17E7C7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815886" y="1492806"/>
            <a:ext cx="1078917" cy="1083997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6F5A4DF0-BDA2-4DAC-999A-421012931FC0}"/>
              </a:ext>
            </a:extLst>
          </p:cNvPr>
          <p:cNvSpPr txBox="1"/>
          <p:nvPr/>
        </p:nvSpPr>
        <p:spPr>
          <a:xfrm>
            <a:off x="3663906" y="2473655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Transform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93B14BD2-2D77-4DC3-98DD-6B8A969E1AB2}"/>
              </a:ext>
            </a:extLst>
          </p:cNvPr>
          <p:cNvSpPr txBox="1"/>
          <p:nvPr/>
        </p:nvSpPr>
        <p:spPr>
          <a:xfrm>
            <a:off x="1807610" y="2759890"/>
            <a:ext cx="19365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4775" indent="-104775">
              <a:buFont typeface="Arial" panose="020B0604020202020204" pitchFamily="34" charset="0"/>
              <a:buChar char="•"/>
            </a:pPr>
            <a:r>
              <a:rPr lang="en-US" sz="1200" i="1">
                <a:solidFill>
                  <a:schemeClr val="bg1">
                    <a:lumMod val="95000"/>
                  </a:schemeClr>
                </a:solidFill>
              </a:rPr>
              <a:t>Service web access</a:t>
            </a:r>
          </a:p>
          <a:p>
            <a:pPr marL="104775" indent="-104775">
              <a:buFont typeface="Arial" panose="020B0604020202020204" pitchFamily="34" charset="0"/>
              <a:buChar char="•"/>
            </a:pPr>
            <a:r>
              <a:rPr lang="en-US" sz="1200" i="1">
                <a:solidFill>
                  <a:schemeClr val="bg1">
                    <a:lumMod val="95000"/>
                  </a:schemeClr>
                </a:solidFill>
              </a:rPr>
              <a:t>Relational DB to RDF graph translation</a:t>
            </a:r>
          </a:p>
          <a:p>
            <a:pPr marL="104775" indent="-104775">
              <a:buFont typeface="Arial" panose="020B0604020202020204" pitchFamily="34" charset="0"/>
              <a:buChar char="•"/>
            </a:pPr>
            <a:r>
              <a:rPr lang="en-US" sz="1200" i="1">
                <a:solidFill>
                  <a:schemeClr val="bg1">
                    <a:lumMod val="95000"/>
                  </a:schemeClr>
                </a:solidFill>
              </a:rPr>
              <a:t>Periodically run in batch mode</a:t>
            </a:r>
            <a:endParaRPr lang="en-CA" sz="1200" i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853B400-A9D3-4DA1-B3AB-7D5D08A5E47E}"/>
              </a:ext>
            </a:extLst>
          </p:cNvPr>
          <p:cNvSpPr txBox="1"/>
          <p:nvPr/>
        </p:nvSpPr>
        <p:spPr>
          <a:xfrm>
            <a:off x="3643821" y="2824088"/>
            <a:ext cx="1576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solidFill>
                  <a:schemeClr val="bg1">
                    <a:lumMod val="95000"/>
                  </a:schemeClr>
                </a:solidFill>
              </a:rPr>
              <a:t>Semantic association</a:t>
            </a:r>
            <a:endParaRPr lang="en-CA" sz="1200" i="1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Flèche : droite rayée 15">
            <a:extLst>
              <a:ext uri="{FF2B5EF4-FFF2-40B4-BE49-F238E27FC236}">
                <a16:creationId xmlns:a16="http://schemas.microsoft.com/office/drawing/2014/main" id="{4A1BEAE5-EBB6-43D7-B988-24CC44BFF26B}"/>
              </a:ext>
            </a:extLst>
          </p:cNvPr>
          <p:cNvSpPr/>
          <p:nvPr/>
        </p:nvSpPr>
        <p:spPr>
          <a:xfrm>
            <a:off x="5351636" y="1688231"/>
            <a:ext cx="1224136" cy="64807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78F472E-5FD5-41B0-83A8-B19DBD3A2790}"/>
              </a:ext>
            </a:extLst>
          </p:cNvPr>
          <p:cNvSpPr txBox="1"/>
          <p:nvPr/>
        </p:nvSpPr>
        <p:spPr>
          <a:xfrm>
            <a:off x="5104066" y="244695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Load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89FFC18-40E6-4946-9187-E5A574A3BCEF}"/>
              </a:ext>
            </a:extLst>
          </p:cNvPr>
          <p:cNvSpPr txBox="1"/>
          <p:nvPr/>
        </p:nvSpPr>
        <p:spPr>
          <a:xfrm>
            <a:off x="5351636" y="2824088"/>
            <a:ext cx="15762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>
                <a:solidFill>
                  <a:schemeClr val="bg1">
                    <a:lumMod val="95000"/>
                  </a:schemeClr>
                </a:solidFill>
              </a:rPr>
              <a:t>SPARQL Update</a:t>
            </a:r>
            <a:endParaRPr lang="en-CA" sz="1200" i="1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889A12BF-4A73-4706-B090-2A5541E21DD8}"/>
              </a:ext>
            </a:extLst>
          </p:cNvPr>
          <p:cNvGrpSpPr/>
          <p:nvPr/>
        </p:nvGrpSpPr>
        <p:grpSpPr>
          <a:xfrm>
            <a:off x="7032606" y="1710489"/>
            <a:ext cx="1649042" cy="623390"/>
            <a:chOff x="6866183" y="1669840"/>
            <a:chExt cx="1649042" cy="623390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69EC1C48-966C-45F9-A6A4-8DC06A213C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66183" y="1669840"/>
              <a:ext cx="1649042" cy="623390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42060C70-6B42-4944-9976-764EC5BAF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55930" y="1734347"/>
              <a:ext cx="846126" cy="446754"/>
            </a:xfrm>
            <a:prstGeom prst="rect">
              <a:avLst/>
            </a:prstGeom>
          </p:spPr>
        </p:pic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5E2F01F9-D4CD-427E-9873-847F2141E46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74443" y="1738394"/>
              <a:ext cx="773227" cy="446754"/>
            </a:xfrm>
            <a:prstGeom prst="rect">
              <a:avLst/>
            </a:prstGeom>
          </p:spPr>
        </p:pic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B039F2E5-915C-41CE-87C3-56BD55950C9D}"/>
              </a:ext>
            </a:extLst>
          </p:cNvPr>
          <p:cNvSpPr txBox="1"/>
          <p:nvPr/>
        </p:nvSpPr>
        <p:spPr>
          <a:xfrm>
            <a:off x="7137047" y="2363497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Application</a:t>
            </a:r>
          </a:p>
          <a:p>
            <a:pPr algn="ctr"/>
            <a:r>
              <a:rPr lang="en-US">
                <a:solidFill>
                  <a:schemeClr val="bg1">
                    <a:lumMod val="95000"/>
                  </a:schemeClr>
                </a:solidFill>
              </a:rPr>
              <a:t>Target data source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5" name="Flèche : droite 24">
            <a:extLst>
              <a:ext uri="{FF2B5EF4-FFF2-40B4-BE49-F238E27FC236}">
                <a16:creationId xmlns:a16="http://schemas.microsoft.com/office/drawing/2014/main" id="{BC7D2995-6040-43E5-83D7-3005499B75F9}"/>
              </a:ext>
            </a:extLst>
          </p:cNvPr>
          <p:cNvSpPr/>
          <p:nvPr/>
        </p:nvSpPr>
        <p:spPr>
          <a:xfrm>
            <a:off x="696025" y="3636187"/>
            <a:ext cx="7892547" cy="44099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/>
              <a:t>Unidirectional data flow from source to target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546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349455A4-53C1-45C8-9E60-0539A4B55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DD53FFF-60C6-425F-B044-5AE3505BB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8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39C1CD1-7E7E-4965-BD39-3CAFDF764A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5438775" cy="4192191"/>
          </a:xfrm>
        </p:spPr>
        <p:txBody>
          <a:bodyPr vert="horz" lIns="507600" tIns="1015200" rIns="507600" bIns="381600" rtlCol="0" anchor="t">
            <a:noAutofit/>
          </a:bodyPr>
          <a:lstStyle/>
          <a:p>
            <a:r>
              <a:rPr lang="en-US" sz="1600">
                <a:latin typeface="Arial"/>
                <a:cs typeface="Arial"/>
              </a:rPr>
              <a:t>Each data repository is both the source and the target of the data flow</a:t>
            </a:r>
          </a:p>
          <a:p>
            <a:r>
              <a:rPr lang="en-US" sz="1600">
                <a:latin typeface="Arial"/>
                <a:cs typeface="Arial"/>
              </a:rPr>
              <a:t>Data exchange is initiated by sending asynchronous events</a:t>
            </a:r>
          </a:p>
          <a:p>
            <a:r>
              <a:rPr lang="en-US" sz="1600">
                <a:latin typeface="Arial"/>
                <a:cs typeface="Arial"/>
              </a:rPr>
              <a:t>The message encapsulates the information in a JSON-LD notation and standardized by the VIVO vocabulary.</a:t>
            </a:r>
          </a:p>
          <a:p>
            <a:r>
              <a:rPr lang="en-US" sz="1600">
                <a:latin typeface="Arial"/>
                <a:cs typeface="Arial"/>
              </a:rPr>
              <a:t>Proof of concept with ORCID as data source, in collaboration with TIB</a:t>
            </a:r>
          </a:p>
        </p:txBody>
      </p:sp>
      <p:sp>
        <p:nvSpPr>
          <p:cNvPr id="10" name="Titre 9">
            <a:extLst>
              <a:ext uri="{FF2B5EF4-FFF2-40B4-BE49-F238E27FC236}">
                <a16:creationId xmlns:a16="http://schemas.microsoft.com/office/drawing/2014/main" id="{8CADE2C0-3B8A-449D-AEA1-A1D66AFA40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-1" y="5242"/>
            <a:ext cx="8229600" cy="857250"/>
          </a:xfrm>
        </p:spPr>
        <p:txBody>
          <a:bodyPr>
            <a:normAutofit fontScale="90000"/>
          </a:bodyPr>
          <a:lstStyle/>
          <a:p>
            <a:pPr algn="l"/>
            <a:r>
              <a:rPr lang="en-CA" sz="3400" kern="1200">
                <a:solidFill>
                  <a:srgbClr val="EEECE1"/>
                </a:solidFill>
                <a:effectLst/>
                <a:latin typeface="Calibri" panose="020F0502020204030204" pitchFamily="34" charset="0"/>
              </a:rPr>
              <a:t>VIVO-</a:t>
            </a:r>
            <a:r>
              <a:rPr lang="en-CA" sz="3400" kern="1200" err="1">
                <a:solidFill>
                  <a:srgbClr val="EEECE1"/>
                </a:solidFill>
                <a:effectLst/>
                <a:latin typeface="Calibri" panose="020F0502020204030204" pitchFamily="34" charset="0"/>
              </a:rPr>
              <a:t>DataConnect</a:t>
            </a:r>
            <a:r>
              <a:rPr lang="en-CA" sz="3400" kern="1200">
                <a:solidFill>
                  <a:srgbClr val="EEECE1"/>
                </a:solidFill>
                <a:effectLst/>
                <a:latin typeface="Calibri" panose="020F0502020204030204" pitchFamily="34" charset="0"/>
              </a:rPr>
              <a:t> project (2/2)</a:t>
            </a:r>
            <a:br>
              <a:rPr lang="en-CA" sz="2400" kern="1200">
                <a:solidFill>
                  <a:srgbClr val="EEECE1"/>
                </a:solidFill>
                <a:effectLst/>
                <a:latin typeface="Calibri" panose="020F0502020204030204" pitchFamily="34" charset="0"/>
              </a:rPr>
            </a:br>
            <a:r>
              <a:rPr lang="en-CA" sz="2400">
                <a:solidFill>
                  <a:schemeClr val="bg2"/>
                </a:solidFill>
              </a:rPr>
              <a:t>An Institutional Interoperable Data Exchange </a:t>
            </a:r>
            <a:endParaRPr lang="en-CA" sz="2400"/>
          </a:p>
        </p:txBody>
      </p:sp>
      <p:graphicFrame>
        <p:nvGraphicFramePr>
          <p:cNvPr id="6" name="Espace réservé du contenu 11">
            <a:extLst>
              <a:ext uri="{FF2B5EF4-FFF2-40B4-BE49-F238E27FC236}">
                <a16:creationId xmlns:a16="http://schemas.microsoft.com/office/drawing/2014/main" id="{5925ACEE-D333-49F2-9386-1634DB07A677}"/>
              </a:ext>
            </a:extLst>
          </p:cNvPr>
          <p:cNvGraphicFramePr>
            <a:graphicFrameLocks noGrp="1"/>
          </p:cNvGraphicFramePr>
          <p:nvPr>
            <p:ph sz="quarter" idx="4"/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13336456"/>
              </p:ext>
            </p:extLst>
          </p:nvPr>
        </p:nvGraphicFramePr>
        <p:xfrm>
          <a:off x="4653376" y="249633"/>
          <a:ext cx="5017260" cy="3692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Ellipse 8">
            <a:extLst>
              <a:ext uri="{FF2B5EF4-FFF2-40B4-BE49-F238E27FC236}">
                <a16:creationId xmlns:a16="http://schemas.microsoft.com/office/drawing/2014/main" id="{7FD507BC-A15E-4816-B8C8-6223C1385DB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15236" y="1454901"/>
            <a:ext cx="1293540" cy="128238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0" rtlCol="0" anchor="ctr">
            <a:normAutofit/>
          </a:bodyPr>
          <a:lstStyle/>
          <a:p>
            <a:pPr algn="ctr"/>
            <a:r>
              <a:rPr lang="fr-CA" sz="1400"/>
              <a:t>Messaging Framework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AC332BF5-B610-4035-9554-A46D3CCD2022}"/>
              </a:ext>
            </a:extLst>
          </p:cNvPr>
          <p:cNvGrpSpPr/>
          <p:nvPr/>
        </p:nvGrpSpPr>
        <p:grpSpPr>
          <a:xfrm>
            <a:off x="7325818" y="2798417"/>
            <a:ext cx="820069" cy="366521"/>
            <a:chOff x="6866183" y="1669840"/>
            <a:chExt cx="1649042" cy="62339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7890088E-C0CC-48FB-8F66-CA7C7BAF9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66183" y="1669840"/>
              <a:ext cx="1649042" cy="623390"/>
            </a:xfrm>
            <a:prstGeom prst="rect">
              <a:avLst/>
            </a:prstGeom>
          </p:spPr>
        </p:pic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6DEB2C2E-9155-457C-95ED-7E7A419E7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655930" y="1734347"/>
              <a:ext cx="846126" cy="446754"/>
            </a:xfrm>
            <a:prstGeom prst="rect">
              <a:avLst/>
            </a:prstGeom>
          </p:spPr>
        </p:pic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C7670AD6-A211-401A-8076-B2748A30AC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874443" y="1738394"/>
              <a:ext cx="773227" cy="446754"/>
            </a:xfrm>
            <a:prstGeom prst="rect">
              <a:avLst/>
            </a:prstGeom>
          </p:spPr>
        </p:pic>
      </p:grpSp>
      <p:sp>
        <p:nvSpPr>
          <p:cNvPr id="78" name="ZoneTexte 77">
            <a:extLst>
              <a:ext uri="{FF2B5EF4-FFF2-40B4-BE49-F238E27FC236}">
                <a16:creationId xmlns:a16="http://schemas.microsoft.com/office/drawing/2014/main" id="{EA310A96-3F13-4684-AAE5-94EB44B06EC5}"/>
              </a:ext>
            </a:extLst>
          </p:cNvPr>
          <p:cNvSpPr txBox="1"/>
          <p:nvPr/>
        </p:nvSpPr>
        <p:spPr>
          <a:xfrm>
            <a:off x="6948264" y="4587974"/>
            <a:ext cx="2007281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Michel </a:t>
            </a:r>
            <a:r>
              <a:rPr lang="fr-CA" sz="1600" b="1" err="1">
                <a:latin typeface="Arial"/>
                <a:cs typeface="Arial"/>
              </a:rPr>
              <a:t>Héon</a:t>
            </a:r>
          </a:p>
          <a:p>
            <a:endParaRPr lang="fr-CA" sz="1600" b="1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46068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B9833341-9286-43B7-B797-61C6D4BA2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3411" y="712402"/>
            <a:ext cx="3019602" cy="2408310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8790EAC8-C1C6-46C2-ADA9-76F2E9AA8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2021 North American Users Meeting</a:t>
            </a:r>
            <a:endParaRPr lang="fr-CA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837C05E-97E6-4BB5-AC29-376C727AA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68B89D-13AA-4925-8219-7E0F89A14DF1}" type="slidenum">
              <a:rPr lang="fr-CA" smtClean="0"/>
              <a:pPr/>
              <a:t>9</a:t>
            </a:fld>
            <a:endParaRPr lang="fr-CA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D79A9F8-4CF8-400F-883C-C7C9BC70BC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102232" y="-427768"/>
            <a:ext cx="6618448" cy="1851670"/>
          </a:xfrm>
        </p:spPr>
        <p:txBody>
          <a:bodyPr/>
          <a:lstStyle/>
          <a:p>
            <a:pPr marL="0" indent="0">
              <a:buNone/>
            </a:pPr>
            <a:r>
              <a:rPr lang="en-US" sz="2000"/>
              <a:t>Make the VIVO development process accessible to as many people as possible</a:t>
            </a:r>
          </a:p>
          <a:p>
            <a:pPr marL="0" indent="0">
              <a:buNone/>
            </a:pPr>
            <a:endParaRPr lang="en-CA" sz="2000" noProof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F059BF2-133D-4176-9967-867318D52DF4}"/>
              </a:ext>
            </a:extLst>
          </p:cNvPr>
          <p:cNvSpPr txBox="1"/>
          <p:nvPr/>
        </p:nvSpPr>
        <p:spPr>
          <a:xfrm>
            <a:off x="7731205" y="4587974"/>
            <a:ext cx="1393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sz="1600" b="1">
                <a:latin typeface="Arial"/>
                <a:cs typeface="Arial"/>
              </a:rPr>
              <a:t>Michel Héon</a:t>
            </a:r>
            <a:endParaRPr lang="fr-CA" sz="1600" b="1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D2DE6CE-F1A5-4AF8-A7C0-6A9238D36B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629918"/>
          </a:xfrm>
        </p:spPr>
        <p:txBody>
          <a:bodyPr>
            <a:noAutofit/>
          </a:bodyPr>
          <a:lstStyle/>
          <a:p>
            <a:r>
              <a:rPr lang="en-CA" sz="3600" noProof="0">
                <a:solidFill>
                  <a:schemeClr val="bg2"/>
                </a:solidFill>
              </a:rPr>
              <a:t>Development Environment tool for VIVO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254A52B-4BDB-4774-8794-6506F368F3F3}"/>
              </a:ext>
            </a:extLst>
          </p:cNvPr>
          <p:cNvSpPr txBox="1"/>
          <p:nvPr/>
        </p:nvSpPr>
        <p:spPr>
          <a:xfrm>
            <a:off x="5508104" y="3777964"/>
            <a:ext cx="331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>
                <a:solidFill>
                  <a:schemeClr val="bg1">
                    <a:lumMod val="95000"/>
                  </a:schemeClr>
                </a:solidFill>
              </a:rPr>
              <a:t>Ontology engineering and editing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E50C182-F105-4CA0-94B8-718C96EFCF50}"/>
              </a:ext>
            </a:extLst>
          </p:cNvPr>
          <p:cNvSpPr txBox="1"/>
          <p:nvPr/>
        </p:nvSpPr>
        <p:spPr>
          <a:xfrm>
            <a:off x="-54135" y="3592601"/>
            <a:ext cx="30234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bg1">
                    <a:lumMod val="95000"/>
                  </a:schemeClr>
                </a:solidFill>
              </a:rPr>
              <a:t>Encapsulated access to VIVO's internal structure</a:t>
            </a:r>
            <a:endParaRPr lang="en-CA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45C7A647-C344-47BB-98AB-644CEED83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8" y="1258818"/>
            <a:ext cx="1073562" cy="238231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DA1E337-A3F7-4A87-AD04-422ED8989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066" y="1817333"/>
            <a:ext cx="1529375" cy="1036576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AE87427-CDB3-4E2A-BEE5-F53441C14B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05431" y="1301477"/>
            <a:ext cx="1244644" cy="43391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493206D-16C0-4B6D-914F-91AC77A868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3132" y="3587488"/>
            <a:ext cx="895238" cy="1904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72F114D-83D0-4617-947F-79E50FCC1FB9}"/>
              </a:ext>
            </a:extLst>
          </p:cNvPr>
          <p:cNvSpPr/>
          <p:nvPr/>
        </p:nvSpPr>
        <p:spPr>
          <a:xfrm>
            <a:off x="1182026" y="2921430"/>
            <a:ext cx="22914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</a:rPr>
              <a:t>Encapsulated access to VIVO's building process </a:t>
            </a:r>
            <a:endParaRPr lang="en-CA" sz="160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D8EF65A-B972-4379-8A34-EF1E0EB97E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5396" y="1295686"/>
            <a:ext cx="1073562" cy="16359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981B66F6-0F61-4A42-9B22-F5D61DE884AF}"/>
              </a:ext>
            </a:extLst>
          </p:cNvPr>
          <p:cNvSpPr/>
          <p:nvPr/>
        </p:nvSpPr>
        <p:spPr>
          <a:xfrm>
            <a:off x="3276450" y="2926014"/>
            <a:ext cx="22914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bg1">
                    <a:lumMod val="95000"/>
                  </a:schemeClr>
                </a:solidFill>
              </a:rPr>
              <a:t>Based on Eclipse J2EE project for Java Developer (Java, Git, Maven, Tomcat etc.)</a:t>
            </a:r>
            <a:endParaRPr lang="en-CA" sz="1600"/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C3DEAB14-2FE2-4B89-A17C-2634624DEF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8386" y="3166792"/>
            <a:ext cx="2434627" cy="611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2891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heme/theme1.xml><?xml version="1.0" encoding="utf-8"?>
<a:theme xmlns:a="http://schemas.openxmlformats.org/drawingml/2006/main" name="Fond coloré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nd Blan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2845065CDF8F4DB039756F1E37C72F" ma:contentTypeVersion="13" ma:contentTypeDescription="Crée un document." ma:contentTypeScope="" ma:versionID="70210e3a4a351cc920a11ada3d624c82">
  <xsd:schema xmlns:xsd="http://www.w3.org/2001/XMLSchema" xmlns:xs="http://www.w3.org/2001/XMLSchema" xmlns:p="http://schemas.microsoft.com/office/2006/metadata/properties" xmlns:ns2="b189252f-b2f4-4420-b374-1436490b2f9d" xmlns:ns3="56210129-f583-4187-978a-ab5d7602ef92" targetNamespace="http://schemas.microsoft.com/office/2006/metadata/properties" ma:root="true" ma:fieldsID="34c8ca9771da2d85d1dfd44648fea76b" ns2:_="" ns3:_="">
    <xsd:import namespace="b189252f-b2f4-4420-b374-1436490b2f9d"/>
    <xsd:import namespace="56210129-f583-4187-978a-ab5d7602ef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3:SharedWithUsers" minOccurs="0"/>
                <xsd:element ref="ns3:SharedWithDetails" minOccurs="0"/>
                <xsd:element ref="ns2:MediaServiceOCR" minOccurs="0"/>
                <xsd:element ref="ns2:Groupe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89252f-b2f4-4420-b374-1436490b2f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Groupe" ma:index="15" nillable="true" ma:displayName="Groupe" ma:format="Dropdown" ma:list="UserInfo" ma:SharePointGroup="0" ma:internalName="Group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210129-f583-4187-978a-ab5d7602ef92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roupe xmlns="b189252f-b2f4-4420-b374-1436490b2f9d">
      <UserInfo>
        <DisplayName/>
        <AccountId xsi:nil="true"/>
        <AccountType/>
      </UserInfo>
    </Groupe>
  </documentManagement>
</p:properties>
</file>

<file path=customXml/itemProps1.xml><?xml version="1.0" encoding="utf-8"?>
<ds:datastoreItem xmlns:ds="http://schemas.openxmlformats.org/officeDocument/2006/customXml" ds:itemID="{425C2D36-9F1F-478A-ACC9-CE2C8699E5DD}">
  <ds:schemaRefs>
    <ds:schemaRef ds:uri="56210129-f583-4187-978a-ab5d7602ef92"/>
    <ds:schemaRef ds:uri="b189252f-b2f4-4420-b374-1436490b2f9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27619440-527F-4961-A6E3-60AA5471BAC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C48DB8A-1AA7-4B85-B5FF-9EBD6D88780B}">
  <ds:schemaRefs>
    <ds:schemaRef ds:uri="b189252f-b2f4-4420-b374-1436490b2f9d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10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Fond coloré</vt:lpstr>
      <vt:lpstr>Fond Blanc</vt:lpstr>
      <vt:lpstr>2021 North American VIVO Users Meeting </vt:lpstr>
      <vt:lpstr>Presentation goal Presenting UQAM top priorities for 2021</vt:lpstr>
      <vt:lpstr>VIVO @ UQAM : a shared vision with the community</vt:lpstr>
      <vt:lpstr>Internationalization</vt:lpstr>
      <vt:lpstr>Visual of the VIVO-UQAM portal</vt:lpstr>
      <vt:lpstr>VIVO-Data Sources</vt:lpstr>
      <vt:lpstr>VIVO-DataConnect project (1/2) An Institutional Interoperable Data Exchange Pattern </vt:lpstr>
      <vt:lpstr>VIVO-DataConnect project (2/2) An Institutional Interoperable Data Exchange </vt:lpstr>
      <vt:lpstr>Development Environment tool for VIVO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Cabana -reception</dc:creator>
  <cp:revision>1</cp:revision>
  <cp:lastPrinted>2012-07-17T15:12:56Z</cp:lastPrinted>
  <dcterms:created xsi:type="dcterms:W3CDTF">2012-07-16T14:13:49Z</dcterms:created>
  <dcterms:modified xsi:type="dcterms:W3CDTF">2021-01-19T15:13:23Z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0x010100E52845065CDF8F4DB039756F1E37C72F</vt:lpwstr>
  </property>
</Properties>
</file>