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7772400" cy="10058400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9A35"/>
    <a:srgbClr val="1B385E"/>
    <a:srgbClr val="57AC35"/>
    <a:srgbClr val="656263"/>
    <a:srgbClr val="CB4326"/>
    <a:srgbClr val="092937"/>
    <a:srgbClr val="153E51"/>
    <a:srgbClr val="639BB4"/>
    <a:srgbClr val="CE5827"/>
    <a:srgbClr val="DCD3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41" autoAdjust="0"/>
    <p:restoredTop sz="95638" autoAdjust="0"/>
  </p:normalViewPr>
  <p:slideViewPr>
    <p:cSldViewPr snapToGrid="0">
      <p:cViewPr>
        <p:scale>
          <a:sx n="100" d="100"/>
          <a:sy n="100" d="100"/>
        </p:scale>
        <p:origin x="1032" y="-12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5" d="100"/>
        <a:sy n="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2" d="100"/>
          <a:sy n="82" d="100"/>
        </p:scale>
        <p:origin x="2184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7C79B231-27C6-409E-9BD0-16F46D21E7F4}" type="datetimeFigureOut">
              <a:rPr lang="en-US" smtClean="0"/>
              <a:t>7/3/20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510EDD67-FA6F-4C1C-97AD-73BAAEDDF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680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434ABC76-AA8A-451D-8F20-A363DAECEA5C}" type="datetimeFigureOut">
              <a:rPr lang="en-US" smtClean="0"/>
              <a:t>7/3/20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27275" y="1173163"/>
            <a:ext cx="2447925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518204"/>
            <a:ext cx="5681980" cy="3696712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FB430E9F-1CC5-4749-8204-080ECB070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834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430E9F-1CC5-4749-8204-080ECB070F9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349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093513" y="9200085"/>
            <a:ext cx="2086889" cy="535517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Helvetica Neue" pitchFamily="2" charset="0"/>
              </a:defRPr>
            </a:lvl1pPr>
          </a:lstStyle>
          <a:p>
            <a:fld id="{B15D3D48-5C63-4CD0-B9D2-B4D2F496D790}" type="datetimeFigureOut">
              <a:rPr lang="en-US" smtClean="0"/>
              <a:pPr/>
              <a:t>7/3/20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82930" y="9200085"/>
            <a:ext cx="4033876" cy="535517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Helvetica Neue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210844" y="9200085"/>
            <a:ext cx="408051" cy="535517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Helvetica Neue" pitchFamily="2" charset="0"/>
              </a:defRPr>
            </a:lvl1pPr>
          </a:lstStyle>
          <a:p>
            <a:fld id="{308FAEA7-0C3C-4CCF-BA6B-669D7915826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329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B385E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2930" y="3218688"/>
            <a:ext cx="3108960" cy="5833872"/>
          </a:xfrm>
        </p:spPr>
        <p:txBody>
          <a:bodyPr/>
          <a:lstStyle>
            <a:lvl1pPr>
              <a:defRPr sz="1700">
                <a:solidFill>
                  <a:srgbClr val="1B385E"/>
                </a:solidFill>
              </a:defRPr>
            </a:lvl1pPr>
            <a:lvl2pPr>
              <a:defRPr sz="1530">
                <a:solidFill>
                  <a:srgbClr val="1B385E"/>
                </a:solidFill>
              </a:defRPr>
            </a:lvl2pPr>
            <a:lvl3pPr>
              <a:defRPr sz="1360">
                <a:solidFill>
                  <a:srgbClr val="1B385E"/>
                </a:solidFill>
              </a:defRPr>
            </a:lvl3pPr>
            <a:lvl4pPr>
              <a:defRPr sz="1360">
                <a:solidFill>
                  <a:srgbClr val="1B385E"/>
                </a:solidFill>
              </a:defRPr>
            </a:lvl4pPr>
            <a:lvl5pPr>
              <a:defRPr sz="1360">
                <a:solidFill>
                  <a:srgbClr val="1B385E"/>
                </a:solidFill>
              </a:defRPr>
            </a:lvl5pPr>
            <a:lvl6pPr>
              <a:defRPr sz="1530"/>
            </a:lvl6pPr>
            <a:lvl7pPr>
              <a:defRPr sz="1530"/>
            </a:lvl7pPr>
            <a:lvl8pPr>
              <a:defRPr sz="1530"/>
            </a:lvl8pPr>
            <a:lvl9pPr>
              <a:defRPr sz="153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3385" y="3218688"/>
            <a:ext cx="3108960" cy="5833872"/>
          </a:xfrm>
        </p:spPr>
        <p:txBody>
          <a:bodyPr/>
          <a:lstStyle>
            <a:lvl1pPr>
              <a:defRPr sz="1700"/>
            </a:lvl1pPr>
            <a:lvl2pPr>
              <a:defRPr sz="1530"/>
            </a:lvl2pPr>
            <a:lvl3pPr>
              <a:defRPr sz="1360"/>
            </a:lvl3pPr>
            <a:lvl4pPr>
              <a:defRPr sz="1360"/>
            </a:lvl4pPr>
            <a:lvl5pPr>
              <a:defRPr sz="1360"/>
            </a:lvl5pPr>
            <a:lvl6pPr>
              <a:defRPr sz="1530"/>
            </a:lvl6pPr>
            <a:lvl7pPr>
              <a:defRPr sz="1530"/>
            </a:lvl7pPr>
            <a:lvl8pPr>
              <a:defRPr sz="1530"/>
            </a:lvl8pPr>
            <a:lvl9pPr>
              <a:defRPr sz="153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93513" y="9200085"/>
            <a:ext cx="2086889" cy="535517"/>
          </a:xfrm>
          <a:prstGeom prst="rect">
            <a:avLst/>
          </a:prstGeom>
        </p:spPr>
        <p:txBody>
          <a:bodyPr/>
          <a:lstStyle>
            <a:lvl1pPr>
              <a:defRPr sz="1400" b="0" i="0">
                <a:solidFill>
                  <a:srgbClr val="656263"/>
                </a:solidFill>
                <a:latin typeface="Helvetica Neue" pitchFamily="2" charset="0"/>
              </a:defRPr>
            </a:lvl1pPr>
          </a:lstStyle>
          <a:p>
            <a:fld id="{B15D3D48-5C63-4CD0-B9D2-B4D2F496D790}" type="datetimeFigureOut">
              <a:rPr lang="en-US" smtClean="0"/>
              <a:pPr/>
              <a:t>7/3/20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2930" y="9200085"/>
            <a:ext cx="4033876" cy="535517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rgbClr val="656263"/>
                </a:solidFill>
                <a:latin typeface="Helvetica Neue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210844" y="9200085"/>
            <a:ext cx="408051" cy="535517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656263"/>
                </a:solidFill>
                <a:latin typeface="Helvetica Neue" pitchFamily="2" charset="0"/>
              </a:defRPr>
            </a:lvl1pPr>
          </a:lstStyle>
          <a:p>
            <a:fld id="{308FAEA7-0C3C-4CCF-BA6B-669D7915826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120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2930" y="3004109"/>
            <a:ext cx="3108960" cy="938784"/>
          </a:xfrm>
        </p:spPr>
        <p:txBody>
          <a:bodyPr anchor="ctr">
            <a:normAutofit/>
          </a:bodyPr>
          <a:lstStyle>
            <a:lvl1pPr marL="0" indent="0">
              <a:buNone/>
              <a:defRPr sz="1400" b="1">
                <a:solidFill>
                  <a:srgbClr val="57AC35"/>
                </a:solidFill>
              </a:defRPr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930" y="4023360"/>
            <a:ext cx="3108960" cy="4828032"/>
          </a:xfrm>
        </p:spPr>
        <p:txBody>
          <a:bodyPr/>
          <a:lstStyle>
            <a:lvl1pPr>
              <a:defRPr sz="1700"/>
            </a:lvl1pPr>
            <a:lvl2pPr>
              <a:defRPr sz="1530"/>
            </a:lvl2pPr>
            <a:lvl3pPr>
              <a:defRPr sz="1360"/>
            </a:lvl3pPr>
            <a:lvl4pPr>
              <a:defRPr sz="1360"/>
            </a:lvl4pPr>
            <a:lvl5pPr>
              <a:defRPr sz="1360"/>
            </a:lvl5pPr>
            <a:lvl6pPr>
              <a:defRPr sz="1360"/>
            </a:lvl6pPr>
            <a:lvl7pPr>
              <a:defRPr sz="1360"/>
            </a:lvl7pPr>
            <a:lvl8pPr>
              <a:defRPr sz="1360"/>
            </a:lvl8pPr>
            <a:lvl9pPr>
              <a:defRPr sz="136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97674" y="3004109"/>
            <a:ext cx="3108960" cy="938784"/>
          </a:xfrm>
        </p:spPr>
        <p:txBody>
          <a:bodyPr anchor="ctr">
            <a:normAutofit/>
          </a:bodyPr>
          <a:lstStyle>
            <a:lvl1pPr marL="0" indent="0">
              <a:buNone/>
              <a:defRPr sz="1400" b="1">
                <a:solidFill>
                  <a:srgbClr val="57AC35"/>
                </a:solidFill>
              </a:defRPr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97674" y="4023360"/>
            <a:ext cx="3108960" cy="4828032"/>
          </a:xfrm>
        </p:spPr>
        <p:txBody>
          <a:bodyPr/>
          <a:lstStyle>
            <a:lvl1pPr>
              <a:defRPr sz="1700"/>
            </a:lvl1pPr>
            <a:lvl2pPr>
              <a:defRPr sz="1530"/>
            </a:lvl2pPr>
            <a:lvl3pPr>
              <a:defRPr sz="1360"/>
            </a:lvl3pPr>
            <a:lvl4pPr>
              <a:defRPr sz="1360"/>
            </a:lvl4pPr>
            <a:lvl5pPr>
              <a:defRPr sz="1360"/>
            </a:lvl5pPr>
            <a:lvl6pPr>
              <a:defRPr sz="1360"/>
            </a:lvl6pPr>
            <a:lvl7pPr>
              <a:defRPr sz="1360"/>
            </a:lvl7pPr>
            <a:lvl8pPr>
              <a:defRPr sz="1360"/>
            </a:lvl8pPr>
            <a:lvl9pPr>
              <a:defRPr sz="136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093513" y="9200085"/>
            <a:ext cx="2086889" cy="535517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rgbClr val="656263"/>
                </a:solidFill>
                <a:latin typeface="Helvetica Neue" pitchFamily="2" charset="0"/>
              </a:defRPr>
            </a:lvl1pPr>
          </a:lstStyle>
          <a:p>
            <a:fld id="{B15D3D48-5C63-4CD0-B9D2-B4D2F496D790}" type="datetimeFigureOut">
              <a:rPr lang="en-US" smtClean="0"/>
              <a:pPr/>
              <a:t>7/3/20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82930" y="9200085"/>
            <a:ext cx="4033876" cy="535517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rgbClr val="656263"/>
                </a:solidFill>
                <a:latin typeface="Helvetica Neue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210844" y="9200085"/>
            <a:ext cx="408051" cy="535517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656263"/>
                </a:solidFill>
                <a:latin typeface="Helvetica Neue" pitchFamily="2" charset="0"/>
              </a:defRPr>
            </a:lvl1pPr>
          </a:lstStyle>
          <a:p>
            <a:fld id="{308FAEA7-0C3C-4CCF-BA6B-669D7915826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70120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45378" y="9200085"/>
            <a:ext cx="573518" cy="535517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656263"/>
                </a:solidFill>
                <a:latin typeface="Helvetica Neue" pitchFamily="2" charset="0"/>
              </a:defRPr>
            </a:lvl1pPr>
          </a:lstStyle>
          <a:p>
            <a:fld id="{308FAEA7-0C3C-4CCF-BA6B-669D7915826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45E6CBC-EB90-A842-A818-468AEF8A6C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951" y="2389512"/>
            <a:ext cx="3036324" cy="381829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 b="1">
                <a:solidFill>
                  <a:srgbClr val="57AC35"/>
                </a:solidFill>
              </a:defRPr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EBB8D4DF-24DD-1D4D-AC04-323EE88BB86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1526441" y="3613831"/>
            <a:ext cx="5684403" cy="13645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7BE3D46-2710-C34C-9DD1-E02FADD3B17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75182" y="2932727"/>
            <a:ext cx="5935662" cy="381829"/>
          </a:xfrm>
        </p:spPr>
        <p:txBody>
          <a:bodyPr>
            <a:noAutofit/>
          </a:bodyPr>
          <a:lstStyle>
            <a:lvl1pPr marL="0" indent="0" algn="l">
              <a:buNone/>
              <a:defRPr b="1"/>
            </a:lvl1pPr>
            <a:lvl2pPr marL="233172" indent="0" algn="l">
              <a:buNone/>
              <a:defRPr/>
            </a:lvl2pPr>
            <a:lvl3pPr marL="466344" indent="0" algn="l">
              <a:buNone/>
              <a:defRPr/>
            </a:lvl3pPr>
            <a:lvl4pPr marL="699516" indent="0" algn="l">
              <a:buNone/>
              <a:defRPr/>
            </a:lvl4pPr>
            <a:lvl5pPr marL="932688" indent="0" algn="l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682E84B9-3CE9-EA48-8C9B-CCF1B5FA5E0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75182" y="3336777"/>
            <a:ext cx="5935662" cy="277054"/>
          </a:xfrm>
        </p:spPr>
        <p:txBody>
          <a:bodyPr>
            <a:noAutofit/>
          </a:bodyPr>
          <a:lstStyle>
            <a:lvl1pPr marL="0" indent="0">
              <a:buNone/>
              <a:defRPr sz="1100"/>
            </a:lvl1pPr>
            <a:lvl2pPr marL="233172" indent="0">
              <a:buNone/>
              <a:defRPr sz="1100"/>
            </a:lvl2pPr>
            <a:lvl3pPr marL="466344" indent="0">
              <a:buNone/>
              <a:defRPr sz="1100"/>
            </a:lvl3pPr>
            <a:lvl4pPr marL="699516" indent="0">
              <a:buNone/>
              <a:defRPr sz="1100"/>
            </a:lvl4pPr>
            <a:lvl5pPr marL="932688" indent="0">
              <a:buNone/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89DFB330-44EA-1A4F-AE4F-288EC1DE87F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527175" y="5307013"/>
            <a:ext cx="5683250" cy="1887537"/>
          </a:xfrm>
        </p:spPr>
        <p:txBody>
          <a:bodyPr>
            <a:noAutofit/>
          </a:bodyPr>
          <a:lstStyle>
            <a:lvl1pPr marL="228600" indent="-228600">
              <a:buSzPct val="125000"/>
              <a:buFont typeface="+mj-lt"/>
              <a:buAutoNum type="arabicPeriod"/>
              <a:defRPr/>
            </a:lvl1pPr>
            <a:lvl2pPr marL="461772" indent="-228600">
              <a:buSzPct val="125000"/>
              <a:buFont typeface="+mj-lt"/>
              <a:buAutoNum type="arabicPeriod"/>
              <a:defRPr/>
            </a:lvl2pPr>
            <a:lvl3pPr marL="694944" indent="-228600">
              <a:buSzPct val="125000"/>
              <a:buFont typeface="+mj-lt"/>
              <a:buAutoNum type="arabicPeriod"/>
              <a:defRPr/>
            </a:lvl3pPr>
            <a:lvl4pPr marL="928116" indent="-228600">
              <a:buSzPct val="125000"/>
              <a:buFont typeface="+mj-lt"/>
              <a:buAutoNum type="arabicPeriod"/>
              <a:defRPr/>
            </a:lvl4pPr>
            <a:lvl5pPr marL="1161288" indent="-228600">
              <a:buSzPct val="125000"/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8308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lyer 8.5 x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2376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5951" y="1948856"/>
            <a:ext cx="6184259" cy="3818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5951" y="2798783"/>
            <a:ext cx="6079328" cy="5941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F71A53-018E-2A4E-8B92-602039B7C342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4895" y="571048"/>
            <a:ext cx="3031490" cy="86233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D0D6506-2AAD-E04B-9AD9-EB8A9EEA64FF}"/>
              </a:ext>
            </a:extLst>
          </p:cNvPr>
          <p:cNvSpPr txBox="1"/>
          <p:nvPr userDrawn="1"/>
        </p:nvSpPr>
        <p:spPr>
          <a:xfrm>
            <a:off x="1115951" y="1318455"/>
            <a:ext cx="2933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656263"/>
                </a:solidFill>
                <a:latin typeface="Helvetica Neue" pitchFamily="2" charset="0"/>
              </a:rPr>
              <a:t>The Library E-Reader App</a:t>
            </a:r>
          </a:p>
        </p:txBody>
      </p:sp>
    </p:spTree>
    <p:extLst>
      <p:ext uri="{BB962C8B-B14F-4D97-AF65-F5344CB8AC3E}">
        <p14:creationId xmlns:p14="http://schemas.microsoft.com/office/powerpoint/2010/main" val="627891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7" r:id="rId2"/>
    <p:sldLayoutId id="2147483678" r:id="rId3"/>
    <p:sldLayoutId id="2147483679" r:id="rId4"/>
    <p:sldLayoutId id="2147483685" r:id="rId5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1800" b="1" kern="1200" cap="none" baseline="0">
          <a:solidFill>
            <a:srgbClr val="1B385E"/>
          </a:solidFill>
          <a:latin typeface="Helvetica Neue" pitchFamily="2" charset="0"/>
          <a:ea typeface="+mj-ea"/>
          <a:cs typeface="+mj-cs"/>
        </a:defRPr>
      </a:lvl1pPr>
    </p:titleStyle>
    <p:bodyStyle>
      <a:lvl1pPr marL="155448" indent="-155448" algn="l" defTabSz="777240" rtl="0" eaLnBrk="1" latinLnBrk="0" hangingPunct="1">
        <a:lnSpc>
          <a:spcPct val="90000"/>
        </a:lnSpc>
        <a:spcBef>
          <a:spcPts val="1020"/>
        </a:spcBef>
        <a:buClr>
          <a:srgbClr val="57AC35"/>
        </a:buClr>
        <a:buSzPct val="100000"/>
        <a:buFont typeface="Wingdings" pitchFamily="2" charset="2"/>
        <a:buChar char="§"/>
        <a:defRPr sz="1200" kern="1200" baseline="0">
          <a:solidFill>
            <a:srgbClr val="1B385E"/>
          </a:solidFill>
          <a:latin typeface="Helvetica Neue" pitchFamily="2" charset="0"/>
          <a:ea typeface="+mn-ea"/>
          <a:cs typeface="+mn-cs"/>
        </a:defRPr>
      </a:lvl1pPr>
      <a:lvl2pPr marL="388620" indent="-155448" algn="l" defTabSz="777240" rtl="0" eaLnBrk="1" latinLnBrk="0" hangingPunct="1">
        <a:lnSpc>
          <a:spcPct val="90000"/>
        </a:lnSpc>
        <a:spcBef>
          <a:spcPts val="340"/>
        </a:spcBef>
        <a:spcAft>
          <a:spcPts val="170"/>
        </a:spcAft>
        <a:buClr>
          <a:srgbClr val="57AC35"/>
        </a:buClr>
        <a:buSzPct val="100000"/>
        <a:buFont typeface="Wingdings" pitchFamily="2" charset="2"/>
        <a:buChar char="§"/>
        <a:defRPr sz="1200" kern="1200" baseline="0">
          <a:solidFill>
            <a:srgbClr val="1B385E"/>
          </a:solidFill>
          <a:latin typeface="Helvetica Neue" pitchFamily="2" charset="0"/>
          <a:ea typeface="+mn-ea"/>
          <a:cs typeface="+mn-cs"/>
        </a:defRPr>
      </a:lvl2pPr>
      <a:lvl3pPr marL="621792" indent="-155448" algn="l" defTabSz="777240" rtl="0" eaLnBrk="1" latinLnBrk="0" hangingPunct="1">
        <a:lnSpc>
          <a:spcPct val="90000"/>
        </a:lnSpc>
        <a:spcBef>
          <a:spcPts val="340"/>
        </a:spcBef>
        <a:spcAft>
          <a:spcPts val="170"/>
        </a:spcAft>
        <a:buClr>
          <a:srgbClr val="57AC35"/>
        </a:buClr>
        <a:buSzPct val="100000"/>
        <a:buFont typeface="Wingdings" pitchFamily="2" charset="2"/>
        <a:buChar char="§"/>
        <a:defRPr sz="1200" kern="1200" baseline="0">
          <a:solidFill>
            <a:srgbClr val="1B385E"/>
          </a:solidFill>
          <a:latin typeface="Helvetica Neue" pitchFamily="2" charset="0"/>
          <a:ea typeface="+mn-ea"/>
          <a:cs typeface="+mn-cs"/>
        </a:defRPr>
      </a:lvl3pPr>
      <a:lvl4pPr marL="854964" indent="-155448" algn="l" defTabSz="777240" rtl="0" eaLnBrk="1" latinLnBrk="0" hangingPunct="1">
        <a:lnSpc>
          <a:spcPct val="90000"/>
        </a:lnSpc>
        <a:spcBef>
          <a:spcPts val="340"/>
        </a:spcBef>
        <a:spcAft>
          <a:spcPts val="170"/>
        </a:spcAft>
        <a:buClr>
          <a:srgbClr val="57AC35"/>
        </a:buClr>
        <a:buSzPct val="100000"/>
        <a:buFont typeface="Wingdings" pitchFamily="2" charset="2"/>
        <a:buChar char="§"/>
        <a:defRPr sz="1200" kern="1200" baseline="0">
          <a:solidFill>
            <a:srgbClr val="1B385E"/>
          </a:solidFill>
          <a:latin typeface="Helvetica Neue" pitchFamily="2" charset="0"/>
          <a:ea typeface="+mn-ea"/>
          <a:cs typeface="+mn-cs"/>
        </a:defRPr>
      </a:lvl4pPr>
      <a:lvl5pPr marL="1088136" indent="-155448" algn="l" defTabSz="777240" rtl="0" eaLnBrk="1" latinLnBrk="0" hangingPunct="1">
        <a:lnSpc>
          <a:spcPct val="90000"/>
        </a:lnSpc>
        <a:spcBef>
          <a:spcPts val="340"/>
        </a:spcBef>
        <a:spcAft>
          <a:spcPts val="170"/>
        </a:spcAft>
        <a:buClr>
          <a:srgbClr val="57AC35"/>
        </a:buClr>
        <a:buSzPct val="100000"/>
        <a:buFont typeface="Wingdings" pitchFamily="2" charset="2"/>
        <a:buChar char="§"/>
        <a:defRPr sz="1200" kern="1200" baseline="0">
          <a:solidFill>
            <a:srgbClr val="1B385E"/>
          </a:solidFill>
          <a:latin typeface="Helvetica Neue" pitchFamily="2" charset="0"/>
          <a:ea typeface="+mn-ea"/>
          <a:cs typeface="+mn-cs"/>
        </a:defRPr>
      </a:lvl5pPr>
      <a:lvl6pPr marL="1360000" indent="-194310" algn="l" defTabSz="777240" rtl="0" eaLnBrk="1" latinLnBrk="0" hangingPunct="1">
        <a:lnSpc>
          <a:spcPct val="90000"/>
        </a:lnSpc>
        <a:spcBef>
          <a:spcPts val="340"/>
        </a:spcBef>
        <a:spcAft>
          <a:spcPts val="17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360" kern="1200">
          <a:solidFill>
            <a:schemeClr val="tx1"/>
          </a:solidFill>
          <a:latin typeface="+mn-lt"/>
          <a:ea typeface="+mn-ea"/>
          <a:cs typeface="+mn-cs"/>
        </a:defRPr>
      </a:lvl6pPr>
      <a:lvl7pPr marL="1615000" indent="-194310" algn="l" defTabSz="777240" rtl="0" eaLnBrk="1" latinLnBrk="0" hangingPunct="1">
        <a:lnSpc>
          <a:spcPct val="90000"/>
        </a:lnSpc>
        <a:spcBef>
          <a:spcPts val="340"/>
        </a:spcBef>
        <a:spcAft>
          <a:spcPts val="17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360" kern="1200">
          <a:solidFill>
            <a:schemeClr val="tx1"/>
          </a:solidFill>
          <a:latin typeface="+mn-lt"/>
          <a:ea typeface="+mn-ea"/>
          <a:cs typeface="+mn-cs"/>
        </a:defRPr>
      </a:lvl7pPr>
      <a:lvl8pPr marL="1870000" indent="-194310" algn="l" defTabSz="777240" rtl="0" eaLnBrk="1" latinLnBrk="0" hangingPunct="1">
        <a:lnSpc>
          <a:spcPct val="90000"/>
        </a:lnSpc>
        <a:spcBef>
          <a:spcPts val="340"/>
        </a:spcBef>
        <a:spcAft>
          <a:spcPts val="17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360" kern="1200">
          <a:solidFill>
            <a:schemeClr val="tx1"/>
          </a:solidFill>
          <a:latin typeface="+mn-lt"/>
          <a:ea typeface="+mn-ea"/>
          <a:cs typeface="+mn-cs"/>
        </a:defRPr>
      </a:lvl8pPr>
      <a:lvl9pPr marL="2125000" indent="-194310" algn="l" defTabSz="777240" rtl="0" eaLnBrk="1" latinLnBrk="0" hangingPunct="1">
        <a:lnSpc>
          <a:spcPct val="90000"/>
        </a:lnSpc>
        <a:spcBef>
          <a:spcPts val="340"/>
        </a:spcBef>
        <a:spcAft>
          <a:spcPts val="17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3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apps.apple.com/us/app/simplye/id1046583900" TargetMode="External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hyperlink" Target="https://play.google.com/store/apps/details?id=org.nypl.simplified.simply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Picture 73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9830C7B4-D9D1-5B4D-9C01-8EE3B0AD0C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5585" y="341331"/>
            <a:ext cx="2316475" cy="2951040"/>
          </a:xfrm>
          <a:prstGeom prst="rect">
            <a:avLst/>
          </a:prstGeom>
        </p:spPr>
      </p:pic>
      <p:pic>
        <p:nvPicPr>
          <p:cNvPr id="76" name="Picture 75" descr="A screenshot of a cell phone&#10;&#10;Description automatically generated">
            <a:extLst>
              <a:ext uri="{FF2B5EF4-FFF2-40B4-BE49-F238E27FC236}">
                <a16:creationId xmlns:a16="http://schemas.microsoft.com/office/drawing/2014/main" id="{7BDC6358-5C22-614F-92E6-A31C325D0A2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981" y="753065"/>
            <a:ext cx="1681692" cy="2229877"/>
          </a:xfrm>
          <a:prstGeom prst="rect">
            <a:avLst/>
          </a:prstGeom>
        </p:spPr>
      </p:pic>
      <p:sp>
        <p:nvSpPr>
          <p:cNvPr id="50" name="Rectangle 49">
            <a:extLst>
              <a:ext uri="{FF2B5EF4-FFF2-40B4-BE49-F238E27FC236}">
                <a16:creationId xmlns:a16="http://schemas.microsoft.com/office/drawing/2014/main" id="{DB72C607-EDFC-8147-89E8-0C72BC0390BE}"/>
              </a:ext>
            </a:extLst>
          </p:cNvPr>
          <p:cNvSpPr/>
          <p:nvPr/>
        </p:nvSpPr>
        <p:spPr>
          <a:xfrm>
            <a:off x="2121624" y="4384164"/>
            <a:ext cx="1760405" cy="2949011"/>
          </a:xfrm>
          <a:prstGeom prst="rect">
            <a:avLst/>
          </a:prstGeom>
          <a:solidFill>
            <a:srgbClr val="1B38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Helvetica Neue" pitchFamily="2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97BFEF6-4D4E-EE40-91EC-B30D0491D71F}"/>
              </a:ext>
            </a:extLst>
          </p:cNvPr>
          <p:cNvSpPr/>
          <p:nvPr/>
        </p:nvSpPr>
        <p:spPr>
          <a:xfrm>
            <a:off x="563039" y="4373136"/>
            <a:ext cx="1490831" cy="2960039"/>
          </a:xfrm>
          <a:prstGeom prst="rect">
            <a:avLst/>
          </a:prstGeom>
          <a:solidFill>
            <a:srgbClr val="579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Helvetica Neue" pitchFamily="2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563039" y="1727228"/>
            <a:ext cx="4467403" cy="736376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sz="1600" cap="none" dirty="0">
                <a:solidFill>
                  <a:srgbClr val="579A35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Borrow thousands of e-books and audiobooks from </a:t>
            </a:r>
            <a:r>
              <a:rPr lang="en-US" sz="1600" cap="none" dirty="0">
                <a:solidFill>
                  <a:srgbClr val="579A35"/>
                </a:solidFill>
                <a:highlight>
                  <a:srgbClr val="FFFF00"/>
                </a:highlight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[library name]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4294967295"/>
          </p:nvPr>
        </p:nvSpPr>
        <p:spPr>
          <a:xfrm>
            <a:off x="584522" y="2599291"/>
            <a:ext cx="4110215" cy="33542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800" b="1" dirty="0">
                <a:solidFill>
                  <a:srgbClr val="1B385E"/>
                </a:solidFill>
                <a:latin typeface="Helvetica Neue" pitchFamily="2" charset="0"/>
                <a:cs typeface="Chalet" pitchFamily="2" charset="0"/>
              </a:rPr>
              <a:t>Welcome to </a:t>
            </a:r>
            <a:r>
              <a:rPr lang="en-US" sz="1800" b="1" dirty="0" err="1">
                <a:solidFill>
                  <a:srgbClr val="1B385E"/>
                </a:solidFill>
                <a:latin typeface="Helvetica Neue" pitchFamily="2" charset="0"/>
                <a:cs typeface="Chalet" pitchFamily="2" charset="0"/>
              </a:rPr>
              <a:t>SimplyE</a:t>
            </a:r>
            <a:r>
              <a:rPr lang="en-US" sz="1800" b="1" dirty="0">
                <a:solidFill>
                  <a:srgbClr val="1B385E"/>
                </a:solidFill>
                <a:latin typeface="Helvetica Neue" pitchFamily="2" charset="0"/>
                <a:cs typeface="Chalet" pitchFamily="2" charset="0"/>
              </a:rPr>
              <a:t>! </a:t>
            </a:r>
            <a:endParaRPr lang="en-US" sz="1800" b="1" dirty="0">
              <a:solidFill>
                <a:srgbClr val="1B385E"/>
              </a:solidFill>
              <a:latin typeface="Helvetica Neue" pitchFamily="2" charset="0"/>
            </a:endParaRPr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AB14A018-E8C8-0E44-8234-21E7B081AE9D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557855" y="2890308"/>
            <a:ext cx="3309200" cy="1303621"/>
          </a:xfrm>
        </p:spPr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buNone/>
            </a:pPr>
            <a:r>
              <a:rPr lang="en-US" sz="1200" cap="none" dirty="0" err="1">
                <a:solidFill>
                  <a:srgbClr val="1B385E"/>
                </a:solidFill>
                <a:latin typeface="Helvetica Neue" pitchFamily="2" charset="0"/>
                <a:cs typeface="Gill Sans Light" panose="020B0302020104020203" pitchFamily="34" charset="-79"/>
              </a:rPr>
              <a:t>SimplyE</a:t>
            </a:r>
            <a:r>
              <a:rPr lang="en-US" dirty="0">
                <a:cs typeface="Gill Sans Light" panose="020B0302020104020203" pitchFamily="34" charset="-79"/>
              </a:rPr>
              <a:t> is the reading app that gives </a:t>
            </a:r>
            <a:r>
              <a:rPr lang="en-US" sz="1200" b="0" cap="none" dirty="0">
                <a:solidFill>
                  <a:srgbClr val="1B385E"/>
                </a:solidFill>
                <a:latin typeface="Helvetica Neue" pitchFamily="2" charset="0"/>
                <a:cs typeface="Gill Sans Light" panose="020B0302020104020203" pitchFamily="34" charset="-79"/>
              </a:rPr>
              <a:t>you access to a nationwide e-book and digital audiobook library lending program. </a:t>
            </a:r>
            <a:r>
              <a:rPr lang="en-US" sz="1200" cap="none" dirty="0">
                <a:solidFill>
                  <a:srgbClr val="1B385E"/>
                </a:solidFill>
                <a:latin typeface="Helvetica Neue" pitchFamily="2" charset="0"/>
                <a:cs typeface="Gill Sans Light" panose="020B0302020104020203" pitchFamily="34" charset="-79"/>
              </a:rPr>
              <a:t>It’s </a:t>
            </a:r>
            <a:r>
              <a:rPr lang="en-US" sz="1200" b="0" cap="none" dirty="0">
                <a:solidFill>
                  <a:srgbClr val="1B385E"/>
                </a:solidFill>
                <a:latin typeface="Helvetica Neue" pitchFamily="2" charset="0"/>
                <a:cs typeface="Gill Sans Light" panose="020B0302020104020203" pitchFamily="34" charset="-79"/>
              </a:rPr>
              <a:t>easy to browse, borrow, and read any e-book or listen to any digital audiobook in our library’s collection on your mobile device.</a:t>
            </a:r>
          </a:p>
          <a:p>
            <a:pPr marL="171450" lvl="0" indent="-171450">
              <a:lnSpc>
                <a:spcPct val="100000"/>
              </a:lnSpc>
              <a:buFont typeface="Wingdings" pitchFamily="2" charset="2"/>
              <a:buChar char="§"/>
            </a:pPr>
            <a:endParaRPr lang="en-US" sz="1150" cap="none" dirty="0"/>
          </a:p>
          <a:p>
            <a:pPr marL="171450" lvl="0" indent="-171450">
              <a:lnSpc>
                <a:spcPct val="100000"/>
              </a:lnSpc>
              <a:buFont typeface="Wingdings" pitchFamily="2" charset="2"/>
              <a:buChar char="§"/>
            </a:pPr>
            <a:endParaRPr lang="en-US" sz="12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CEE4862-5E2A-6640-B986-1209815C8719}"/>
              </a:ext>
            </a:extLst>
          </p:cNvPr>
          <p:cNvSpPr txBox="1"/>
          <p:nvPr/>
        </p:nvSpPr>
        <p:spPr>
          <a:xfrm>
            <a:off x="565475" y="4380389"/>
            <a:ext cx="1498184" cy="2600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Helvetica Neue" pitchFamily="2" charset="0"/>
                <a:cs typeface="Gill Sans Light" panose="020B0302020104020203" pitchFamily="34" charset="-79"/>
              </a:rPr>
              <a:t>Easy to learn, navigate &amp; use</a:t>
            </a:r>
            <a:r>
              <a:rPr lang="en-US" sz="1400" dirty="0">
                <a:solidFill>
                  <a:schemeClr val="bg1"/>
                </a:solidFill>
                <a:latin typeface="Helvetica Neue" pitchFamily="2" charset="0"/>
                <a:cs typeface="Gill Sans Light" panose="020B0302020104020203" pitchFamily="34" charset="-79"/>
              </a:rPr>
              <a:t> </a:t>
            </a:r>
          </a:p>
          <a:p>
            <a:pPr algn="ctr"/>
            <a:endParaRPr lang="en-US" sz="1400" dirty="0">
              <a:solidFill>
                <a:schemeClr val="bg1"/>
              </a:solidFill>
              <a:latin typeface="Helvetica Neue" pitchFamily="2" charset="0"/>
              <a:cs typeface="Gill Sans Light" panose="020B0302020104020203" pitchFamily="34" charset="-79"/>
            </a:endParaRPr>
          </a:p>
          <a:p>
            <a:r>
              <a:rPr lang="en-US" sz="1100" dirty="0">
                <a:solidFill>
                  <a:schemeClr val="bg1"/>
                </a:solidFill>
                <a:latin typeface="Helvetica" pitchFamily="2" charset="0"/>
                <a:cs typeface="Arial" panose="020B0604020202020204" pitchFamily="34" charset="0"/>
              </a:rPr>
              <a:t>In a few steps, download the app and start reading. SimplyE </a:t>
            </a:r>
            <a:r>
              <a:rPr lang="en-US" sz="1100" dirty="0">
                <a:solidFill>
                  <a:schemeClr val="bg1"/>
                </a:solidFill>
                <a:latin typeface="Helvetica" pitchFamily="2" charset="0"/>
              </a:rPr>
              <a:t>works on Apple and Android phones and tablets. </a:t>
            </a:r>
            <a:r>
              <a:rPr lang="en-US" sz="1100" spc="-5" dirty="0">
                <a:solidFill>
                  <a:schemeClr val="bg1"/>
                </a:solidFill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Most books are available </a:t>
            </a:r>
          </a:p>
          <a:p>
            <a:r>
              <a:rPr lang="en-US" sz="1100" spc="-5" dirty="0">
                <a:solidFill>
                  <a:schemeClr val="bg1"/>
                </a:solidFill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immediately and there are no late fines! </a:t>
            </a:r>
            <a:endParaRPr lang="en-US" sz="1100" dirty="0">
              <a:solidFill>
                <a:schemeClr val="bg1"/>
              </a:solidFill>
              <a:latin typeface="Helvetica Neue" pitchFamily="2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3FF27A8-71AB-9347-847F-56FC62FA354E}"/>
              </a:ext>
            </a:extLst>
          </p:cNvPr>
          <p:cNvSpPr txBox="1"/>
          <p:nvPr/>
        </p:nvSpPr>
        <p:spPr>
          <a:xfrm>
            <a:off x="2136685" y="4386312"/>
            <a:ext cx="1722750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Helvetica Neue" pitchFamily="2" charset="0"/>
                <a:cs typeface="Gill Sans Light" panose="020B0302020104020203" pitchFamily="34" charset="-79"/>
              </a:rPr>
              <a:t>Thousands of books, new &amp; old</a:t>
            </a:r>
            <a:endParaRPr lang="en-US" sz="1400" dirty="0">
              <a:solidFill>
                <a:schemeClr val="bg1"/>
              </a:solidFill>
              <a:latin typeface="Helvetica Neue" pitchFamily="2" charset="0"/>
              <a:cs typeface="Gill Sans Light" panose="020B0302020104020203" pitchFamily="34" charset="-79"/>
            </a:endParaRPr>
          </a:p>
          <a:p>
            <a:endParaRPr lang="en-US" sz="1400" dirty="0">
              <a:solidFill>
                <a:schemeClr val="bg1"/>
              </a:solidFill>
              <a:latin typeface="Helvetica Neue" pitchFamily="2" charset="0"/>
              <a:cs typeface="Gill Sans Light" panose="020B0302020104020203" pitchFamily="34" charset="-79"/>
            </a:endParaRPr>
          </a:p>
          <a:p>
            <a:r>
              <a:rPr lang="en-US" sz="1100" dirty="0">
                <a:solidFill>
                  <a:schemeClr val="bg1"/>
                </a:solidFill>
                <a:latin typeface="Helvetica" pitchFamily="2" charset="0"/>
                <a:cs typeface="Arial" panose="020B0604020202020204" pitchFamily="34" charset="0"/>
              </a:rPr>
              <a:t>Easy to find what you want to read, whether you’re browsing our collection or searching for a specific title. SimplyE will recommend titles you might like </a:t>
            </a:r>
            <a:r>
              <a:rPr lang="en-US" sz="1100" spc="-5" dirty="0">
                <a:solidFill>
                  <a:schemeClr val="bg1"/>
                </a:solidFill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based on your choices. No need to download multiple apps – with Simply</a:t>
            </a:r>
            <a:r>
              <a:rPr lang="en-US" sz="1100" spc="-5" dirty="0">
                <a:solidFill>
                  <a:schemeClr val="bg1"/>
                </a:solidFill>
                <a:latin typeface="Helvetica" pitchFamily="2" charset="0"/>
                <a:cs typeface="Times New Roman" panose="02020603050405020304" pitchFamily="18" charset="0"/>
              </a:rPr>
              <a:t>E all your e-books are in one place.</a:t>
            </a:r>
            <a:endParaRPr lang="en-US" sz="1100" dirty="0">
              <a:solidFill>
                <a:schemeClr val="bg1"/>
              </a:solidFill>
              <a:latin typeface="Helvetica Neue" pitchFamily="2" charset="0"/>
            </a:endParaRP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5EBB244E-1895-DC49-9E32-0776E1E2075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492473" y="1421206"/>
            <a:ext cx="1450467" cy="2900934"/>
          </a:xfrm>
          <a:prstGeom prst="rect">
            <a:avLst/>
          </a:prstGeom>
        </p:spPr>
      </p:pic>
      <p:pic>
        <p:nvPicPr>
          <p:cNvPr id="59" name="Picture 58" descr="A screenshot of a cell phone&#10;&#10;Description automatically generated">
            <a:extLst>
              <a:ext uri="{FF2B5EF4-FFF2-40B4-BE49-F238E27FC236}">
                <a16:creationId xmlns:a16="http://schemas.microsoft.com/office/drawing/2014/main" id="{8541CAC5-1F0F-EE48-B819-72220401C63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35" b="47156"/>
          <a:stretch/>
        </p:blipFill>
        <p:spPr>
          <a:xfrm>
            <a:off x="4284940" y="2305450"/>
            <a:ext cx="2025471" cy="109728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0" name="Rectangle 59">
            <a:extLst>
              <a:ext uri="{FF2B5EF4-FFF2-40B4-BE49-F238E27FC236}">
                <a16:creationId xmlns:a16="http://schemas.microsoft.com/office/drawing/2014/main" id="{3BFE7E0E-5F00-E048-B300-888D69DDA8CD}"/>
              </a:ext>
            </a:extLst>
          </p:cNvPr>
          <p:cNvSpPr/>
          <p:nvPr/>
        </p:nvSpPr>
        <p:spPr>
          <a:xfrm>
            <a:off x="554293" y="8067357"/>
            <a:ext cx="2919348" cy="1674455"/>
          </a:xfrm>
          <a:prstGeom prst="rect">
            <a:avLst/>
          </a:prstGeom>
          <a:solidFill>
            <a:srgbClr val="6562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Helvetica Neue" pitchFamily="2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ED49206-B73F-9045-90A4-A91F624A87BE}"/>
              </a:ext>
            </a:extLst>
          </p:cNvPr>
          <p:cNvSpPr/>
          <p:nvPr/>
        </p:nvSpPr>
        <p:spPr>
          <a:xfrm>
            <a:off x="5599284" y="4373136"/>
            <a:ext cx="1610077" cy="2951040"/>
          </a:xfrm>
          <a:prstGeom prst="rect">
            <a:avLst/>
          </a:prstGeom>
          <a:solidFill>
            <a:srgbClr val="1B38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Helvetica Neue" pitchFamily="2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B902113-A40E-BC4C-B6C4-D5C696092A91}"/>
              </a:ext>
            </a:extLst>
          </p:cNvPr>
          <p:cNvSpPr/>
          <p:nvPr/>
        </p:nvSpPr>
        <p:spPr>
          <a:xfrm>
            <a:off x="3946333" y="4373136"/>
            <a:ext cx="1575343" cy="2949011"/>
          </a:xfrm>
          <a:prstGeom prst="rect">
            <a:avLst/>
          </a:prstGeom>
          <a:solidFill>
            <a:srgbClr val="6562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Helvetica Neue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4666037-201B-5440-8E0D-8396A5EBD587}"/>
              </a:ext>
            </a:extLst>
          </p:cNvPr>
          <p:cNvSpPr txBox="1"/>
          <p:nvPr/>
        </p:nvSpPr>
        <p:spPr>
          <a:xfrm>
            <a:off x="3939994" y="4398764"/>
            <a:ext cx="1581682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Helvetica Neue" pitchFamily="2" charset="0"/>
                <a:cs typeface="Gill Sans Light" panose="020B0302020104020203" pitchFamily="34" charset="-79"/>
              </a:rPr>
              <a:t>Accessible for everyone</a:t>
            </a:r>
            <a:endParaRPr lang="en-US" sz="1400" dirty="0">
              <a:solidFill>
                <a:schemeClr val="bg1"/>
              </a:solidFill>
              <a:latin typeface="Helvetica Neue" pitchFamily="2" charset="0"/>
              <a:cs typeface="Gill Sans Light" panose="020B0302020104020203" pitchFamily="34" charset="-79"/>
            </a:endParaRPr>
          </a:p>
          <a:p>
            <a:endParaRPr lang="en-US" sz="1400" dirty="0">
              <a:solidFill>
                <a:schemeClr val="bg1"/>
              </a:solidFill>
              <a:latin typeface="Helvetica Neue" pitchFamily="2" charset="0"/>
              <a:cs typeface="Gill Sans Light" panose="020B0302020104020203" pitchFamily="34" charset="-79"/>
            </a:endParaRPr>
          </a:p>
          <a:p>
            <a:r>
              <a:rPr lang="en-US" sz="1100" dirty="0">
                <a:solidFill>
                  <a:schemeClr val="bg1"/>
                </a:solidFill>
                <a:latin typeface="Helvetica" pitchFamily="2" charset="0"/>
                <a:cs typeface="Arial" panose="020B0604020202020204" pitchFamily="34" charset="0"/>
              </a:rPr>
              <a:t>SimplyE is created with assistive tech-</a:t>
            </a:r>
            <a:r>
              <a:rPr lang="en-US" sz="1100" dirty="0" err="1">
                <a:solidFill>
                  <a:schemeClr val="bg1"/>
                </a:solidFill>
                <a:latin typeface="Helvetica" pitchFamily="2" charset="0"/>
                <a:cs typeface="Arial" panose="020B0604020202020204" pitchFamily="34" charset="0"/>
              </a:rPr>
              <a:t>nology</a:t>
            </a:r>
            <a:r>
              <a:rPr lang="en-US" sz="1100" dirty="0">
                <a:solidFill>
                  <a:schemeClr val="bg1"/>
                </a:solidFill>
                <a:latin typeface="Helvetica" pitchFamily="2" charset="0"/>
                <a:cs typeface="Arial" panose="020B0604020202020204" pitchFamily="34" charset="0"/>
              </a:rPr>
              <a:t>, making it accessible for those with visual impairments or reading difficulties. Adjust the text font, size and color. Need help getting or using </a:t>
            </a:r>
            <a:r>
              <a:rPr lang="en-US" sz="1100" dirty="0" err="1">
                <a:solidFill>
                  <a:schemeClr val="bg1"/>
                </a:solidFill>
                <a:latin typeface="Helvetica" pitchFamily="2" charset="0"/>
                <a:cs typeface="Arial" panose="020B0604020202020204" pitchFamily="34" charset="0"/>
              </a:rPr>
              <a:t>SimplyE</a:t>
            </a:r>
            <a:r>
              <a:rPr lang="en-US" sz="1100" dirty="0">
                <a:solidFill>
                  <a:schemeClr val="bg1"/>
                </a:solidFill>
                <a:latin typeface="Helvetica" pitchFamily="2" charset="0"/>
                <a:cs typeface="Arial" panose="020B0604020202020204" pitchFamily="34" charset="0"/>
              </a:rPr>
              <a:t>? Your library is here to guide you.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6DD2C36-389F-524E-BE4F-B19A3A45D4EA}"/>
              </a:ext>
            </a:extLst>
          </p:cNvPr>
          <p:cNvSpPr txBox="1"/>
          <p:nvPr/>
        </p:nvSpPr>
        <p:spPr>
          <a:xfrm>
            <a:off x="5599284" y="4386064"/>
            <a:ext cx="1588592" cy="293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Helvetica Neue" pitchFamily="2" charset="0"/>
                <a:cs typeface="Gill Sans Light" panose="020B0302020104020203" pitchFamily="34" charset="-79"/>
              </a:rPr>
              <a:t>Protects your privacy</a:t>
            </a:r>
          </a:p>
          <a:p>
            <a:endParaRPr lang="en-US" sz="1400" dirty="0">
              <a:solidFill>
                <a:schemeClr val="bg1"/>
              </a:solidFill>
              <a:latin typeface="Helvetica Neue" pitchFamily="2" charset="0"/>
              <a:cs typeface="Gill Sans Light" panose="020B0302020104020203" pitchFamily="34" charset="-79"/>
            </a:endParaRPr>
          </a:p>
          <a:p>
            <a:r>
              <a:rPr lang="en-US" sz="1100" dirty="0" err="1">
                <a:solidFill>
                  <a:schemeClr val="bg1"/>
                </a:solidFill>
                <a:latin typeface="Helvetica" pitchFamily="2" charset="0"/>
                <a:cs typeface="Arial" panose="020B0604020202020204" pitchFamily="34" charset="0"/>
              </a:rPr>
              <a:t>SimplyE</a:t>
            </a:r>
            <a:r>
              <a:rPr lang="en-US" sz="1100" dirty="0">
                <a:solidFill>
                  <a:schemeClr val="bg1"/>
                </a:solidFill>
                <a:latin typeface="Helvetica" pitchFamily="2" charset="0"/>
                <a:cs typeface="Arial" panose="020B0604020202020204" pitchFamily="34" charset="0"/>
              </a:rPr>
              <a:t> was designed by libraries for libraries, so your privacy is very important. Unlike commercial reading apps, your usage is not tracked. When you choose </a:t>
            </a:r>
            <a:r>
              <a:rPr lang="en-US" sz="1100" dirty="0" err="1">
                <a:solidFill>
                  <a:schemeClr val="bg1"/>
                </a:solidFill>
                <a:latin typeface="Helvetica" pitchFamily="2" charset="0"/>
                <a:cs typeface="Arial" panose="020B0604020202020204" pitchFamily="34" charset="0"/>
              </a:rPr>
              <a:t>SimplyE</a:t>
            </a:r>
            <a:r>
              <a:rPr lang="en-US" sz="1100" dirty="0">
                <a:solidFill>
                  <a:schemeClr val="bg1"/>
                </a:solidFill>
                <a:latin typeface="Helvetica" pitchFamily="2" charset="0"/>
                <a:cs typeface="Arial" panose="020B0604020202020204" pitchFamily="34" charset="0"/>
              </a:rPr>
              <a:t>, you support public libraries and ensure equitable access to digital reading.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42FDE25-A902-554B-98FF-DBA431C4EFC8}"/>
              </a:ext>
            </a:extLst>
          </p:cNvPr>
          <p:cNvSpPr txBox="1"/>
          <p:nvPr/>
        </p:nvSpPr>
        <p:spPr>
          <a:xfrm>
            <a:off x="5521676" y="9157038"/>
            <a:ext cx="20189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highlight>
                  <a:srgbClr val="FFFF00"/>
                </a:highlight>
                <a:latin typeface="Helvetica Neue" pitchFamily="2" charset="0"/>
              </a:rPr>
              <a:t>Insert library logo</a:t>
            </a:r>
          </a:p>
          <a:p>
            <a:endParaRPr lang="en-US" sz="1600" dirty="0">
              <a:highlight>
                <a:srgbClr val="FFFF00"/>
              </a:highlight>
              <a:latin typeface="Helvetica Neue" pitchFamily="2" charset="0"/>
            </a:endParaRPr>
          </a:p>
        </p:txBody>
      </p:sp>
      <p:sp>
        <p:nvSpPr>
          <p:cNvPr id="48" name="Text Placeholder 3">
            <a:extLst>
              <a:ext uri="{FF2B5EF4-FFF2-40B4-BE49-F238E27FC236}">
                <a16:creationId xmlns:a16="http://schemas.microsoft.com/office/drawing/2014/main" id="{EC5E27D3-F4FB-E04C-B2DC-CE420780F819}"/>
              </a:ext>
            </a:extLst>
          </p:cNvPr>
          <p:cNvSpPr txBox="1">
            <a:spLocks/>
          </p:cNvSpPr>
          <p:nvPr/>
        </p:nvSpPr>
        <p:spPr>
          <a:xfrm>
            <a:off x="557855" y="7686794"/>
            <a:ext cx="4270396" cy="335459"/>
          </a:xfrm>
          <a:prstGeom prst="rect">
            <a:avLst/>
          </a:prstGeom>
          <a:noFill/>
        </p:spPr>
        <p:txBody>
          <a:bodyPr vert="horz" lIns="0" tIns="0" rIns="0" bIns="0" rtlCol="0" anchor="t">
            <a:noAutofit/>
          </a:bodyPr>
          <a:lstStyle>
            <a:lvl1pPr marL="0" indent="0" algn="l" defTabSz="777240" rtl="0" eaLnBrk="1" latinLnBrk="0" hangingPunct="1">
              <a:lnSpc>
                <a:spcPct val="82000"/>
              </a:lnSpc>
              <a:spcBef>
                <a:spcPts val="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800" b="1" kern="1200" cap="all" baseline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0" indent="0" algn="l" defTabSz="77724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Helvetica Neue" pitchFamily="2" charset="0"/>
                <a:ea typeface="+mn-ea"/>
                <a:cs typeface="+mn-cs"/>
              </a:defRPr>
            </a:lvl2pPr>
            <a:lvl3pPr marL="0" indent="0" algn="l" defTabSz="77724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Helvetica Neue" pitchFamily="2" charset="0"/>
                <a:ea typeface="+mn-ea"/>
                <a:cs typeface="+mn-cs"/>
              </a:defRPr>
            </a:lvl3pPr>
            <a:lvl4pPr marL="0" indent="0" algn="l" defTabSz="77724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Helvetica Neue" pitchFamily="2" charset="0"/>
                <a:ea typeface="+mn-ea"/>
                <a:cs typeface="+mn-cs"/>
              </a:defRPr>
            </a:lvl4pPr>
            <a:lvl5pPr marL="0" indent="0" algn="l" defTabSz="77724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Helvetica Neue" pitchFamily="2" charset="0"/>
                <a:ea typeface="+mn-ea"/>
                <a:cs typeface="+mn-cs"/>
              </a:defRPr>
            </a:lvl5pPr>
            <a:lvl6pPr marL="0" indent="0" algn="l" defTabSz="77724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0" indent="0" algn="l" defTabSz="77724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0" indent="0" algn="l" defTabSz="77724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0" indent="0" algn="l" defTabSz="77724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600" cap="none" dirty="0">
                <a:solidFill>
                  <a:srgbClr val="1B385E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Set up </a:t>
            </a:r>
            <a:r>
              <a:rPr lang="en-US" sz="1600" cap="none" dirty="0" err="1">
                <a:solidFill>
                  <a:srgbClr val="1B385E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SimplyE</a:t>
            </a:r>
            <a:r>
              <a:rPr lang="en-US" sz="1600" cap="none" dirty="0">
                <a:solidFill>
                  <a:srgbClr val="1B385E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in three easy steps: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7478DB58-2EE2-6244-A99C-717EA2D74532}"/>
              </a:ext>
            </a:extLst>
          </p:cNvPr>
          <p:cNvSpPr/>
          <p:nvPr/>
        </p:nvSpPr>
        <p:spPr>
          <a:xfrm>
            <a:off x="547471" y="8171302"/>
            <a:ext cx="2919348" cy="1431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1" indent="-228600">
              <a:spcAft>
                <a:spcPts val="600"/>
              </a:spcAft>
              <a:buClr>
                <a:schemeClr val="bg1"/>
              </a:buClr>
              <a:buSzPct val="125000"/>
              <a:buFont typeface="+mj-lt"/>
              <a:buAutoNum type="arabicPeriod"/>
            </a:pPr>
            <a:r>
              <a:rPr lang="en-US" sz="1200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Download and open the </a:t>
            </a:r>
            <a:r>
              <a:rPr lang="en-US" sz="1200" dirty="0" err="1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SimplyE</a:t>
            </a:r>
            <a:r>
              <a:rPr lang="en-US" sz="1200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app.</a:t>
            </a:r>
          </a:p>
          <a:p>
            <a:pPr marL="228600" lvl="1" indent="-228600">
              <a:spcAft>
                <a:spcPts val="600"/>
              </a:spcAft>
              <a:buClr>
                <a:schemeClr val="bg1"/>
              </a:buClr>
              <a:buSzPct val="125000"/>
              <a:buFont typeface="+mj-lt"/>
              <a:buAutoNum type="arabicPeriod"/>
            </a:pPr>
            <a:r>
              <a:rPr lang="en-US" sz="1200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Find </a:t>
            </a:r>
            <a:r>
              <a:rPr lang="en-US" sz="1200" dirty="0">
                <a:highlight>
                  <a:srgbClr val="FFFF00"/>
                </a:highlight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[library </a:t>
            </a:r>
            <a:r>
              <a:rPr lang="en-US" sz="1200">
                <a:highlight>
                  <a:srgbClr val="FFFF00"/>
                </a:highlight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name</a:t>
            </a:r>
            <a:r>
              <a:rPr lang="en-US" sz="1200">
                <a:solidFill>
                  <a:schemeClr val="bg1"/>
                </a:solidFill>
                <a:highlight>
                  <a:srgbClr val="FFFF00"/>
                </a:highlight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].</a:t>
            </a:r>
            <a:endParaRPr lang="en-US" sz="1200" dirty="0">
              <a:solidFill>
                <a:schemeClr val="bg1"/>
              </a:solidFill>
              <a:highlight>
                <a:srgbClr val="FFFF00"/>
              </a:highlight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pPr marL="228600" lvl="1" indent="-228600">
              <a:spcAft>
                <a:spcPts val="600"/>
              </a:spcAft>
              <a:buClr>
                <a:schemeClr val="bg1"/>
              </a:buClr>
              <a:buSzPct val="125000"/>
              <a:buFont typeface="+mj-lt"/>
              <a:buAutoNum type="arabicPeriod"/>
            </a:pPr>
            <a:r>
              <a:rPr lang="en-US" sz="1200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Enter your library card ID and PIN to search, borrow, read and listen!</a:t>
            </a:r>
          </a:p>
          <a:p>
            <a:pPr marL="0" lvl="1">
              <a:spcAft>
                <a:spcPts val="600"/>
              </a:spcAft>
              <a:buClr>
                <a:schemeClr val="bg1"/>
              </a:buClr>
              <a:buSzPct val="125000"/>
            </a:pPr>
            <a:r>
              <a:rPr lang="en-US" sz="1200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Don’t have a library card? Contact us at: </a:t>
            </a:r>
            <a:r>
              <a:rPr lang="en-US" sz="1200" dirty="0">
                <a:highlight>
                  <a:srgbClr val="FFFF00"/>
                </a:highlight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library contact info</a:t>
            </a:r>
            <a:endParaRPr lang="en-US" sz="1200" dirty="0">
              <a:solidFill>
                <a:schemeClr val="bg1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pic>
        <p:nvPicPr>
          <p:cNvPr id="67" name="Picture 66" descr="A picture containing drawing&#10;&#10;Description automatically generated">
            <a:extLst>
              <a:ext uri="{FF2B5EF4-FFF2-40B4-BE49-F238E27FC236}">
                <a16:creationId xmlns:a16="http://schemas.microsoft.com/office/drawing/2014/main" id="{6222B881-AB9D-0742-87C5-232FE710FB2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9703" y="8008439"/>
            <a:ext cx="492334" cy="641025"/>
          </a:xfrm>
          <a:prstGeom prst="rect">
            <a:avLst/>
          </a:prstGeom>
        </p:spPr>
      </p:pic>
      <p:sp>
        <p:nvSpPr>
          <p:cNvPr id="68" name="Text Placeholder 5">
            <a:extLst>
              <a:ext uri="{FF2B5EF4-FFF2-40B4-BE49-F238E27FC236}">
                <a16:creationId xmlns:a16="http://schemas.microsoft.com/office/drawing/2014/main" id="{DED68300-3D8F-764D-8710-6B644F8AF292}"/>
              </a:ext>
            </a:extLst>
          </p:cNvPr>
          <p:cNvSpPr txBox="1">
            <a:spLocks/>
          </p:cNvSpPr>
          <p:nvPr/>
        </p:nvSpPr>
        <p:spPr>
          <a:xfrm>
            <a:off x="4799675" y="7995400"/>
            <a:ext cx="2388201" cy="8874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55448" indent="-155448" algn="l" defTabSz="777240" rtl="0" eaLnBrk="1" latinLnBrk="0" hangingPunct="1">
              <a:lnSpc>
                <a:spcPct val="90000"/>
              </a:lnSpc>
              <a:spcBef>
                <a:spcPts val="102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700" kern="1200" baseline="0">
                <a:solidFill>
                  <a:schemeClr val="tx1"/>
                </a:solidFill>
                <a:latin typeface="Helvetica Neue" pitchFamily="2" charset="0"/>
                <a:ea typeface="+mn-ea"/>
                <a:cs typeface="+mn-cs"/>
              </a:defRPr>
            </a:lvl1pPr>
            <a:lvl2pPr marL="388620" indent="-155448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530" kern="1200" baseline="0">
                <a:solidFill>
                  <a:schemeClr val="tx1"/>
                </a:solidFill>
                <a:latin typeface="Helvetica Neue" pitchFamily="2" charset="0"/>
                <a:ea typeface="+mn-ea"/>
                <a:cs typeface="+mn-cs"/>
              </a:defRPr>
            </a:lvl2pPr>
            <a:lvl3pPr marL="621792" indent="-155448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360" kern="1200" baseline="0">
                <a:solidFill>
                  <a:schemeClr val="tx1"/>
                </a:solidFill>
                <a:latin typeface="Helvetica Neue" pitchFamily="2" charset="0"/>
                <a:ea typeface="+mn-ea"/>
                <a:cs typeface="+mn-cs"/>
              </a:defRPr>
            </a:lvl3pPr>
            <a:lvl4pPr marL="854964" indent="-155448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360" kern="1200" baseline="0">
                <a:solidFill>
                  <a:schemeClr val="tx1"/>
                </a:solidFill>
                <a:latin typeface="Helvetica Neue" pitchFamily="2" charset="0"/>
                <a:ea typeface="+mn-ea"/>
                <a:cs typeface="+mn-cs"/>
              </a:defRPr>
            </a:lvl4pPr>
            <a:lvl5pPr marL="1088136" indent="-155448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360" kern="1200" baseline="0">
                <a:solidFill>
                  <a:schemeClr val="tx1"/>
                </a:solidFill>
                <a:latin typeface="Helvetica Neue" pitchFamily="2" charset="0"/>
                <a:ea typeface="+mn-ea"/>
                <a:cs typeface="+mn-cs"/>
              </a:defRPr>
            </a:lvl5pPr>
            <a:lvl6pPr marL="1360000" indent="-194310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15000" indent="-194310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70000" indent="-194310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25000" indent="-194310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1200" dirty="0">
                <a:solidFill>
                  <a:srgbClr val="1B385E"/>
                </a:solidFill>
              </a:rPr>
              <a:t>Download </a:t>
            </a:r>
            <a:r>
              <a:rPr lang="en-US" sz="1200" b="1" dirty="0" err="1">
                <a:solidFill>
                  <a:srgbClr val="1B385E"/>
                </a:solidFill>
              </a:rPr>
              <a:t>SimplyE</a:t>
            </a:r>
            <a:r>
              <a:rPr lang="en-US" sz="1200" dirty="0">
                <a:solidFill>
                  <a:srgbClr val="1B385E"/>
                </a:solidFill>
              </a:rPr>
              <a:t> at the </a:t>
            </a:r>
            <a:r>
              <a:rPr lang="en-US" sz="1200" dirty="0">
                <a:solidFill>
                  <a:srgbClr val="1B385E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Apple App Store</a:t>
            </a:r>
            <a:r>
              <a:rPr lang="en-US" sz="1200" dirty="0">
                <a:solidFill>
                  <a:srgbClr val="1B385E"/>
                </a:solidFill>
              </a:rPr>
              <a:t> or </a:t>
            </a:r>
            <a:r>
              <a:rPr lang="en-US" sz="1200" dirty="0">
                <a:solidFill>
                  <a:srgbClr val="1B385E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Google Play Store </a:t>
            </a:r>
            <a:r>
              <a:rPr lang="en-US" sz="1200" dirty="0">
                <a:solidFill>
                  <a:srgbClr val="1B385E"/>
                </a:solidFill>
              </a:rPr>
              <a:t>or visit </a:t>
            </a:r>
            <a:r>
              <a:rPr lang="en-US" sz="1200" dirty="0">
                <a:solidFill>
                  <a:srgbClr val="1B385E"/>
                </a:solidFill>
                <a:highlight>
                  <a:srgbClr val="FFFF00"/>
                </a:highlight>
              </a:rPr>
              <a:t>[Library web site</a:t>
            </a:r>
            <a:r>
              <a:rPr lang="en-US" sz="1200" dirty="0">
                <a:solidFill>
                  <a:srgbClr val="1B385E"/>
                </a:solidFill>
              </a:rPr>
              <a:t>] for more information.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F00352E-08A8-B94C-B4CD-638091D16190}"/>
              </a:ext>
            </a:extLst>
          </p:cNvPr>
          <p:cNvSpPr/>
          <p:nvPr/>
        </p:nvSpPr>
        <p:spPr>
          <a:xfrm>
            <a:off x="4786091" y="7642859"/>
            <a:ext cx="21037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579A35"/>
                </a:solidFill>
                <a:latin typeface="Helvetica Neue" pitchFamily="2" charset="0"/>
                <a:cs typeface="Chalet" pitchFamily="2" charset="0"/>
              </a:rPr>
              <a:t>START READING!</a:t>
            </a:r>
          </a:p>
        </p:txBody>
      </p:sp>
    </p:spTree>
    <p:extLst>
      <p:ext uri="{BB962C8B-B14F-4D97-AF65-F5344CB8AC3E}">
        <p14:creationId xmlns:p14="http://schemas.microsoft.com/office/powerpoint/2010/main" val="2570050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Student Flyer Blue-Gold">
      <a:dk1>
        <a:sysClr val="windowText" lastClr="000000"/>
      </a:dk1>
      <a:lt1>
        <a:sysClr val="window" lastClr="FFFFFF"/>
      </a:lt1>
      <a:dk2>
        <a:srgbClr val="000066"/>
      </a:dk2>
      <a:lt2>
        <a:srgbClr val="B2B2B2"/>
      </a:lt2>
      <a:accent1>
        <a:srgbClr val="DDA405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Flyer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Student Flyer Blue-Gold">
      <a:dk1>
        <a:sysClr val="windowText" lastClr="000000"/>
      </a:dk1>
      <a:lt1>
        <a:sysClr val="window" lastClr="FFFFFF"/>
      </a:lt1>
      <a:dk2>
        <a:srgbClr val="000066"/>
      </a:dk2>
      <a:lt2>
        <a:srgbClr val="B2B2B2"/>
      </a:lt2>
      <a:accent1>
        <a:srgbClr val="DDA405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Flyer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{76F5C325-96BA-1645-809E-284511A8F7E7}tf10001070</Template>
  <TotalTime>3899</TotalTime>
  <Words>329</Words>
  <Application>Microsoft Macintosh PowerPoint</Application>
  <PresentationFormat>Custom</PresentationFormat>
  <Paragraphs>25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Helvetica</vt:lpstr>
      <vt:lpstr>Helvetica Neue</vt:lpstr>
      <vt:lpstr>Helvetica Neue Condensed</vt:lpstr>
      <vt:lpstr>Tahoma</vt:lpstr>
      <vt:lpstr>Wingdings</vt:lpstr>
      <vt:lpstr>Wood Type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Marilynn Jacobs</cp:lastModifiedBy>
  <cp:revision>156</cp:revision>
  <cp:lastPrinted>2020-06-23T00:33:18Z</cp:lastPrinted>
  <dcterms:created xsi:type="dcterms:W3CDTF">2014-05-09T20:39:26Z</dcterms:created>
  <dcterms:modified xsi:type="dcterms:W3CDTF">2020-07-03T20:11:46Z</dcterms:modified>
</cp:coreProperties>
</file>