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9" r:id="rId1"/>
  </p:sldMasterIdLst>
  <p:notesMasterIdLst>
    <p:notesMasterId r:id="rId16"/>
  </p:notesMasterIdLst>
  <p:handoutMasterIdLst>
    <p:handoutMasterId r:id="rId17"/>
  </p:handoutMasterIdLst>
  <p:sldIdLst>
    <p:sldId id="261" r:id="rId2"/>
    <p:sldId id="256" r:id="rId3"/>
    <p:sldId id="274" r:id="rId4"/>
    <p:sldId id="275" r:id="rId5"/>
    <p:sldId id="276" r:id="rId6"/>
    <p:sldId id="269" r:id="rId7"/>
    <p:sldId id="260" r:id="rId8"/>
    <p:sldId id="266" r:id="rId9"/>
    <p:sldId id="267" r:id="rId10"/>
    <p:sldId id="265" r:id="rId11"/>
    <p:sldId id="268" r:id="rId12"/>
    <p:sldId id="279" r:id="rId13"/>
    <p:sldId id="271" r:id="rId14"/>
    <p:sldId id="273" r:id="rId15"/>
  </p:sldIdLst>
  <p:sldSz cx="134112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422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385E"/>
    <a:srgbClr val="366121"/>
    <a:srgbClr val="457A2A"/>
    <a:srgbClr val="656263"/>
    <a:srgbClr val="57AC35"/>
    <a:srgbClr val="579A35"/>
    <a:srgbClr val="153E51"/>
    <a:srgbClr val="092937"/>
    <a:srgbClr val="CB4326"/>
    <a:srgbClr val="639B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78" autoAdjust="0"/>
    <p:restoredTop sz="66822" autoAdjust="0"/>
  </p:normalViewPr>
  <p:slideViewPr>
    <p:cSldViewPr snapToGrid="0">
      <p:cViewPr varScale="1">
        <p:scale>
          <a:sx n="49" d="100"/>
          <a:sy n="49" d="100"/>
        </p:scale>
        <p:origin x="2528" y="176"/>
      </p:cViewPr>
      <p:guideLst>
        <p:guide orient="horz" pos="3168"/>
        <p:guide pos="42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306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8D8E40-1597-4E4D-BD91-B91BAE715FE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CB57059D-B6A9-4495-B238-21E0FC3D3A49}">
      <dgm:prSet phldrT="[Text]" custT="1"/>
      <dgm:spPr>
        <a:solidFill>
          <a:srgbClr val="57AC35"/>
        </a:solidFill>
        <a:effectLst>
          <a:outerShdw blurRad="50800" dist="38100" dir="2700000" algn="tl" rotWithShape="0">
            <a:prstClr val="black">
              <a:alpha val="40000"/>
            </a:prstClr>
          </a:outerShdw>
        </a:effectLst>
      </dgm:spPr>
      <dgm:t>
        <a:bodyPr/>
        <a:lstStyle/>
        <a:p>
          <a:r>
            <a:rPr lang="en-US" sz="3600" b="1" dirty="0">
              <a:solidFill>
                <a:schemeClr val="bg1"/>
              </a:solidFill>
              <a:latin typeface="Helvetica Neue" pitchFamily="2" charset="0"/>
              <a:cs typeface="Gill Sans Light" panose="020B0302020104020203" pitchFamily="34" charset="-79"/>
            </a:rPr>
            <a:t>Easy to learn, navigate and use</a:t>
          </a:r>
          <a:r>
            <a:rPr lang="en-US" sz="3600" dirty="0">
              <a:solidFill>
                <a:schemeClr val="bg1"/>
              </a:solidFill>
              <a:latin typeface="Helvetica Neue" pitchFamily="2" charset="0"/>
              <a:cs typeface="Gill Sans Light" panose="020B0302020104020203" pitchFamily="34" charset="-79"/>
            </a:rPr>
            <a:t> </a:t>
          </a:r>
          <a:endParaRPr lang="en-US" sz="3600" dirty="0"/>
        </a:p>
      </dgm:t>
    </dgm:pt>
    <dgm:pt modelId="{5C109194-3C27-49C6-A884-5A9FAE430376}" type="parTrans" cxnId="{3F729467-FEF5-440F-8BF5-32015D1CDB34}">
      <dgm:prSet/>
      <dgm:spPr/>
      <dgm:t>
        <a:bodyPr/>
        <a:lstStyle/>
        <a:p>
          <a:endParaRPr lang="en-US"/>
        </a:p>
      </dgm:t>
    </dgm:pt>
    <dgm:pt modelId="{DDAE0EA7-11EC-4168-A299-57A5221DC621}" type="sibTrans" cxnId="{3F729467-FEF5-440F-8BF5-32015D1CDB34}">
      <dgm:prSet/>
      <dgm:spPr/>
      <dgm:t>
        <a:bodyPr/>
        <a:lstStyle/>
        <a:p>
          <a:endParaRPr lang="en-US"/>
        </a:p>
      </dgm:t>
    </dgm:pt>
    <dgm:pt modelId="{C1040BF8-06AA-4C03-8402-8DAF8506E8D3}">
      <dgm:prSet phldrT="[Text]" custT="1"/>
      <dgm:spPr>
        <a:solidFill>
          <a:srgbClr val="1B385E"/>
        </a:solidFill>
        <a:effectLst>
          <a:outerShdw blurRad="50800" dist="38100" dir="2700000" algn="tl" rotWithShape="0">
            <a:prstClr val="black">
              <a:alpha val="40000"/>
            </a:prstClr>
          </a:outerShdw>
        </a:effectLst>
      </dgm:spPr>
      <dgm:t>
        <a:bodyPr/>
        <a:lstStyle/>
        <a:p>
          <a:r>
            <a:rPr lang="en-US" sz="3600" b="1" dirty="0">
              <a:solidFill>
                <a:schemeClr val="bg1"/>
              </a:solidFill>
              <a:latin typeface="Helvetica Neue" pitchFamily="2" charset="0"/>
              <a:cs typeface="Gill Sans Light" panose="020B0302020104020203" pitchFamily="34" charset="-79"/>
            </a:rPr>
            <a:t>Thousands of new e-books, audiobooks, classics</a:t>
          </a:r>
          <a:endParaRPr lang="en-US" sz="3600" dirty="0"/>
        </a:p>
      </dgm:t>
    </dgm:pt>
    <dgm:pt modelId="{F0909D60-516B-4453-BC61-00F915A86BF1}" type="parTrans" cxnId="{247E83BE-846E-431D-8E07-4D3924874613}">
      <dgm:prSet/>
      <dgm:spPr/>
      <dgm:t>
        <a:bodyPr/>
        <a:lstStyle/>
        <a:p>
          <a:endParaRPr lang="en-US"/>
        </a:p>
      </dgm:t>
    </dgm:pt>
    <dgm:pt modelId="{5AE2CC15-61E0-408F-89E2-775905403AE7}" type="sibTrans" cxnId="{247E83BE-846E-431D-8E07-4D3924874613}">
      <dgm:prSet/>
      <dgm:spPr/>
      <dgm:t>
        <a:bodyPr/>
        <a:lstStyle/>
        <a:p>
          <a:endParaRPr lang="en-US"/>
        </a:p>
      </dgm:t>
    </dgm:pt>
    <dgm:pt modelId="{A02C88B4-91A4-4AD5-91B7-C4E38332D824}">
      <dgm:prSet phldrT="[Text]" custT="1"/>
      <dgm:spPr>
        <a:solidFill>
          <a:srgbClr val="1B385E"/>
        </a:solidFill>
        <a:effectLst>
          <a:outerShdw blurRad="50800" dist="38100" dir="2700000" algn="tl" rotWithShape="0">
            <a:prstClr val="black">
              <a:alpha val="40000"/>
            </a:prstClr>
          </a:outerShdw>
        </a:effectLst>
      </dgm:spPr>
      <dgm:t>
        <a:bodyPr/>
        <a:lstStyle/>
        <a:p>
          <a:r>
            <a:rPr lang="en-US" sz="3600" b="1" dirty="0">
              <a:solidFill>
                <a:schemeClr val="bg1"/>
              </a:solidFill>
              <a:latin typeface="Helvetica Neue" pitchFamily="2" charset="0"/>
              <a:cs typeface="Gill Sans Light" panose="020B0302020104020203" pitchFamily="34" charset="-79"/>
            </a:rPr>
            <a:t>Accessible for those with visual impairments or reading difficulties</a:t>
          </a:r>
          <a:endParaRPr lang="en-US" sz="3600" dirty="0"/>
        </a:p>
      </dgm:t>
    </dgm:pt>
    <dgm:pt modelId="{33087999-AA55-4D14-A62F-E42A8BC0A612}" type="parTrans" cxnId="{F7D045EF-8183-482C-BD48-0CBB3CE5F586}">
      <dgm:prSet/>
      <dgm:spPr/>
      <dgm:t>
        <a:bodyPr/>
        <a:lstStyle/>
        <a:p>
          <a:endParaRPr lang="en-US"/>
        </a:p>
      </dgm:t>
    </dgm:pt>
    <dgm:pt modelId="{9FD0DE08-5D57-4FF7-B828-3DA65F1DC988}" type="sibTrans" cxnId="{F7D045EF-8183-482C-BD48-0CBB3CE5F586}">
      <dgm:prSet/>
      <dgm:spPr/>
      <dgm:t>
        <a:bodyPr/>
        <a:lstStyle/>
        <a:p>
          <a:endParaRPr lang="en-US"/>
        </a:p>
      </dgm:t>
    </dgm:pt>
    <dgm:pt modelId="{D52901A7-E406-4F9D-A88A-3065EF7BFE23}">
      <dgm:prSet phldrT="[Text]" custT="1"/>
      <dgm:spPr>
        <a:solidFill>
          <a:srgbClr val="656263"/>
        </a:solidFill>
        <a:effectLst>
          <a:outerShdw blurRad="50800" dist="38100" dir="2700000" algn="tl" rotWithShape="0">
            <a:prstClr val="black">
              <a:alpha val="40000"/>
            </a:prstClr>
          </a:outerShdw>
        </a:effectLst>
      </dgm:spPr>
      <dgm:t>
        <a:bodyPr/>
        <a:lstStyle/>
        <a:p>
          <a:r>
            <a:rPr lang="en-US" sz="3600" b="1" dirty="0">
              <a:solidFill>
                <a:schemeClr val="bg1"/>
              </a:solidFill>
              <a:latin typeface="Helvetica Neue" pitchFamily="2" charset="0"/>
              <a:cs typeface="Gill Sans Light" panose="020B0302020104020203" pitchFamily="34" charset="-79"/>
            </a:rPr>
            <a:t>Protects your privacy</a:t>
          </a:r>
          <a:endParaRPr lang="en-US" sz="3600" dirty="0"/>
        </a:p>
      </dgm:t>
    </dgm:pt>
    <dgm:pt modelId="{92BBE79A-671B-4318-823F-4C860B740FCF}" type="parTrans" cxnId="{8DC3295B-C974-4854-8E2C-59337D369DE2}">
      <dgm:prSet/>
      <dgm:spPr/>
      <dgm:t>
        <a:bodyPr/>
        <a:lstStyle/>
        <a:p>
          <a:endParaRPr lang="en-US"/>
        </a:p>
      </dgm:t>
    </dgm:pt>
    <dgm:pt modelId="{8B1C4B14-729F-4C91-8BC7-44B3BFC8F0C2}" type="sibTrans" cxnId="{8DC3295B-C974-4854-8E2C-59337D369DE2}">
      <dgm:prSet/>
      <dgm:spPr/>
      <dgm:t>
        <a:bodyPr/>
        <a:lstStyle/>
        <a:p>
          <a:endParaRPr lang="en-US"/>
        </a:p>
      </dgm:t>
    </dgm:pt>
    <dgm:pt modelId="{79D9B729-25D7-47A8-A7AC-FFFAB82B2B3B}" type="pres">
      <dgm:prSet presAssocID="{CD8D8E40-1597-4E4D-BD91-B91BAE715FEA}" presName="diagram" presStyleCnt="0">
        <dgm:presLayoutVars>
          <dgm:dir/>
          <dgm:resizeHandles val="exact"/>
        </dgm:presLayoutVars>
      </dgm:prSet>
      <dgm:spPr/>
    </dgm:pt>
    <dgm:pt modelId="{A65009E8-245C-4D46-8A99-F16A82553A26}" type="pres">
      <dgm:prSet presAssocID="{CB57059D-B6A9-4495-B238-21E0FC3D3A49}" presName="node" presStyleLbl="node1" presStyleIdx="0" presStyleCnt="4">
        <dgm:presLayoutVars>
          <dgm:bulletEnabled val="1"/>
        </dgm:presLayoutVars>
      </dgm:prSet>
      <dgm:spPr>
        <a:prstGeom prst="roundRect">
          <a:avLst/>
        </a:prstGeom>
      </dgm:spPr>
    </dgm:pt>
    <dgm:pt modelId="{CFDDF26B-A0BF-4E0D-B7E5-51E4396F4FC6}" type="pres">
      <dgm:prSet presAssocID="{DDAE0EA7-11EC-4168-A299-57A5221DC621}" presName="sibTrans" presStyleCnt="0"/>
      <dgm:spPr/>
    </dgm:pt>
    <dgm:pt modelId="{32428B87-9227-4587-AC4D-99C90BE8860B}" type="pres">
      <dgm:prSet presAssocID="{C1040BF8-06AA-4C03-8402-8DAF8506E8D3}" presName="node" presStyleLbl="node1" presStyleIdx="1" presStyleCnt="4">
        <dgm:presLayoutVars>
          <dgm:bulletEnabled val="1"/>
        </dgm:presLayoutVars>
      </dgm:prSet>
      <dgm:spPr>
        <a:prstGeom prst="roundRect">
          <a:avLst/>
        </a:prstGeom>
      </dgm:spPr>
    </dgm:pt>
    <dgm:pt modelId="{D62A36E0-B80D-44DC-B861-EDDFAD5CE3EE}" type="pres">
      <dgm:prSet presAssocID="{5AE2CC15-61E0-408F-89E2-775905403AE7}" presName="sibTrans" presStyleCnt="0"/>
      <dgm:spPr/>
    </dgm:pt>
    <dgm:pt modelId="{395E447D-4610-4DAC-A17D-E7B950C9E8A9}" type="pres">
      <dgm:prSet presAssocID="{A02C88B4-91A4-4AD5-91B7-C4E38332D824}" presName="node" presStyleLbl="node1" presStyleIdx="2" presStyleCnt="4">
        <dgm:presLayoutVars>
          <dgm:bulletEnabled val="1"/>
        </dgm:presLayoutVars>
      </dgm:prSet>
      <dgm:spPr>
        <a:prstGeom prst="roundRect">
          <a:avLst/>
        </a:prstGeom>
      </dgm:spPr>
    </dgm:pt>
    <dgm:pt modelId="{345367A4-9F40-48E3-B9FD-1AF693069711}" type="pres">
      <dgm:prSet presAssocID="{9FD0DE08-5D57-4FF7-B828-3DA65F1DC988}" presName="sibTrans" presStyleCnt="0"/>
      <dgm:spPr/>
    </dgm:pt>
    <dgm:pt modelId="{725322D3-BC73-4E58-A824-E58D7A8B1248}" type="pres">
      <dgm:prSet presAssocID="{D52901A7-E406-4F9D-A88A-3065EF7BFE23}" presName="node" presStyleLbl="node1" presStyleIdx="3" presStyleCnt="4">
        <dgm:presLayoutVars>
          <dgm:bulletEnabled val="1"/>
        </dgm:presLayoutVars>
      </dgm:prSet>
      <dgm:spPr>
        <a:prstGeom prst="roundRect">
          <a:avLst/>
        </a:prstGeom>
      </dgm:spPr>
    </dgm:pt>
  </dgm:ptLst>
  <dgm:cxnLst>
    <dgm:cxn modelId="{672B5C2C-7843-4208-BF88-AF1F0281B7D5}" type="presOf" srcId="{CD8D8E40-1597-4E4D-BD91-B91BAE715FEA}" destId="{79D9B729-25D7-47A8-A7AC-FFFAB82B2B3B}" srcOrd="0" destOrd="0" presId="urn:microsoft.com/office/officeart/2005/8/layout/default"/>
    <dgm:cxn modelId="{84A8DF56-B852-489B-A556-E043C8AA702E}" type="presOf" srcId="{A02C88B4-91A4-4AD5-91B7-C4E38332D824}" destId="{395E447D-4610-4DAC-A17D-E7B950C9E8A9}" srcOrd="0" destOrd="0" presId="urn:microsoft.com/office/officeart/2005/8/layout/default"/>
    <dgm:cxn modelId="{8DC3295B-C974-4854-8E2C-59337D369DE2}" srcId="{CD8D8E40-1597-4E4D-BD91-B91BAE715FEA}" destId="{D52901A7-E406-4F9D-A88A-3065EF7BFE23}" srcOrd="3" destOrd="0" parTransId="{92BBE79A-671B-4318-823F-4C860B740FCF}" sibTransId="{8B1C4B14-729F-4C91-8BC7-44B3BFC8F0C2}"/>
    <dgm:cxn modelId="{F6314663-41E3-4DB8-BFE5-695A8859D127}" type="presOf" srcId="{D52901A7-E406-4F9D-A88A-3065EF7BFE23}" destId="{725322D3-BC73-4E58-A824-E58D7A8B1248}" srcOrd="0" destOrd="0" presId="urn:microsoft.com/office/officeart/2005/8/layout/default"/>
    <dgm:cxn modelId="{3F729467-FEF5-440F-8BF5-32015D1CDB34}" srcId="{CD8D8E40-1597-4E4D-BD91-B91BAE715FEA}" destId="{CB57059D-B6A9-4495-B238-21E0FC3D3A49}" srcOrd="0" destOrd="0" parTransId="{5C109194-3C27-49C6-A884-5A9FAE430376}" sibTransId="{DDAE0EA7-11EC-4168-A299-57A5221DC621}"/>
    <dgm:cxn modelId="{B6764982-5EA3-427D-B066-BB847A61EA37}" type="presOf" srcId="{CB57059D-B6A9-4495-B238-21E0FC3D3A49}" destId="{A65009E8-245C-4D46-8A99-F16A82553A26}" srcOrd="0" destOrd="0" presId="urn:microsoft.com/office/officeart/2005/8/layout/default"/>
    <dgm:cxn modelId="{660614A7-C653-40E6-A85A-FC5757901D02}" type="presOf" srcId="{C1040BF8-06AA-4C03-8402-8DAF8506E8D3}" destId="{32428B87-9227-4587-AC4D-99C90BE8860B}" srcOrd="0" destOrd="0" presId="urn:microsoft.com/office/officeart/2005/8/layout/default"/>
    <dgm:cxn modelId="{247E83BE-846E-431D-8E07-4D3924874613}" srcId="{CD8D8E40-1597-4E4D-BD91-B91BAE715FEA}" destId="{C1040BF8-06AA-4C03-8402-8DAF8506E8D3}" srcOrd="1" destOrd="0" parTransId="{F0909D60-516B-4453-BC61-00F915A86BF1}" sibTransId="{5AE2CC15-61E0-408F-89E2-775905403AE7}"/>
    <dgm:cxn modelId="{F7D045EF-8183-482C-BD48-0CBB3CE5F586}" srcId="{CD8D8E40-1597-4E4D-BD91-B91BAE715FEA}" destId="{A02C88B4-91A4-4AD5-91B7-C4E38332D824}" srcOrd="2" destOrd="0" parTransId="{33087999-AA55-4D14-A62F-E42A8BC0A612}" sibTransId="{9FD0DE08-5D57-4FF7-B828-3DA65F1DC988}"/>
    <dgm:cxn modelId="{83E00853-B38F-4B14-922F-4F61ADCB746E}" type="presParOf" srcId="{79D9B729-25D7-47A8-A7AC-FFFAB82B2B3B}" destId="{A65009E8-245C-4D46-8A99-F16A82553A26}" srcOrd="0" destOrd="0" presId="urn:microsoft.com/office/officeart/2005/8/layout/default"/>
    <dgm:cxn modelId="{57D12CE5-1EE4-40F6-B661-E36ABE695C7A}" type="presParOf" srcId="{79D9B729-25D7-47A8-A7AC-FFFAB82B2B3B}" destId="{CFDDF26B-A0BF-4E0D-B7E5-51E4396F4FC6}" srcOrd="1" destOrd="0" presId="urn:microsoft.com/office/officeart/2005/8/layout/default"/>
    <dgm:cxn modelId="{3C99B1BB-BDE2-4FFE-B9AA-95F86A7FE628}" type="presParOf" srcId="{79D9B729-25D7-47A8-A7AC-FFFAB82B2B3B}" destId="{32428B87-9227-4587-AC4D-99C90BE8860B}" srcOrd="2" destOrd="0" presId="urn:microsoft.com/office/officeart/2005/8/layout/default"/>
    <dgm:cxn modelId="{3F98519E-CA3C-4114-93F5-07B8AF66296B}" type="presParOf" srcId="{79D9B729-25D7-47A8-A7AC-FFFAB82B2B3B}" destId="{D62A36E0-B80D-44DC-B861-EDDFAD5CE3EE}" srcOrd="3" destOrd="0" presId="urn:microsoft.com/office/officeart/2005/8/layout/default"/>
    <dgm:cxn modelId="{964D6E0B-A4B7-49DF-9238-534F0854888F}" type="presParOf" srcId="{79D9B729-25D7-47A8-A7AC-FFFAB82B2B3B}" destId="{395E447D-4610-4DAC-A17D-E7B950C9E8A9}" srcOrd="4" destOrd="0" presId="urn:microsoft.com/office/officeart/2005/8/layout/default"/>
    <dgm:cxn modelId="{35D0954B-DBBF-4997-9176-7DEB206B8ACD}" type="presParOf" srcId="{79D9B729-25D7-47A8-A7AC-FFFAB82B2B3B}" destId="{345367A4-9F40-48E3-B9FD-1AF693069711}" srcOrd="5" destOrd="0" presId="urn:microsoft.com/office/officeart/2005/8/layout/default"/>
    <dgm:cxn modelId="{BE4A8D89-7A59-4E66-8A88-1AB6D14B0511}" type="presParOf" srcId="{79D9B729-25D7-47A8-A7AC-FFFAB82B2B3B}" destId="{725322D3-BC73-4E58-A824-E58D7A8B1248}"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E8A3BF-E216-4A8C-A77E-1FFE2CBBC7CF}"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84EE5816-2280-4ECB-87FB-82B9FD6E36F8}">
      <dgm:prSet phldrT="[Text]"/>
      <dgm:spPr>
        <a:solidFill>
          <a:srgbClr val="57AC35"/>
        </a:solidFill>
        <a:effectLst>
          <a:outerShdw blurRad="50800" dist="38100" dir="2700000" algn="tl" rotWithShape="0">
            <a:prstClr val="black">
              <a:alpha val="40000"/>
            </a:prstClr>
          </a:outerShdw>
        </a:effectLst>
      </dgm:spPr>
      <dgm:t>
        <a:bodyPr rIns="0"/>
        <a:lstStyle/>
        <a:p>
          <a:r>
            <a:rPr lang="en-US" dirty="0">
              <a:solidFill>
                <a:schemeClr val="bg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Download and open SimplyE app</a:t>
          </a:r>
          <a:endParaRPr lang="en-US" dirty="0"/>
        </a:p>
      </dgm:t>
    </dgm:pt>
    <dgm:pt modelId="{63DC4E91-0FD3-44BD-9169-AABBAE6AAF7C}" type="parTrans" cxnId="{D514BB30-1144-4B3F-B34C-052DED755D97}">
      <dgm:prSet/>
      <dgm:spPr/>
      <dgm:t>
        <a:bodyPr/>
        <a:lstStyle/>
        <a:p>
          <a:endParaRPr lang="en-US"/>
        </a:p>
      </dgm:t>
    </dgm:pt>
    <dgm:pt modelId="{CBB844B5-58DD-43BF-B144-52AFDD29DD1F}" type="sibTrans" cxnId="{D514BB30-1144-4B3F-B34C-052DED755D97}">
      <dgm:prSet/>
      <dgm:spPr>
        <a:solidFill>
          <a:srgbClr val="366121">
            <a:alpha val="90000"/>
          </a:srgbClr>
        </a:solidFill>
      </dgm:spPr>
      <dgm:t>
        <a:bodyPr/>
        <a:lstStyle/>
        <a:p>
          <a:endParaRPr lang="en-US"/>
        </a:p>
      </dgm:t>
    </dgm:pt>
    <dgm:pt modelId="{3C52434B-3BB2-4F88-B8E2-5BD0C947A800}">
      <dgm:prSet phldrT="[Text]"/>
      <dgm:spPr>
        <a:solidFill>
          <a:srgbClr val="1B385E"/>
        </a:solidFill>
        <a:effectLst>
          <a:outerShdw blurRad="50800" dist="38100" dir="2700000" algn="tl" rotWithShape="0">
            <a:prstClr val="black">
              <a:alpha val="40000"/>
            </a:prstClr>
          </a:outerShdw>
        </a:effectLst>
      </dgm:spPr>
      <dgm:t>
        <a:bodyPr/>
        <a:lstStyle/>
        <a:p>
          <a:r>
            <a:rPr lang="en-US" dirty="0">
              <a:solidFill>
                <a:schemeClr val="bg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Find </a:t>
          </a:r>
          <a:r>
            <a:rPr lang="en-US" dirty="0">
              <a:solidFill>
                <a:srgbClr val="FFFF00"/>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[library name]</a:t>
          </a:r>
          <a:endParaRPr lang="en-US" dirty="0">
            <a:solidFill>
              <a:srgbClr val="FFFF00"/>
            </a:solidFill>
          </a:endParaRPr>
        </a:p>
      </dgm:t>
    </dgm:pt>
    <dgm:pt modelId="{DDF91C13-7F80-47E1-BF5E-DD4B3E5D625A}" type="parTrans" cxnId="{EB053C38-95BF-4172-B457-875E4C4BFE01}">
      <dgm:prSet/>
      <dgm:spPr/>
      <dgm:t>
        <a:bodyPr/>
        <a:lstStyle/>
        <a:p>
          <a:endParaRPr lang="en-US"/>
        </a:p>
      </dgm:t>
    </dgm:pt>
    <dgm:pt modelId="{F142F3C4-6384-4E20-8064-27E4DED447FE}" type="sibTrans" cxnId="{EB053C38-95BF-4172-B457-875E4C4BFE01}">
      <dgm:prSet/>
      <dgm:spPr>
        <a:solidFill>
          <a:srgbClr val="366121">
            <a:alpha val="90000"/>
          </a:srgbClr>
        </a:solidFill>
      </dgm:spPr>
      <dgm:t>
        <a:bodyPr/>
        <a:lstStyle/>
        <a:p>
          <a:endParaRPr lang="en-US"/>
        </a:p>
      </dgm:t>
    </dgm:pt>
    <dgm:pt modelId="{4ADF1F88-F272-406D-91E6-F028DE77602F}">
      <dgm:prSet phldrT="[Text]"/>
      <dgm:spPr>
        <a:solidFill>
          <a:srgbClr val="656263"/>
        </a:solidFill>
        <a:effectLst>
          <a:outerShdw blurRad="50800" dist="38100" dir="2700000" algn="tl" rotWithShape="0">
            <a:prstClr val="black">
              <a:alpha val="40000"/>
            </a:prstClr>
          </a:outerShdw>
        </a:effectLst>
      </dgm:spPr>
      <dgm:t>
        <a:bodyPr rIns="91440"/>
        <a:lstStyle/>
        <a:p>
          <a:pPr>
            <a:buClr>
              <a:schemeClr val="bg1"/>
            </a:buClr>
            <a:buSzPct val="125000"/>
            <a:buFont typeface="+mj-lt"/>
            <a:buAutoNum type="arabicPeriod"/>
          </a:pPr>
          <a:r>
            <a:rPr lang="en-US" dirty="0">
              <a:solidFill>
                <a:schemeClr val="bg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Enter library card ID and PIN to search, borrow, read and listen!</a:t>
          </a:r>
          <a:endParaRPr lang="en-US" dirty="0"/>
        </a:p>
      </dgm:t>
    </dgm:pt>
    <dgm:pt modelId="{00D6C279-741F-4208-9D50-ABF855599989}" type="parTrans" cxnId="{C7424A7B-24EE-48F0-83AE-DED16B95B1FF}">
      <dgm:prSet/>
      <dgm:spPr/>
      <dgm:t>
        <a:bodyPr/>
        <a:lstStyle/>
        <a:p>
          <a:endParaRPr lang="en-US"/>
        </a:p>
      </dgm:t>
    </dgm:pt>
    <dgm:pt modelId="{8752FA28-D3DB-4422-8F6C-A5D260382C54}" type="sibTrans" cxnId="{C7424A7B-24EE-48F0-83AE-DED16B95B1FF}">
      <dgm:prSet/>
      <dgm:spPr/>
      <dgm:t>
        <a:bodyPr/>
        <a:lstStyle/>
        <a:p>
          <a:endParaRPr lang="en-US"/>
        </a:p>
      </dgm:t>
    </dgm:pt>
    <dgm:pt modelId="{E0F82FF6-53C1-47A3-B301-D3246AF2EC51}" type="pres">
      <dgm:prSet presAssocID="{7EE8A3BF-E216-4A8C-A77E-1FFE2CBBC7CF}" presName="outerComposite" presStyleCnt="0">
        <dgm:presLayoutVars>
          <dgm:chMax val="5"/>
          <dgm:dir/>
          <dgm:resizeHandles val="exact"/>
        </dgm:presLayoutVars>
      </dgm:prSet>
      <dgm:spPr/>
    </dgm:pt>
    <dgm:pt modelId="{F49D24DF-5426-46DE-9F6D-1EA934BD03E4}" type="pres">
      <dgm:prSet presAssocID="{7EE8A3BF-E216-4A8C-A77E-1FFE2CBBC7CF}" presName="dummyMaxCanvas" presStyleCnt="0">
        <dgm:presLayoutVars/>
      </dgm:prSet>
      <dgm:spPr/>
    </dgm:pt>
    <dgm:pt modelId="{25B47E76-BBB6-4956-9970-7C59587C5D64}" type="pres">
      <dgm:prSet presAssocID="{7EE8A3BF-E216-4A8C-A77E-1FFE2CBBC7CF}" presName="ThreeNodes_1" presStyleLbl="node1" presStyleIdx="0" presStyleCnt="3">
        <dgm:presLayoutVars>
          <dgm:bulletEnabled val="1"/>
        </dgm:presLayoutVars>
      </dgm:prSet>
      <dgm:spPr/>
    </dgm:pt>
    <dgm:pt modelId="{CC9A7A15-BFE3-43BD-90F8-257B65069730}" type="pres">
      <dgm:prSet presAssocID="{7EE8A3BF-E216-4A8C-A77E-1FFE2CBBC7CF}" presName="ThreeNodes_2" presStyleLbl="node1" presStyleIdx="1" presStyleCnt="3">
        <dgm:presLayoutVars>
          <dgm:bulletEnabled val="1"/>
        </dgm:presLayoutVars>
      </dgm:prSet>
      <dgm:spPr/>
    </dgm:pt>
    <dgm:pt modelId="{40640FC4-C2FB-4E84-A3EC-DC7921552167}" type="pres">
      <dgm:prSet presAssocID="{7EE8A3BF-E216-4A8C-A77E-1FFE2CBBC7CF}" presName="ThreeNodes_3" presStyleLbl="node1" presStyleIdx="2" presStyleCnt="3">
        <dgm:presLayoutVars>
          <dgm:bulletEnabled val="1"/>
        </dgm:presLayoutVars>
      </dgm:prSet>
      <dgm:spPr/>
    </dgm:pt>
    <dgm:pt modelId="{9C5ECE1B-9890-45B6-A0D3-79C83E178ACE}" type="pres">
      <dgm:prSet presAssocID="{7EE8A3BF-E216-4A8C-A77E-1FFE2CBBC7CF}" presName="ThreeConn_1-2" presStyleLbl="fgAccFollowNode1" presStyleIdx="0" presStyleCnt="2">
        <dgm:presLayoutVars>
          <dgm:bulletEnabled val="1"/>
        </dgm:presLayoutVars>
      </dgm:prSet>
      <dgm:spPr/>
    </dgm:pt>
    <dgm:pt modelId="{AEEDE1C0-C1B1-4909-912D-E96637ABA059}" type="pres">
      <dgm:prSet presAssocID="{7EE8A3BF-E216-4A8C-A77E-1FFE2CBBC7CF}" presName="ThreeConn_2-3" presStyleLbl="fgAccFollowNode1" presStyleIdx="1" presStyleCnt="2">
        <dgm:presLayoutVars>
          <dgm:bulletEnabled val="1"/>
        </dgm:presLayoutVars>
      </dgm:prSet>
      <dgm:spPr/>
    </dgm:pt>
    <dgm:pt modelId="{0BCFB4AF-E976-4324-8759-56B354BBE826}" type="pres">
      <dgm:prSet presAssocID="{7EE8A3BF-E216-4A8C-A77E-1FFE2CBBC7CF}" presName="ThreeNodes_1_text" presStyleLbl="node1" presStyleIdx="2" presStyleCnt="3">
        <dgm:presLayoutVars>
          <dgm:bulletEnabled val="1"/>
        </dgm:presLayoutVars>
      </dgm:prSet>
      <dgm:spPr/>
    </dgm:pt>
    <dgm:pt modelId="{CE6AD8F5-BDF1-4AF2-9050-66B102CF012B}" type="pres">
      <dgm:prSet presAssocID="{7EE8A3BF-E216-4A8C-A77E-1FFE2CBBC7CF}" presName="ThreeNodes_2_text" presStyleLbl="node1" presStyleIdx="2" presStyleCnt="3">
        <dgm:presLayoutVars>
          <dgm:bulletEnabled val="1"/>
        </dgm:presLayoutVars>
      </dgm:prSet>
      <dgm:spPr/>
    </dgm:pt>
    <dgm:pt modelId="{88C3A275-BC97-490F-BEB4-608CF8328ECA}" type="pres">
      <dgm:prSet presAssocID="{7EE8A3BF-E216-4A8C-A77E-1FFE2CBBC7CF}" presName="ThreeNodes_3_text" presStyleLbl="node1" presStyleIdx="2" presStyleCnt="3">
        <dgm:presLayoutVars>
          <dgm:bulletEnabled val="1"/>
        </dgm:presLayoutVars>
      </dgm:prSet>
      <dgm:spPr/>
    </dgm:pt>
  </dgm:ptLst>
  <dgm:cxnLst>
    <dgm:cxn modelId="{2DC6D109-95BB-4FF8-AC13-9303611D0DCD}" type="presOf" srcId="{3C52434B-3BB2-4F88-B8E2-5BD0C947A800}" destId="{CC9A7A15-BFE3-43BD-90F8-257B65069730}" srcOrd="0" destOrd="0" presId="urn:microsoft.com/office/officeart/2005/8/layout/vProcess5"/>
    <dgm:cxn modelId="{6AD2360B-FFBC-49C1-8585-6034BD426187}" type="presOf" srcId="{84EE5816-2280-4ECB-87FB-82B9FD6E36F8}" destId="{25B47E76-BBB6-4956-9970-7C59587C5D64}" srcOrd="0" destOrd="0" presId="urn:microsoft.com/office/officeart/2005/8/layout/vProcess5"/>
    <dgm:cxn modelId="{A112BA10-5E4F-4FD2-BDDB-94DBE6354CCF}" type="presOf" srcId="{CBB844B5-58DD-43BF-B144-52AFDD29DD1F}" destId="{9C5ECE1B-9890-45B6-A0D3-79C83E178ACE}" srcOrd="0" destOrd="0" presId="urn:microsoft.com/office/officeart/2005/8/layout/vProcess5"/>
    <dgm:cxn modelId="{6B340821-EE91-4BB3-831E-0F1304E537C0}" type="presOf" srcId="{F142F3C4-6384-4E20-8064-27E4DED447FE}" destId="{AEEDE1C0-C1B1-4909-912D-E96637ABA059}" srcOrd="0" destOrd="0" presId="urn:microsoft.com/office/officeart/2005/8/layout/vProcess5"/>
    <dgm:cxn modelId="{D514BB30-1144-4B3F-B34C-052DED755D97}" srcId="{7EE8A3BF-E216-4A8C-A77E-1FFE2CBBC7CF}" destId="{84EE5816-2280-4ECB-87FB-82B9FD6E36F8}" srcOrd="0" destOrd="0" parTransId="{63DC4E91-0FD3-44BD-9169-AABBAE6AAF7C}" sibTransId="{CBB844B5-58DD-43BF-B144-52AFDD29DD1F}"/>
    <dgm:cxn modelId="{EB053C38-95BF-4172-B457-875E4C4BFE01}" srcId="{7EE8A3BF-E216-4A8C-A77E-1FFE2CBBC7CF}" destId="{3C52434B-3BB2-4F88-B8E2-5BD0C947A800}" srcOrd="1" destOrd="0" parTransId="{DDF91C13-7F80-47E1-BF5E-DD4B3E5D625A}" sibTransId="{F142F3C4-6384-4E20-8064-27E4DED447FE}"/>
    <dgm:cxn modelId="{0C3A4242-09D3-4A84-9040-969D2639CD89}" type="presOf" srcId="{84EE5816-2280-4ECB-87FB-82B9FD6E36F8}" destId="{0BCFB4AF-E976-4324-8759-56B354BBE826}" srcOrd="1" destOrd="0" presId="urn:microsoft.com/office/officeart/2005/8/layout/vProcess5"/>
    <dgm:cxn modelId="{47684648-4844-4699-8A83-32EA1BA06A43}" type="presOf" srcId="{7EE8A3BF-E216-4A8C-A77E-1FFE2CBBC7CF}" destId="{E0F82FF6-53C1-47A3-B301-D3246AF2EC51}" srcOrd="0" destOrd="0" presId="urn:microsoft.com/office/officeart/2005/8/layout/vProcess5"/>
    <dgm:cxn modelId="{0C26BF67-5662-4F4A-811A-845E86BFDBAD}" type="presOf" srcId="{3C52434B-3BB2-4F88-B8E2-5BD0C947A800}" destId="{CE6AD8F5-BDF1-4AF2-9050-66B102CF012B}" srcOrd="1" destOrd="0" presId="urn:microsoft.com/office/officeart/2005/8/layout/vProcess5"/>
    <dgm:cxn modelId="{C7424A7B-24EE-48F0-83AE-DED16B95B1FF}" srcId="{7EE8A3BF-E216-4A8C-A77E-1FFE2CBBC7CF}" destId="{4ADF1F88-F272-406D-91E6-F028DE77602F}" srcOrd="2" destOrd="0" parTransId="{00D6C279-741F-4208-9D50-ABF855599989}" sibTransId="{8752FA28-D3DB-4422-8F6C-A5D260382C54}"/>
    <dgm:cxn modelId="{38D05990-1762-4AA9-82DB-414A34688775}" type="presOf" srcId="{4ADF1F88-F272-406D-91E6-F028DE77602F}" destId="{40640FC4-C2FB-4E84-A3EC-DC7921552167}" srcOrd="0" destOrd="0" presId="urn:microsoft.com/office/officeart/2005/8/layout/vProcess5"/>
    <dgm:cxn modelId="{F61A14BF-9462-4D37-AEEA-8797F820D657}" type="presOf" srcId="{4ADF1F88-F272-406D-91E6-F028DE77602F}" destId="{88C3A275-BC97-490F-BEB4-608CF8328ECA}" srcOrd="1" destOrd="0" presId="urn:microsoft.com/office/officeart/2005/8/layout/vProcess5"/>
    <dgm:cxn modelId="{FBE19114-E4D1-4055-8474-59C8E4BAEA3C}" type="presParOf" srcId="{E0F82FF6-53C1-47A3-B301-D3246AF2EC51}" destId="{F49D24DF-5426-46DE-9F6D-1EA934BD03E4}" srcOrd="0" destOrd="0" presId="urn:microsoft.com/office/officeart/2005/8/layout/vProcess5"/>
    <dgm:cxn modelId="{C7E8E0E0-E585-49F2-B84A-400F6564B7CB}" type="presParOf" srcId="{E0F82FF6-53C1-47A3-B301-D3246AF2EC51}" destId="{25B47E76-BBB6-4956-9970-7C59587C5D64}" srcOrd="1" destOrd="0" presId="urn:microsoft.com/office/officeart/2005/8/layout/vProcess5"/>
    <dgm:cxn modelId="{1942E561-0C68-48BE-B842-2A689E8F50CE}" type="presParOf" srcId="{E0F82FF6-53C1-47A3-B301-D3246AF2EC51}" destId="{CC9A7A15-BFE3-43BD-90F8-257B65069730}" srcOrd="2" destOrd="0" presId="urn:microsoft.com/office/officeart/2005/8/layout/vProcess5"/>
    <dgm:cxn modelId="{E56C2E70-C401-487D-89DB-3AC0E4998981}" type="presParOf" srcId="{E0F82FF6-53C1-47A3-B301-D3246AF2EC51}" destId="{40640FC4-C2FB-4E84-A3EC-DC7921552167}" srcOrd="3" destOrd="0" presId="urn:microsoft.com/office/officeart/2005/8/layout/vProcess5"/>
    <dgm:cxn modelId="{18D65649-E2D3-4E4A-8398-34A95803D742}" type="presParOf" srcId="{E0F82FF6-53C1-47A3-B301-D3246AF2EC51}" destId="{9C5ECE1B-9890-45B6-A0D3-79C83E178ACE}" srcOrd="4" destOrd="0" presId="urn:microsoft.com/office/officeart/2005/8/layout/vProcess5"/>
    <dgm:cxn modelId="{19864CCF-8F72-4B28-B1A5-2B973CC33A94}" type="presParOf" srcId="{E0F82FF6-53C1-47A3-B301-D3246AF2EC51}" destId="{AEEDE1C0-C1B1-4909-912D-E96637ABA059}" srcOrd="5" destOrd="0" presId="urn:microsoft.com/office/officeart/2005/8/layout/vProcess5"/>
    <dgm:cxn modelId="{7723E44F-702A-4635-9192-ABE4EA5C5E97}" type="presParOf" srcId="{E0F82FF6-53C1-47A3-B301-D3246AF2EC51}" destId="{0BCFB4AF-E976-4324-8759-56B354BBE826}" srcOrd="6" destOrd="0" presId="urn:microsoft.com/office/officeart/2005/8/layout/vProcess5"/>
    <dgm:cxn modelId="{3BC29EE4-FE37-4D89-91E2-71D9F77057AA}" type="presParOf" srcId="{E0F82FF6-53C1-47A3-B301-D3246AF2EC51}" destId="{CE6AD8F5-BDF1-4AF2-9050-66B102CF012B}" srcOrd="7" destOrd="0" presId="urn:microsoft.com/office/officeart/2005/8/layout/vProcess5"/>
    <dgm:cxn modelId="{193BF098-247C-4C92-B064-4E66E53D6FE4}" type="presParOf" srcId="{E0F82FF6-53C1-47A3-B301-D3246AF2EC51}" destId="{88C3A275-BC97-490F-BEB4-608CF8328ECA}"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5009E8-245C-4D46-8A99-F16A82553A26}">
      <dsp:nvSpPr>
        <dsp:cNvPr id="0" name=""/>
        <dsp:cNvSpPr/>
      </dsp:nvSpPr>
      <dsp:spPr>
        <a:xfrm>
          <a:off x="229179" y="462"/>
          <a:ext cx="5071772" cy="3043063"/>
        </a:xfrm>
        <a:prstGeom prst="roundRect">
          <a:avLst/>
        </a:prstGeom>
        <a:solidFill>
          <a:srgbClr val="57AC35"/>
        </a:solidFill>
        <a:ln w="12700" cap="flat" cmpd="sng" algn="ctr">
          <a:solidFill>
            <a:schemeClr val="lt1">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solidFill>
                <a:schemeClr val="bg1"/>
              </a:solidFill>
              <a:latin typeface="Helvetica Neue" pitchFamily="2" charset="0"/>
              <a:cs typeface="Gill Sans Light" panose="020B0302020104020203" pitchFamily="34" charset="-79"/>
            </a:rPr>
            <a:t>Easy to learn, navigate and use</a:t>
          </a:r>
          <a:r>
            <a:rPr lang="en-US" sz="3600" kern="1200" dirty="0">
              <a:solidFill>
                <a:schemeClr val="bg1"/>
              </a:solidFill>
              <a:latin typeface="Helvetica Neue" pitchFamily="2" charset="0"/>
              <a:cs typeface="Gill Sans Light" panose="020B0302020104020203" pitchFamily="34" charset="-79"/>
            </a:rPr>
            <a:t> </a:t>
          </a:r>
          <a:endParaRPr lang="en-US" sz="3600" kern="1200" dirty="0"/>
        </a:p>
      </dsp:txBody>
      <dsp:txXfrm>
        <a:off x="377729" y="149012"/>
        <a:ext cx="4774672" cy="2745963"/>
      </dsp:txXfrm>
    </dsp:sp>
    <dsp:sp modelId="{32428B87-9227-4587-AC4D-99C90BE8860B}">
      <dsp:nvSpPr>
        <dsp:cNvPr id="0" name=""/>
        <dsp:cNvSpPr/>
      </dsp:nvSpPr>
      <dsp:spPr>
        <a:xfrm>
          <a:off x="5808129" y="462"/>
          <a:ext cx="5071772" cy="3043063"/>
        </a:xfrm>
        <a:prstGeom prst="roundRect">
          <a:avLst/>
        </a:prstGeom>
        <a:solidFill>
          <a:srgbClr val="1B385E"/>
        </a:solidFill>
        <a:ln w="12700" cap="flat" cmpd="sng" algn="ctr">
          <a:solidFill>
            <a:schemeClr val="lt1">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solidFill>
                <a:schemeClr val="bg1"/>
              </a:solidFill>
              <a:latin typeface="Helvetica Neue" pitchFamily="2" charset="0"/>
              <a:cs typeface="Gill Sans Light" panose="020B0302020104020203" pitchFamily="34" charset="-79"/>
            </a:rPr>
            <a:t>Thousands of new e-books, audiobooks, classics</a:t>
          </a:r>
          <a:endParaRPr lang="en-US" sz="3600" kern="1200" dirty="0"/>
        </a:p>
      </dsp:txBody>
      <dsp:txXfrm>
        <a:off x="5956679" y="149012"/>
        <a:ext cx="4774672" cy="2745963"/>
      </dsp:txXfrm>
    </dsp:sp>
    <dsp:sp modelId="{395E447D-4610-4DAC-A17D-E7B950C9E8A9}">
      <dsp:nvSpPr>
        <dsp:cNvPr id="0" name=""/>
        <dsp:cNvSpPr/>
      </dsp:nvSpPr>
      <dsp:spPr>
        <a:xfrm>
          <a:off x="229179" y="3550703"/>
          <a:ext cx="5071772" cy="3043063"/>
        </a:xfrm>
        <a:prstGeom prst="roundRect">
          <a:avLst/>
        </a:prstGeom>
        <a:solidFill>
          <a:srgbClr val="1B385E"/>
        </a:solidFill>
        <a:ln w="12700" cap="flat" cmpd="sng" algn="ctr">
          <a:solidFill>
            <a:schemeClr val="lt1">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solidFill>
                <a:schemeClr val="bg1"/>
              </a:solidFill>
              <a:latin typeface="Helvetica Neue" pitchFamily="2" charset="0"/>
              <a:cs typeface="Gill Sans Light" panose="020B0302020104020203" pitchFamily="34" charset="-79"/>
            </a:rPr>
            <a:t>Accessible for those with visual impairments or reading difficulties</a:t>
          </a:r>
          <a:endParaRPr lang="en-US" sz="3600" kern="1200" dirty="0"/>
        </a:p>
      </dsp:txBody>
      <dsp:txXfrm>
        <a:off x="377729" y="3699253"/>
        <a:ext cx="4774672" cy="2745963"/>
      </dsp:txXfrm>
    </dsp:sp>
    <dsp:sp modelId="{725322D3-BC73-4E58-A824-E58D7A8B1248}">
      <dsp:nvSpPr>
        <dsp:cNvPr id="0" name=""/>
        <dsp:cNvSpPr/>
      </dsp:nvSpPr>
      <dsp:spPr>
        <a:xfrm>
          <a:off x="5808129" y="3550703"/>
          <a:ext cx="5071772" cy="3043063"/>
        </a:xfrm>
        <a:prstGeom prst="roundRect">
          <a:avLst/>
        </a:prstGeom>
        <a:solidFill>
          <a:srgbClr val="656263"/>
        </a:solidFill>
        <a:ln w="12700" cap="flat" cmpd="sng" algn="ctr">
          <a:solidFill>
            <a:schemeClr val="lt1">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b="1" kern="1200" dirty="0">
              <a:solidFill>
                <a:schemeClr val="bg1"/>
              </a:solidFill>
              <a:latin typeface="Helvetica Neue" pitchFamily="2" charset="0"/>
              <a:cs typeface="Gill Sans Light" panose="020B0302020104020203" pitchFamily="34" charset="-79"/>
            </a:rPr>
            <a:t>Protects your privacy</a:t>
          </a:r>
          <a:endParaRPr lang="en-US" sz="3600" kern="1200" dirty="0"/>
        </a:p>
      </dsp:txBody>
      <dsp:txXfrm>
        <a:off x="5956679" y="3699253"/>
        <a:ext cx="4774672" cy="27459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B47E76-BBB6-4956-9970-7C59587C5D64}">
      <dsp:nvSpPr>
        <dsp:cNvPr id="0" name=""/>
        <dsp:cNvSpPr/>
      </dsp:nvSpPr>
      <dsp:spPr>
        <a:xfrm>
          <a:off x="0" y="0"/>
          <a:ext cx="9417558" cy="1788159"/>
        </a:xfrm>
        <a:prstGeom prst="roundRect">
          <a:avLst>
            <a:gd name="adj" fmla="val 10000"/>
          </a:avLst>
        </a:prstGeom>
        <a:solidFill>
          <a:srgbClr val="57AC35"/>
        </a:solidFill>
        <a:ln w="12700" cap="flat" cmpd="sng" algn="ctr">
          <a:solidFill>
            <a:schemeClr val="lt1">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0" bIns="167640" numCol="1" spcCol="1270" anchor="ctr" anchorCtr="0">
          <a:noAutofit/>
        </a:bodyPr>
        <a:lstStyle/>
        <a:p>
          <a:pPr marL="0" lvl="0" indent="0" algn="l" defTabSz="1955800">
            <a:lnSpc>
              <a:spcPct val="90000"/>
            </a:lnSpc>
            <a:spcBef>
              <a:spcPct val="0"/>
            </a:spcBef>
            <a:spcAft>
              <a:spcPct val="35000"/>
            </a:spcAft>
            <a:buNone/>
          </a:pPr>
          <a:r>
            <a:rPr lang="en-US" sz="4400" kern="1200" dirty="0">
              <a:solidFill>
                <a:schemeClr val="bg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Download and open SimplyE app</a:t>
          </a:r>
          <a:endParaRPr lang="en-US" sz="4400" kern="1200" dirty="0"/>
        </a:p>
      </dsp:txBody>
      <dsp:txXfrm>
        <a:off x="52373" y="52373"/>
        <a:ext cx="7487994" cy="1683413"/>
      </dsp:txXfrm>
    </dsp:sp>
    <dsp:sp modelId="{CC9A7A15-BFE3-43BD-90F8-257B65069730}">
      <dsp:nvSpPr>
        <dsp:cNvPr id="0" name=""/>
        <dsp:cNvSpPr/>
      </dsp:nvSpPr>
      <dsp:spPr>
        <a:xfrm>
          <a:off x="830960" y="2086186"/>
          <a:ext cx="9417558" cy="1788159"/>
        </a:xfrm>
        <a:prstGeom prst="roundRect">
          <a:avLst>
            <a:gd name="adj" fmla="val 10000"/>
          </a:avLst>
        </a:prstGeom>
        <a:solidFill>
          <a:srgbClr val="1B385E"/>
        </a:solidFill>
        <a:ln w="12700" cap="flat" cmpd="sng" algn="ctr">
          <a:solidFill>
            <a:schemeClr val="lt1">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l" defTabSz="1955800">
            <a:lnSpc>
              <a:spcPct val="90000"/>
            </a:lnSpc>
            <a:spcBef>
              <a:spcPct val="0"/>
            </a:spcBef>
            <a:spcAft>
              <a:spcPct val="35000"/>
            </a:spcAft>
            <a:buNone/>
          </a:pPr>
          <a:r>
            <a:rPr lang="en-US" sz="4400" kern="1200" dirty="0">
              <a:solidFill>
                <a:schemeClr val="bg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Find </a:t>
          </a:r>
          <a:r>
            <a:rPr lang="en-US" sz="4400" kern="1200" dirty="0">
              <a:solidFill>
                <a:srgbClr val="FFFF00"/>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[library name]</a:t>
          </a:r>
          <a:endParaRPr lang="en-US" sz="4400" kern="1200" dirty="0">
            <a:solidFill>
              <a:srgbClr val="FFFF00"/>
            </a:solidFill>
          </a:endParaRPr>
        </a:p>
      </dsp:txBody>
      <dsp:txXfrm>
        <a:off x="883333" y="2138559"/>
        <a:ext cx="7319547" cy="1683413"/>
      </dsp:txXfrm>
    </dsp:sp>
    <dsp:sp modelId="{40640FC4-C2FB-4E84-A3EC-DC7921552167}">
      <dsp:nvSpPr>
        <dsp:cNvPr id="0" name=""/>
        <dsp:cNvSpPr/>
      </dsp:nvSpPr>
      <dsp:spPr>
        <a:xfrm>
          <a:off x="1661921" y="4172373"/>
          <a:ext cx="9417558" cy="1788159"/>
        </a:xfrm>
        <a:prstGeom prst="roundRect">
          <a:avLst>
            <a:gd name="adj" fmla="val 10000"/>
          </a:avLst>
        </a:prstGeom>
        <a:solidFill>
          <a:srgbClr val="656263"/>
        </a:solidFill>
        <a:ln w="12700" cap="flat" cmpd="sng" algn="ctr">
          <a:solidFill>
            <a:schemeClr val="lt1">
              <a:hueOff val="0"/>
              <a:satOff val="0"/>
              <a:lumOff val="0"/>
              <a:alphaOff val="0"/>
            </a:schemeClr>
          </a:solid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91440" bIns="167640" numCol="1" spcCol="1270" anchor="ctr" anchorCtr="0">
          <a:noAutofit/>
        </a:bodyPr>
        <a:lstStyle/>
        <a:p>
          <a:pPr marL="0" lvl="0" indent="0" algn="l" defTabSz="1955800">
            <a:lnSpc>
              <a:spcPct val="90000"/>
            </a:lnSpc>
            <a:spcBef>
              <a:spcPct val="0"/>
            </a:spcBef>
            <a:spcAft>
              <a:spcPct val="35000"/>
            </a:spcAft>
            <a:buClr>
              <a:schemeClr val="bg1"/>
            </a:buClr>
            <a:buSzPct val="125000"/>
            <a:buFont typeface="+mj-lt"/>
            <a:buNone/>
          </a:pPr>
          <a:r>
            <a:rPr lang="en-US" sz="4400" kern="1200" dirty="0">
              <a:solidFill>
                <a:schemeClr val="bg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Enter library card ID and PIN to search, borrow, read and listen!</a:t>
          </a:r>
          <a:endParaRPr lang="en-US" sz="4400" kern="1200" dirty="0"/>
        </a:p>
      </dsp:txBody>
      <dsp:txXfrm>
        <a:off x="1714294" y="4224746"/>
        <a:ext cx="7319547" cy="1683413"/>
      </dsp:txXfrm>
    </dsp:sp>
    <dsp:sp modelId="{9C5ECE1B-9890-45B6-A0D3-79C83E178ACE}">
      <dsp:nvSpPr>
        <dsp:cNvPr id="0" name=""/>
        <dsp:cNvSpPr/>
      </dsp:nvSpPr>
      <dsp:spPr>
        <a:xfrm>
          <a:off x="8255254" y="1356021"/>
          <a:ext cx="1162303" cy="1162303"/>
        </a:xfrm>
        <a:prstGeom prst="downArrow">
          <a:avLst>
            <a:gd name="adj1" fmla="val 55000"/>
            <a:gd name="adj2" fmla="val 45000"/>
          </a:avLst>
        </a:prstGeom>
        <a:solidFill>
          <a:srgbClr val="366121">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516772" y="1356021"/>
        <a:ext cx="639267" cy="874633"/>
      </dsp:txXfrm>
    </dsp:sp>
    <dsp:sp modelId="{AEEDE1C0-C1B1-4909-912D-E96637ABA059}">
      <dsp:nvSpPr>
        <dsp:cNvPr id="0" name=""/>
        <dsp:cNvSpPr/>
      </dsp:nvSpPr>
      <dsp:spPr>
        <a:xfrm>
          <a:off x="9086215" y="3430286"/>
          <a:ext cx="1162303" cy="1162303"/>
        </a:xfrm>
        <a:prstGeom prst="downArrow">
          <a:avLst>
            <a:gd name="adj1" fmla="val 55000"/>
            <a:gd name="adj2" fmla="val 45000"/>
          </a:avLst>
        </a:prstGeom>
        <a:solidFill>
          <a:srgbClr val="366121">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347733" y="3430286"/>
        <a:ext cx="639267" cy="874633"/>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79B231-27C6-409E-9BD0-16F46D21E7F4}" type="datetimeFigureOut">
              <a:rPr lang="en-US" smtClean="0"/>
              <a:t>7/4/20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10EDD67-FA6F-4C1C-97AD-73BAAEDDFFAA}" type="slidenum">
              <a:rPr lang="en-US" smtClean="0"/>
              <a:t>‹#›</a:t>
            </a:fld>
            <a:endParaRPr lang="en-US"/>
          </a:p>
        </p:txBody>
      </p:sp>
    </p:spTree>
    <p:extLst>
      <p:ext uri="{BB962C8B-B14F-4D97-AF65-F5344CB8AC3E}">
        <p14:creationId xmlns:p14="http://schemas.microsoft.com/office/powerpoint/2010/main" val="399568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4ABC76-AA8A-451D-8F20-A363DAECEA5C}" type="datetimeFigureOut">
              <a:rPr lang="en-US" smtClean="0"/>
              <a:t>7/4/20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430E9F-1CC5-4749-8204-080ECB070F98}" type="slidenum">
              <a:rPr lang="en-US" smtClean="0"/>
              <a:t>‹#›</a:t>
            </a:fld>
            <a:endParaRPr lang="en-US"/>
          </a:p>
        </p:txBody>
      </p:sp>
    </p:spTree>
    <p:extLst>
      <p:ext uri="{BB962C8B-B14F-4D97-AF65-F5344CB8AC3E}">
        <p14:creationId xmlns:p14="http://schemas.microsoft.com/office/powerpoint/2010/main" val="4043834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B430E9F-1CC5-4749-8204-080ECB070F98}" type="slidenum">
              <a:rPr lang="en-US" smtClean="0"/>
              <a:t>1</a:t>
            </a:fld>
            <a:endParaRPr lang="en-US"/>
          </a:p>
        </p:txBody>
      </p:sp>
    </p:spTree>
    <p:extLst>
      <p:ext uri="{BB962C8B-B14F-4D97-AF65-F5344CB8AC3E}">
        <p14:creationId xmlns:p14="http://schemas.microsoft.com/office/powerpoint/2010/main" val="1316371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pPr>
            <a:r>
              <a:rPr lang="en-US" sz="1200" b="0" dirty="0">
                <a:solidFill>
                  <a:srgbClr val="092937"/>
                </a:solidFill>
              </a:rPr>
              <a:t>Once a book is downloaded, tap the </a:t>
            </a:r>
            <a:r>
              <a:rPr lang="en-US" sz="1200" b="0" i="1" dirty="0">
                <a:solidFill>
                  <a:srgbClr val="092937"/>
                </a:solidFill>
              </a:rPr>
              <a:t>Read</a:t>
            </a:r>
            <a:r>
              <a:rPr lang="en-US" sz="1200" b="0" dirty="0">
                <a:solidFill>
                  <a:srgbClr val="092937"/>
                </a:solidFill>
              </a:rPr>
              <a:t> button. Turn pages by tapping on the right or left edges of the screen. </a:t>
            </a:r>
          </a:p>
          <a:p>
            <a:r>
              <a:rPr lang="en-US" sz="1400" dirty="0">
                <a:solidFill>
                  <a:srgbClr val="579A35"/>
                </a:solidFill>
              </a:rPr>
              <a:t>Apple iOS:</a:t>
            </a:r>
          </a:p>
          <a:p>
            <a:pPr>
              <a:lnSpc>
                <a:spcPct val="100000"/>
              </a:lnSpc>
            </a:pPr>
            <a:r>
              <a:rPr lang="en-US" sz="1200" b="0" dirty="0">
                <a:solidFill>
                  <a:srgbClr val="092937"/>
                </a:solidFill>
              </a:rPr>
              <a:t>Tap the center of the screen to open the navigation bar. The table of contents can be found in the upper right corner. Tap </a:t>
            </a:r>
            <a:r>
              <a:rPr lang="en-US" sz="1200" b="0" i="1" dirty="0">
                <a:solidFill>
                  <a:srgbClr val="092937"/>
                </a:solidFill>
              </a:rPr>
              <a:t>Tt</a:t>
            </a:r>
            <a:r>
              <a:rPr lang="en-US" sz="1200" b="0" dirty="0">
                <a:solidFill>
                  <a:srgbClr val="092937"/>
                </a:solidFill>
              </a:rPr>
              <a:t> to access controls for adjusting text style and size, brightness, and contrast. To exit the title, tap the back arrow (&lt;) in the upper left corner.</a:t>
            </a:r>
          </a:p>
          <a:p>
            <a:r>
              <a:rPr lang="en-US" sz="1400" dirty="0">
                <a:solidFill>
                  <a:srgbClr val="579A35"/>
                </a:solidFill>
              </a:rPr>
              <a:t>Android:</a:t>
            </a:r>
          </a:p>
          <a:p>
            <a:pPr>
              <a:lnSpc>
                <a:spcPct val="100000"/>
              </a:lnSpc>
            </a:pPr>
            <a:r>
              <a:rPr lang="en-US" sz="1200" b="0" dirty="0">
                <a:solidFill>
                  <a:srgbClr val="092937"/>
                </a:solidFill>
              </a:rPr>
              <a:t>You can find the navigation bar in the top right of the screen. This includes the table of contents and access controls </a:t>
            </a:r>
            <a:r>
              <a:rPr lang="en-US" sz="1200" b="0" i="1" dirty="0">
                <a:solidFill>
                  <a:srgbClr val="092937"/>
                </a:solidFill>
              </a:rPr>
              <a:t>(Aa) </a:t>
            </a:r>
            <a:r>
              <a:rPr lang="en-US" sz="1200" b="0" dirty="0">
                <a:solidFill>
                  <a:srgbClr val="092937"/>
                </a:solidFill>
              </a:rPr>
              <a:t>for adjusting text style and size, brightness, and contrast. To exit the title, use the “back” functionality of the device.</a:t>
            </a:r>
          </a:p>
          <a:p>
            <a:pPr>
              <a:lnSpc>
                <a:spcPct val="100000"/>
              </a:lnSpc>
            </a:pPr>
            <a:endParaRPr lang="en-US" sz="1200" b="0" dirty="0">
              <a:solidFill>
                <a:srgbClr val="092937"/>
              </a:solidFill>
            </a:endParaRPr>
          </a:p>
          <a:p>
            <a:pPr>
              <a:lnSpc>
                <a:spcPct val="100000"/>
              </a:lnSpc>
            </a:pPr>
            <a:endParaRPr lang="en-US" sz="1200" b="0" dirty="0">
              <a:solidFill>
                <a:srgbClr val="092937"/>
              </a:solidFill>
            </a:endParaRPr>
          </a:p>
          <a:p>
            <a:pPr>
              <a:lnSpc>
                <a:spcPct val="100000"/>
              </a:lnSpc>
            </a:pPr>
            <a:endParaRPr lang="en-US" sz="1200" b="0" dirty="0">
              <a:solidFill>
                <a:srgbClr val="092937"/>
              </a:solidFill>
            </a:endParaRPr>
          </a:p>
          <a:p>
            <a:endParaRPr lang="en-US" sz="1200" b="0" dirty="0">
              <a:solidFill>
                <a:srgbClr val="092937"/>
              </a:solidFill>
            </a:endParaRPr>
          </a:p>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10</a:t>
            </a:fld>
            <a:endParaRPr lang="en-US"/>
          </a:p>
        </p:txBody>
      </p:sp>
    </p:spTree>
    <p:extLst>
      <p:ext uri="{BB962C8B-B14F-4D97-AF65-F5344CB8AC3E}">
        <p14:creationId xmlns:p14="http://schemas.microsoft.com/office/powerpoint/2010/main" val="1138357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Accessing New Reservations (Holds) and Borrowed E-Books</a:t>
            </a:r>
            <a:br>
              <a:rPr lang="en-US" sz="1400" dirty="0">
                <a:solidFill>
                  <a:srgbClr val="579A35"/>
                </a:solidFill>
              </a:rPr>
            </a:br>
            <a:r>
              <a:rPr lang="en-US" sz="1800" b="0" dirty="0">
                <a:solidFill>
                  <a:srgbClr val="092937"/>
                </a:solidFill>
              </a:rPr>
              <a:t>In the </a:t>
            </a:r>
            <a:r>
              <a:rPr lang="en-US" sz="1800" b="0" i="1" dirty="0">
                <a:solidFill>
                  <a:srgbClr val="092937"/>
                </a:solidFill>
              </a:rPr>
              <a:t>Reservations</a:t>
            </a:r>
            <a:r>
              <a:rPr lang="en-US" sz="1800" b="0" dirty="0">
                <a:solidFill>
                  <a:srgbClr val="092937"/>
                </a:solidFill>
              </a:rPr>
              <a:t> and </a:t>
            </a:r>
            <a:r>
              <a:rPr lang="en-US" sz="1800" b="0" i="1" dirty="0">
                <a:solidFill>
                  <a:srgbClr val="092937"/>
                </a:solidFill>
              </a:rPr>
              <a:t>My Books </a:t>
            </a:r>
            <a:r>
              <a:rPr lang="en-US" sz="1800" b="0" dirty="0">
                <a:solidFill>
                  <a:srgbClr val="092937"/>
                </a:solidFill>
              </a:rPr>
              <a:t>screens, drag the list downwards to check for available reservations or holds and books you may have checked out from another source. E-books downloaded with another app might not be available to view in SimplyE.</a:t>
            </a:r>
            <a:r>
              <a:rPr lang="en-US" sz="1400" dirty="0">
                <a:solidFill>
                  <a:srgbClr val="579A35"/>
                </a:solidFill>
              </a:rPr>
              <a:t> </a:t>
            </a:r>
            <a:endParaRPr lang="en-US" sz="1200" b="0" dirty="0">
              <a:solidFill>
                <a:srgbClr val="1B385E"/>
              </a:solidFill>
            </a:endParaRPr>
          </a:p>
        </p:txBody>
      </p:sp>
      <p:sp>
        <p:nvSpPr>
          <p:cNvPr id="4" name="Slide Number Placeholder 3"/>
          <p:cNvSpPr>
            <a:spLocks noGrp="1"/>
          </p:cNvSpPr>
          <p:nvPr>
            <p:ph type="sldNum" sz="quarter" idx="5"/>
          </p:nvPr>
        </p:nvSpPr>
        <p:spPr/>
        <p:txBody>
          <a:bodyPr/>
          <a:lstStyle/>
          <a:p>
            <a:fld id="{FB430E9F-1CC5-4749-8204-080ECB070F98}" type="slidenum">
              <a:rPr lang="en-US" smtClean="0"/>
              <a:t>11</a:t>
            </a:fld>
            <a:endParaRPr lang="en-US"/>
          </a:p>
        </p:txBody>
      </p:sp>
    </p:spTree>
    <p:extLst>
      <p:ext uri="{BB962C8B-B14F-4D97-AF65-F5344CB8AC3E}">
        <p14:creationId xmlns:p14="http://schemas.microsoft.com/office/powerpoint/2010/main" val="3841246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pPr>
            <a:r>
              <a:rPr lang="en-US" sz="1800" dirty="0">
                <a:solidFill>
                  <a:srgbClr val="1B385E"/>
                </a:solidFill>
              </a:rPr>
              <a:t>Returning E-Books</a:t>
            </a:r>
            <a:br>
              <a:rPr lang="en-US" sz="1050" dirty="0">
                <a:solidFill>
                  <a:srgbClr val="579A35"/>
                </a:solidFill>
              </a:rPr>
            </a:br>
            <a:r>
              <a:rPr lang="en-US" sz="1200" b="0" dirty="0">
                <a:solidFill>
                  <a:srgbClr val="1B385E"/>
                </a:solidFill>
              </a:rPr>
              <a:t>All digital titles are automatically returned to your library at the end of the lending period, so you never have to worry about late fees. If you'd like to return a title early, click on the title or cover of the book to open up the description and select Return. If an item is not on hold for another patron, when it expires, you can borrow and download it again.</a:t>
            </a:r>
          </a:p>
          <a:p>
            <a:pPr>
              <a:lnSpc>
                <a:spcPct val="100000"/>
              </a:lnSpc>
              <a:spcBef>
                <a:spcPts val="0"/>
              </a:spcBef>
            </a:pPr>
            <a:endParaRPr lang="en-US" sz="11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pPr>
              <a:lnSpc>
                <a:spcPct val="100000"/>
              </a:lnSpc>
            </a:pPr>
            <a:r>
              <a:rPr lang="en-US" sz="1800" dirty="0">
                <a:solidFill>
                  <a:srgbClr val="1B385E"/>
                </a:solidFill>
              </a:rPr>
              <a:t>Free to Keep E-Books</a:t>
            </a:r>
            <a:endParaRPr lang="en-US" sz="800" dirty="0">
              <a:solidFill>
                <a:srgbClr val="1B385E"/>
              </a:solidFill>
            </a:endParaRPr>
          </a:p>
          <a:p>
            <a:pPr>
              <a:lnSpc>
                <a:spcPct val="100000"/>
              </a:lnSpc>
              <a:spcBef>
                <a:spcPts val="0"/>
              </a:spcBef>
            </a:pPr>
            <a:r>
              <a:rPr lang="en-US" sz="1200" b="0" dirty="0">
                <a:solidFill>
                  <a:srgbClr val="1B385E"/>
                </a:solidFill>
              </a:rPr>
              <a:t>Public Domain and Creative Commons-licensed books can be found in the SimplyE Collection. Tap the icon in the upper left corner to toggle between your collections. These books are yours to keep. Free to Keep books will display only a Download button. There is no hold queue and no expiration date on these items. Tap the Download button to get the book. The button will change to Delete or Read once downloaded. The book will also show up in the list under the My Books tab with a Read and a Delete button. </a:t>
            </a:r>
          </a:p>
        </p:txBody>
      </p:sp>
      <p:sp>
        <p:nvSpPr>
          <p:cNvPr id="4" name="Slide Number Placeholder 3"/>
          <p:cNvSpPr>
            <a:spLocks noGrp="1"/>
          </p:cNvSpPr>
          <p:nvPr>
            <p:ph type="sldNum" sz="quarter" idx="5"/>
          </p:nvPr>
        </p:nvSpPr>
        <p:spPr/>
        <p:txBody>
          <a:bodyPr/>
          <a:lstStyle/>
          <a:p>
            <a:fld id="{FB430E9F-1CC5-4749-8204-080ECB070F98}" type="slidenum">
              <a:rPr lang="en-US" smtClean="0"/>
              <a:t>12</a:t>
            </a:fld>
            <a:endParaRPr lang="en-US"/>
          </a:p>
        </p:txBody>
      </p:sp>
    </p:spTree>
    <p:extLst>
      <p:ext uri="{BB962C8B-B14F-4D97-AF65-F5344CB8AC3E}">
        <p14:creationId xmlns:p14="http://schemas.microsoft.com/office/powerpoint/2010/main" val="1397980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solidFill>
                  <a:srgbClr val="579A35"/>
                </a:solidFill>
              </a:rPr>
              <a:t>Adjust the font type by tapping one of three available settings</a:t>
            </a:r>
            <a:r>
              <a:rPr lang="en-US" sz="1200" dirty="0">
                <a:solidFill>
                  <a:srgbClr val="579A35"/>
                </a:solidFill>
              </a:rPr>
              <a:t>:</a:t>
            </a:r>
          </a:p>
          <a:p>
            <a:pPr marL="342900" indent="-342900">
              <a:buClr>
                <a:srgbClr val="579A35"/>
              </a:buClr>
              <a:buFont typeface="Wingdings" pitchFamily="2" charset="2"/>
              <a:buChar char="§"/>
            </a:pPr>
            <a:r>
              <a:rPr lang="en-US" sz="1200" b="0" dirty="0">
                <a:solidFill>
                  <a:srgbClr val="1B385E"/>
                </a:solidFill>
              </a:rPr>
              <a:t>Serif</a:t>
            </a:r>
          </a:p>
          <a:p>
            <a:pPr marL="342900" indent="-342900">
              <a:buClr>
                <a:srgbClr val="579A35"/>
              </a:buClr>
              <a:buFont typeface="Wingdings" pitchFamily="2" charset="2"/>
              <a:buChar char="§"/>
            </a:pPr>
            <a:r>
              <a:rPr lang="en-US" sz="1200" b="0" dirty="0">
                <a:solidFill>
                  <a:srgbClr val="1B385E"/>
                </a:solidFill>
              </a:rPr>
              <a:t>Sans Serif</a:t>
            </a:r>
          </a:p>
          <a:p>
            <a:pPr marL="342900" indent="-342900">
              <a:buClr>
                <a:srgbClr val="579A35"/>
              </a:buClr>
              <a:buFont typeface="Wingdings" pitchFamily="2" charset="2"/>
              <a:buChar char="§"/>
            </a:pPr>
            <a:r>
              <a:rPr lang="en-US" sz="1200" b="0" dirty="0">
                <a:solidFill>
                  <a:srgbClr val="1B385E"/>
                </a:solidFill>
              </a:rPr>
              <a:t>Open Dyslexic</a:t>
            </a:r>
          </a:p>
          <a:p>
            <a:pPr marL="342900" indent="-342900">
              <a:buClr>
                <a:srgbClr val="579A35"/>
              </a:buClr>
              <a:buFont typeface="Wingdings" pitchFamily="2" charset="2"/>
              <a:buChar char="§"/>
            </a:pPr>
            <a:r>
              <a:rPr lang="en-US" sz="1200" b="0" dirty="0">
                <a:solidFill>
                  <a:srgbClr val="1B385E"/>
                </a:solidFill>
              </a:rPr>
              <a:t>Tap the screen outside the control to close the control </a:t>
            </a:r>
          </a:p>
          <a:p>
            <a:r>
              <a:rPr lang="en-US" sz="1400" dirty="0">
                <a:solidFill>
                  <a:srgbClr val="579A35"/>
                </a:solidFill>
              </a:rPr>
              <a:t>To adjust text size: </a:t>
            </a:r>
            <a:endParaRPr lang="en-US" sz="1200" dirty="0">
              <a:solidFill>
                <a:srgbClr val="579A35"/>
              </a:solidFill>
            </a:endParaRPr>
          </a:p>
          <a:p>
            <a:pPr marL="342900" indent="-342900">
              <a:buClr>
                <a:srgbClr val="579A35"/>
              </a:buClr>
              <a:buFont typeface="Wingdings" pitchFamily="2" charset="2"/>
              <a:buChar char="§"/>
            </a:pPr>
            <a:r>
              <a:rPr lang="en-US" sz="1200" b="0" dirty="0">
                <a:solidFill>
                  <a:srgbClr val="1B385E"/>
                </a:solidFill>
              </a:rPr>
              <a:t>Tap the large </a:t>
            </a:r>
            <a:r>
              <a:rPr lang="en-US" sz="1200" b="0" i="1" dirty="0">
                <a:solidFill>
                  <a:srgbClr val="1B385E"/>
                </a:solidFill>
              </a:rPr>
              <a:t>A </a:t>
            </a:r>
            <a:r>
              <a:rPr lang="en-US" sz="1200" b="0" dirty="0">
                <a:solidFill>
                  <a:srgbClr val="1B385E"/>
                </a:solidFill>
              </a:rPr>
              <a:t>to make the text bigger or the smaller </a:t>
            </a:r>
            <a:r>
              <a:rPr lang="en-US" sz="1200" b="0" i="1" dirty="0">
                <a:solidFill>
                  <a:srgbClr val="1B385E"/>
                </a:solidFill>
              </a:rPr>
              <a:t>A</a:t>
            </a:r>
            <a:r>
              <a:rPr lang="en-US" sz="1200" b="0" dirty="0">
                <a:solidFill>
                  <a:srgbClr val="1B385E"/>
                </a:solidFill>
              </a:rPr>
              <a:t> to make the font smaller.</a:t>
            </a:r>
          </a:p>
          <a:p>
            <a:pPr marL="342900" indent="-342900">
              <a:buClr>
                <a:srgbClr val="579A35"/>
              </a:buClr>
              <a:buFont typeface="Wingdings" pitchFamily="2" charset="2"/>
              <a:buChar char="§"/>
            </a:pPr>
            <a:r>
              <a:rPr lang="en-US" sz="1200" b="0" dirty="0">
                <a:solidFill>
                  <a:srgbClr val="1B385E"/>
                </a:solidFill>
              </a:rPr>
              <a:t>Tap the screen outside the control to close the control. </a:t>
            </a:r>
          </a:p>
          <a:p>
            <a:r>
              <a:rPr lang="en-US" sz="1400" dirty="0">
                <a:solidFill>
                  <a:srgbClr val="579A35"/>
                </a:solidFill>
              </a:rPr>
              <a:t>Adjust the contrast by tapping on one of the three available combinations: </a:t>
            </a:r>
          </a:p>
          <a:p>
            <a:pPr marL="342900" indent="-342900">
              <a:buClr>
                <a:srgbClr val="579A35"/>
              </a:buClr>
              <a:buFont typeface="Wingdings" pitchFamily="2" charset="2"/>
              <a:buChar char="§"/>
            </a:pPr>
            <a:r>
              <a:rPr lang="en-US" sz="1200" b="0" dirty="0">
                <a:solidFill>
                  <a:srgbClr val="1B385E"/>
                </a:solidFill>
              </a:rPr>
              <a:t>White text on Black background</a:t>
            </a:r>
          </a:p>
          <a:p>
            <a:pPr marL="342900" indent="-342900">
              <a:buClr>
                <a:srgbClr val="579A35"/>
              </a:buClr>
              <a:buFont typeface="Wingdings" pitchFamily="2" charset="2"/>
              <a:buChar char="§"/>
            </a:pPr>
            <a:r>
              <a:rPr lang="en-US" sz="1200" b="0" dirty="0">
                <a:solidFill>
                  <a:srgbClr val="1B385E"/>
                </a:solidFill>
              </a:rPr>
              <a:t>Black text on Sepia background</a:t>
            </a:r>
          </a:p>
          <a:p>
            <a:pPr marL="342900" indent="-342900">
              <a:buClr>
                <a:srgbClr val="579A35"/>
              </a:buClr>
              <a:buFont typeface="Wingdings" pitchFamily="2" charset="2"/>
              <a:buChar char="§"/>
            </a:pPr>
            <a:r>
              <a:rPr lang="en-US" sz="1200" b="0" dirty="0">
                <a:solidFill>
                  <a:srgbClr val="1B385E"/>
                </a:solidFill>
              </a:rPr>
              <a:t>Black text on White background</a:t>
            </a:r>
          </a:p>
          <a:p>
            <a:pPr marL="342900" indent="-342900">
              <a:buClr>
                <a:srgbClr val="579A35"/>
              </a:buClr>
              <a:buFont typeface="Wingdings" pitchFamily="2" charset="2"/>
              <a:buChar char="§"/>
            </a:pPr>
            <a:r>
              <a:rPr lang="en-US" sz="1200" b="0" dirty="0">
                <a:solidFill>
                  <a:srgbClr val="1B385E"/>
                </a:solidFill>
              </a:rPr>
              <a:t>Tap the screen outside the control to close the control</a:t>
            </a:r>
          </a:p>
          <a:p>
            <a:r>
              <a:rPr lang="en-US" sz="1400" dirty="0">
                <a:solidFill>
                  <a:srgbClr val="579A35"/>
                </a:solidFill>
              </a:rPr>
              <a:t>To adjust brightness: </a:t>
            </a:r>
            <a:endParaRPr lang="en-US" sz="1200" dirty="0">
              <a:solidFill>
                <a:srgbClr val="579A35"/>
              </a:solidFill>
            </a:endParaRPr>
          </a:p>
          <a:p>
            <a:pPr marL="342900" indent="-342900">
              <a:buClr>
                <a:srgbClr val="579A35"/>
              </a:buClr>
              <a:buFont typeface="Wingdings" pitchFamily="2" charset="2"/>
              <a:buChar char="§"/>
            </a:pPr>
            <a:r>
              <a:rPr lang="en-US" sz="1200" b="0" dirty="0">
                <a:solidFill>
                  <a:srgbClr val="1B385E"/>
                </a:solidFill>
              </a:rPr>
              <a:t>Drag the slide control to adjust brightness to your preferred setting.</a:t>
            </a:r>
          </a:p>
          <a:p>
            <a:pPr marL="342900" indent="-342900">
              <a:buClr>
                <a:srgbClr val="579A35"/>
              </a:buClr>
              <a:buFont typeface="Wingdings" pitchFamily="2" charset="2"/>
              <a:buChar char="§"/>
            </a:pPr>
            <a:r>
              <a:rPr lang="en-US" sz="1200" b="0" dirty="0">
                <a:solidFill>
                  <a:srgbClr val="1B385E"/>
                </a:solidFill>
              </a:rPr>
              <a:t>Tap the screen outside the control to close the control. </a:t>
            </a:r>
          </a:p>
          <a:p>
            <a:endParaRPr lang="en-US" sz="1200" b="0" dirty="0">
              <a:solidFill>
                <a:srgbClr val="092937"/>
              </a:solidFill>
            </a:endParaRPr>
          </a:p>
          <a:p>
            <a:endParaRPr lang="en-US" sz="1200" b="0" dirty="0">
              <a:solidFill>
                <a:srgbClr val="092937"/>
              </a:solidFill>
            </a:endParaRPr>
          </a:p>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13</a:t>
            </a:fld>
            <a:endParaRPr lang="en-US"/>
          </a:p>
        </p:txBody>
      </p:sp>
    </p:spTree>
    <p:extLst>
      <p:ext uri="{BB962C8B-B14F-4D97-AF65-F5344CB8AC3E}">
        <p14:creationId xmlns:p14="http://schemas.microsoft.com/office/powerpoint/2010/main" val="1046591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more questions? The </a:t>
            </a:r>
            <a:r>
              <a:rPr lang="en-US" dirty="0">
                <a:highlight>
                  <a:srgbClr val="FFFF00"/>
                </a:highlight>
              </a:rPr>
              <a:t>[Library Name</a:t>
            </a:r>
            <a:r>
              <a:rPr lang="en-US" dirty="0"/>
              <a:t>] is here to help!</a:t>
            </a:r>
          </a:p>
          <a:p>
            <a:pPr marL="0" lvl="1">
              <a:lnSpc>
                <a:spcPct val="150000"/>
              </a:lnSpc>
              <a:spcBef>
                <a:spcPts val="600"/>
              </a:spcBef>
              <a:spcAft>
                <a:spcPts val="600"/>
              </a:spcAft>
              <a:buClr>
                <a:schemeClr val="bg1"/>
              </a:buClr>
              <a:buSzPct val="125000"/>
            </a:pPr>
            <a:r>
              <a:rPr lang="en-US" sz="12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Find information on our website at: </a:t>
            </a:r>
            <a:r>
              <a:rPr lang="en-US" sz="1200" dirty="0">
                <a:solidFill>
                  <a:srgbClr val="579A35"/>
                </a:solidFill>
                <a:highlight>
                  <a:srgbClr val="FFFF00"/>
                </a:highlight>
                <a:latin typeface="Helvetica Neue Condensed" panose="02000503000000020004" pitchFamily="2" charset="0"/>
                <a:ea typeface="Helvetica Neue Condensed" panose="02000503000000020004" pitchFamily="2" charset="0"/>
                <a:cs typeface="Helvetica Neue Condensed" panose="02000503000000020004" pitchFamily="2" charset="0"/>
              </a:rPr>
              <a:t>[enter your website URL]</a:t>
            </a:r>
          </a:p>
          <a:p>
            <a:pPr marL="0" lvl="1">
              <a:lnSpc>
                <a:spcPct val="150000"/>
              </a:lnSpc>
              <a:spcBef>
                <a:spcPts val="600"/>
              </a:spcBef>
              <a:spcAft>
                <a:spcPts val="600"/>
              </a:spcAft>
              <a:buClr>
                <a:schemeClr val="bg1"/>
              </a:buClr>
              <a:buSzPct val="125000"/>
            </a:pPr>
            <a:r>
              <a:rPr lang="en-US" sz="12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Find information sheets, how-to videos and more – all free!</a:t>
            </a:r>
          </a:p>
          <a:p>
            <a:pPr marL="0" lvl="1">
              <a:lnSpc>
                <a:spcPct val="150000"/>
              </a:lnSpc>
              <a:spcBef>
                <a:spcPts val="600"/>
              </a:spcBef>
              <a:spcAft>
                <a:spcPts val="600"/>
              </a:spcAft>
              <a:buClr>
                <a:schemeClr val="bg1"/>
              </a:buClr>
              <a:buSzPct val="125000"/>
            </a:pPr>
            <a:r>
              <a:rPr lang="en-US" sz="12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Or contact us: </a:t>
            </a:r>
            <a:r>
              <a:rPr lang="en-US" sz="1200" dirty="0">
                <a:solidFill>
                  <a:srgbClr val="579A35"/>
                </a:solidFill>
                <a:highlight>
                  <a:srgbClr val="FFFF00"/>
                </a:highlight>
                <a:latin typeface="Helvetica Neue Condensed" panose="02000503000000020004" pitchFamily="2" charset="0"/>
                <a:ea typeface="Helvetica Neue Condensed" panose="02000503000000020004" pitchFamily="2" charset="0"/>
                <a:cs typeface="Helvetica Neue Condensed" panose="02000503000000020004" pitchFamily="2" charset="0"/>
              </a:rPr>
              <a:t>[enter your contact information]</a:t>
            </a:r>
          </a:p>
          <a:p>
            <a:pPr marL="0" lvl="1">
              <a:lnSpc>
                <a:spcPct val="150000"/>
              </a:lnSpc>
              <a:spcBef>
                <a:spcPts val="600"/>
              </a:spcBef>
              <a:spcAft>
                <a:spcPts val="600"/>
              </a:spcAft>
              <a:buClr>
                <a:schemeClr val="bg1"/>
              </a:buClr>
              <a:buSzPct val="125000"/>
            </a:pPr>
            <a:endParaRPr lang="en-US" sz="1200" dirty="0">
              <a:solidFill>
                <a:srgbClr val="579A35"/>
              </a:solidFill>
              <a:latin typeface="Helvetica Neue Condensed" panose="02000503000000020004" pitchFamily="2" charset="0"/>
              <a:ea typeface="Helvetica Neue Condensed" panose="02000503000000020004" pitchFamily="2" charset="0"/>
              <a:cs typeface="Helvetica Neue Condensed" panose="02000503000000020004" pitchFamily="2" charset="0"/>
            </a:endParaRPr>
          </a:p>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14</a:t>
            </a:fld>
            <a:endParaRPr lang="en-US"/>
          </a:p>
        </p:txBody>
      </p:sp>
    </p:spTree>
    <p:extLst>
      <p:ext uri="{BB962C8B-B14F-4D97-AF65-F5344CB8AC3E}">
        <p14:creationId xmlns:p14="http://schemas.microsoft.com/office/powerpoint/2010/main" val="1393935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a:lnSpc>
                <a:spcPct val="100000"/>
              </a:lnSpc>
              <a:buClr>
                <a:srgbClr val="1B385E"/>
              </a:buClr>
            </a:pPr>
            <a:r>
              <a:rPr lang="en-US" sz="1200" dirty="0">
                <a:cs typeface="Gill Sans Light" panose="020B0302020104020203" pitchFamily="34" charset="-79"/>
              </a:rPr>
              <a:t>What is SimplyE?</a:t>
            </a:r>
          </a:p>
          <a:p>
            <a:pPr>
              <a:lnSpc>
                <a:spcPct val="100000"/>
              </a:lnSpc>
              <a:buClr>
                <a:srgbClr val="1B385E"/>
              </a:buClr>
            </a:pPr>
            <a:r>
              <a:rPr lang="en-US" sz="1200" dirty="0">
                <a:cs typeface="Gill Sans Light" panose="020B0302020104020203" pitchFamily="34" charset="-79"/>
              </a:rPr>
              <a:t>Created by a partnership of libraries across the country, led by The New York Public Library.</a:t>
            </a:r>
          </a:p>
          <a:p>
            <a:pPr>
              <a:lnSpc>
                <a:spcPct val="100000"/>
              </a:lnSpc>
              <a:buClr>
                <a:srgbClr val="1B385E"/>
              </a:buClr>
            </a:pPr>
            <a:r>
              <a:rPr lang="en-US" sz="1200" dirty="0">
                <a:cs typeface="Gill Sans Light" panose="020B0302020104020203" pitchFamily="34" charset="-79"/>
              </a:rPr>
              <a:t>Gives you access to a </a:t>
            </a:r>
            <a:r>
              <a:rPr lang="en-US" sz="1200" dirty="0" err="1">
                <a:cs typeface="Gill Sans Light" panose="020B0302020104020203" pitchFamily="34" charset="-79"/>
              </a:rPr>
              <a:t>nationwideebook</a:t>
            </a:r>
            <a:r>
              <a:rPr lang="en-US" sz="1200" dirty="0">
                <a:cs typeface="Gill Sans Light" panose="020B0302020104020203" pitchFamily="34" charset="-79"/>
              </a:rPr>
              <a:t> and digital audiobook library lending program. </a:t>
            </a:r>
          </a:p>
          <a:p>
            <a:pPr>
              <a:lnSpc>
                <a:spcPct val="100000"/>
              </a:lnSpc>
              <a:buClr>
                <a:srgbClr val="1B385E"/>
              </a:buClr>
            </a:pPr>
            <a:r>
              <a:rPr lang="en-US" sz="1200" dirty="0">
                <a:cs typeface="Gill Sans Light" panose="020B0302020104020203" pitchFamily="34" charset="-79"/>
              </a:rPr>
              <a:t>SimplyE is the reading app that makes it easy to browse, borrow, and read e-books or digital audiobooks in our library’s collection on your mobile device.</a:t>
            </a:r>
          </a:p>
          <a:p>
            <a:pPr>
              <a:lnSpc>
                <a:spcPct val="100000"/>
              </a:lnSpc>
              <a:buClr>
                <a:srgbClr val="1B385E"/>
              </a:buClr>
            </a:pPr>
            <a:endParaRPr lang="en-US" sz="1200" dirty="0">
              <a:cs typeface="Gill Sans Light" panose="020B0302020104020203" pitchFamily="34" charset="-79"/>
            </a:endParaRPr>
          </a:p>
          <a:p>
            <a:pPr marL="0" marR="0" lvl="0" indent="0" algn="l" defTabSz="914400" rtl="0" eaLnBrk="1" fontAlgn="auto" latinLnBrk="0" hangingPunct="1">
              <a:lnSpc>
                <a:spcPct val="100000"/>
              </a:lnSpc>
              <a:spcBef>
                <a:spcPts val="0"/>
              </a:spcBef>
              <a:spcAft>
                <a:spcPts val="0"/>
              </a:spcAft>
              <a:buClr>
                <a:srgbClr val="1B385E"/>
              </a:buClr>
              <a:buSzTx/>
              <a:buFontTx/>
              <a:buNone/>
              <a:tabLst/>
              <a:defRPr/>
            </a:pPr>
            <a:r>
              <a:rPr lang="en-US" sz="1200" dirty="0">
                <a:solidFill>
                  <a:srgbClr val="36612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With SimplyE you can use your library card to borrow thousands of ebooks and audiobooks to read or listen to on your phone or tablet.</a:t>
            </a:r>
          </a:p>
        </p:txBody>
      </p:sp>
      <p:sp>
        <p:nvSpPr>
          <p:cNvPr id="4" name="Slide Number Placeholder 3"/>
          <p:cNvSpPr>
            <a:spLocks noGrp="1"/>
          </p:cNvSpPr>
          <p:nvPr>
            <p:ph type="sldNum" sz="quarter" idx="10"/>
          </p:nvPr>
        </p:nvSpPr>
        <p:spPr/>
        <p:txBody>
          <a:bodyPr/>
          <a:lstStyle/>
          <a:p>
            <a:fld id="{FB430E9F-1CC5-4749-8204-080ECB070F98}" type="slidenum">
              <a:rPr lang="en-US" smtClean="0"/>
              <a:t>2</a:t>
            </a:fld>
            <a:endParaRPr lang="en-US"/>
          </a:p>
        </p:txBody>
      </p:sp>
    </p:spTree>
    <p:extLst>
      <p:ext uri="{BB962C8B-B14F-4D97-AF65-F5344CB8AC3E}">
        <p14:creationId xmlns:p14="http://schemas.microsoft.com/office/powerpoint/2010/main" val="2885349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SimplyE is:</a:t>
            </a:r>
          </a:p>
          <a:p>
            <a:pPr marL="171450" indent="-171450">
              <a:buFont typeface="Arial" panose="020B0604020202020204" pitchFamily="34" charset="0"/>
              <a:buChar char="•"/>
            </a:pPr>
            <a:r>
              <a:rPr lang="en-US" dirty="0"/>
              <a:t>Easy to learn, navigate and use. </a:t>
            </a:r>
          </a:p>
          <a:p>
            <a:pPr marL="628650" lvl="1" indent="-171450">
              <a:buFont typeface="Arial" panose="020B0604020202020204" pitchFamily="34" charset="0"/>
              <a:buChar char="•"/>
            </a:pPr>
            <a:r>
              <a:rPr lang="en-US" dirty="0"/>
              <a:t>In a few steps, you can download the app and start reading. SimplyE works on Apple and Android phones and tablets. Most books are available immediately without having to wait, and there are no late fines! </a:t>
            </a:r>
          </a:p>
          <a:p>
            <a:pPr marL="171450" indent="-171450">
              <a:buFont typeface="Arial" panose="020B0604020202020204" pitchFamily="34" charset="0"/>
              <a:buChar char="•"/>
            </a:pPr>
            <a:r>
              <a:rPr lang="en-US" dirty="0"/>
              <a:t>Offers thousands of new ebooks, audiobooks, and classics. </a:t>
            </a:r>
          </a:p>
          <a:p>
            <a:pPr marL="628650" lvl="1" indent="-171450">
              <a:buFont typeface="Arial" panose="020B0604020202020204" pitchFamily="34" charset="0"/>
              <a:buChar char="•"/>
            </a:pPr>
            <a:r>
              <a:rPr lang="en-US" dirty="0"/>
              <a:t>It’s easy to find what you want to read, whether you’re browsing our collection or searching for a specific title. And SimplyE will recommend titles you might like based on your choices. There’s no need to download multiple apps–with SimplyE all your ebooks are in one place.</a:t>
            </a:r>
          </a:p>
          <a:p>
            <a:pPr marL="171450" indent="-171450">
              <a:buFont typeface="Arial" panose="020B0604020202020204" pitchFamily="34" charset="0"/>
              <a:buChar char="•"/>
            </a:pPr>
            <a:r>
              <a:rPr lang="en-US" dirty="0"/>
              <a:t>Accessible for those with visual impairments or reading difficulties.</a:t>
            </a:r>
          </a:p>
          <a:p>
            <a:pPr marL="628650" lvl="1" indent="-171450">
              <a:buFont typeface="Arial" panose="020B0604020202020204" pitchFamily="34" charset="0"/>
              <a:buChar char="•"/>
            </a:pPr>
            <a:r>
              <a:rPr lang="en-US" dirty="0"/>
              <a:t>SimplyE is created with assistive technology, accessible for those with visual impairments of reading difficulties. You can adjust the text font, size and color. </a:t>
            </a:r>
          </a:p>
          <a:p>
            <a:pPr marL="171450" indent="-171450">
              <a:buFont typeface="Arial" panose="020B0604020202020204" pitchFamily="34" charset="0"/>
              <a:buChar char="•"/>
            </a:pPr>
            <a:r>
              <a:rPr lang="en-US" dirty="0"/>
              <a:t>Protects your privacy. </a:t>
            </a:r>
          </a:p>
          <a:p>
            <a:pPr marL="628650" lvl="1" indent="-171450">
              <a:buFont typeface="Arial" panose="020B0604020202020204" pitchFamily="34" charset="0"/>
              <a:buChar char="•"/>
            </a:pPr>
            <a:r>
              <a:rPr lang="en-US" dirty="0"/>
              <a:t>SimplyE was designed by libraries, so your privacy is very important. Unlike with commercial reading apps, your usage is not tracked. And, when you choose SimplyE, you support public libraries and ensure equitable access to digital reading.</a:t>
            </a:r>
          </a:p>
          <a:p>
            <a:endParaRPr lang="en-US" dirty="0"/>
          </a:p>
        </p:txBody>
      </p:sp>
      <p:sp>
        <p:nvSpPr>
          <p:cNvPr id="4" name="Slide Number Placeholder 3"/>
          <p:cNvSpPr>
            <a:spLocks noGrp="1"/>
          </p:cNvSpPr>
          <p:nvPr>
            <p:ph type="sldNum" sz="quarter" idx="10"/>
          </p:nvPr>
        </p:nvSpPr>
        <p:spPr/>
        <p:txBody>
          <a:bodyPr/>
          <a:lstStyle/>
          <a:p>
            <a:fld id="{FB430E9F-1CC5-4749-8204-080ECB070F98}" type="slidenum">
              <a:rPr lang="en-US" smtClean="0"/>
              <a:t>3</a:t>
            </a:fld>
            <a:endParaRPr lang="en-US"/>
          </a:p>
        </p:txBody>
      </p:sp>
    </p:spTree>
    <p:extLst>
      <p:ext uri="{BB962C8B-B14F-4D97-AF65-F5344CB8AC3E}">
        <p14:creationId xmlns:p14="http://schemas.microsoft.com/office/powerpoint/2010/main" val="363894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 Up your SimplyE Account in Three Easy Steps:</a:t>
            </a:r>
          </a:p>
          <a:p>
            <a:pPr marL="228600" indent="-228600">
              <a:buFont typeface="+mj-lt"/>
              <a:buAutoNum type="arabicPeriod"/>
            </a:pPr>
            <a:r>
              <a:rPr lang="en-US" dirty="0"/>
              <a:t>Download and open the SimplyE app from the Apple App Store or Google Play Store (for Android devices)</a:t>
            </a:r>
          </a:p>
          <a:p>
            <a:pPr marL="228600" indent="-228600">
              <a:buFont typeface="+mj-lt"/>
              <a:buAutoNum type="arabicPeriod"/>
            </a:pPr>
            <a:r>
              <a:rPr lang="en-US" dirty="0"/>
              <a:t>Find [library name]</a:t>
            </a:r>
          </a:p>
          <a:p>
            <a:pPr marL="228600" indent="-228600">
              <a:buFont typeface="+mj-lt"/>
              <a:buAutoNum type="arabicPeriod"/>
            </a:pPr>
            <a:r>
              <a:rPr lang="en-US" dirty="0"/>
              <a:t>Enter your library card ID and PIN to search, borrow, read and listen!</a:t>
            </a:r>
          </a:p>
          <a:p>
            <a:endParaRPr lang="en-US" dirty="0"/>
          </a:p>
          <a:p>
            <a:r>
              <a:rPr lang="en-US" dirty="0"/>
              <a:t>Let’s Get Started!</a:t>
            </a:r>
          </a:p>
        </p:txBody>
      </p:sp>
      <p:sp>
        <p:nvSpPr>
          <p:cNvPr id="4" name="Slide Number Placeholder 3"/>
          <p:cNvSpPr>
            <a:spLocks noGrp="1"/>
          </p:cNvSpPr>
          <p:nvPr>
            <p:ph type="sldNum" sz="quarter" idx="5"/>
          </p:nvPr>
        </p:nvSpPr>
        <p:spPr/>
        <p:txBody>
          <a:bodyPr/>
          <a:lstStyle/>
          <a:p>
            <a:fld id="{FB430E9F-1CC5-4749-8204-080ECB070F98}" type="slidenum">
              <a:rPr lang="en-US" smtClean="0"/>
              <a:t>4</a:t>
            </a:fld>
            <a:endParaRPr lang="en-US"/>
          </a:p>
        </p:txBody>
      </p:sp>
    </p:spTree>
    <p:extLst>
      <p:ext uri="{BB962C8B-B14F-4D97-AF65-F5344CB8AC3E}">
        <p14:creationId xmlns:p14="http://schemas.microsoft.com/office/powerpoint/2010/main" val="2877302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Apple iOS:</a:t>
            </a:r>
          </a:p>
          <a:p>
            <a:pPr>
              <a:lnSpc>
                <a:spcPct val="100000"/>
              </a:lnSpc>
              <a:spcBef>
                <a:spcPts val="420"/>
              </a:spcBef>
              <a:buClr>
                <a:srgbClr val="579A35"/>
              </a:buClr>
            </a:pPr>
            <a:r>
              <a:rPr lang="en-US" sz="1200" dirty="0"/>
              <a:t>Recommended: iOS 13+</a:t>
            </a:r>
          </a:p>
          <a:p>
            <a:pPr>
              <a:lnSpc>
                <a:spcPct val="100000"/>
              </a:lnSpc>
              <a:spcBef>
                <a:spcPts val="420"/>
              </a:spcBef>
              <a:buClr>
                <a:srgbClr val="579A35"/>
              </a:buClr>
            </a:pPr>
            <a:r>
              <a:rPr lang="en-US" sz="1200" dirty="0"/>
              <a:t>Minimum: iOS 10</a:t>
            </a:r>
          </a:p>
          <a:p>
            <a:pPr>
              <a:lnSpc>
                <a:spcPct val="100000"/>
              </a:lnSpc>
              <a:spcBef>
                <a:spcPts val="420"/>
              </a:spcBef>
              <a:buClr>
                <a:srgbClr val="579A35"/>
              </a:buClr>
            </a:pPr>
            <a:r>
              <a:rPr lang="en-US" sz="1200" dirty="0"/>
              <a:t>Sampling of devices tested: iPhone 6s, iPhone 8, iPhone XR, iPad Mini, iPad 9.7 inch</a:t>
            </a:r>
          </a:p>
          <a:p>
            <a:endParaRPr lang="en-US" dirty="0"/>
          </a:p>
          <a:p>
            <a:r>
              <a:rPr lang="en-US" dirty="0"/>
              <a:t>Android:</a:t>
            </a:r>
          </a:p>
          <a:p>
            <a:pPr>
              <a:lnSpc>
                <a:spcPct val="100000"/>
              </a:lnSpc>
              <a:spcBef>
                <a:spcPts val="420"/>
              </a:spcBef>
              <a:buClr>
                <a:srgbClr val="579A35"/>
              </a:buClr>
            </a:pPr>
            <a:r>
              <a:rPr lang="en-US" sz="1200" dirty="0"/>
              <a:t>Recommended: Android 10 API 29 and above</a:t>
            </a:r>
          </a:p>
          <a:p>
            <a:pPr>
              <a:lnSpc>
                <a:spcPct val="100000"/>
              </a:lnSpc>
              <a:spcBef>
                <a:spcPts val="420"/>
              </a:spcBef>
              <a:buClr>
                <a:srgbClr val="579A35"/>
              </a:buClr>
            </a:pPr>
            <a:r>
              <a:rPr lang="en-US" sz="1200" dirty="0"/>
              <a:t>Minimum: Android 5.0 Lollipop (some users will still have issues if they cannot update their devices)</a:t>
            </a:r>
          </a:p>
          <a:p>
            <a:pPr>
              <a:lnSpc>
                <a:spcPct val="100000"/>
              </a:lnSpc>
              <a:spcBef>
                <a:spcPts val="420"/>
              </a:spcBef>
              <a:buClr>
                <a:srgbClr val="579A35"/>
              </a:buClr>
            </a:pPr>
            <a:r>
              <a:rPr lang="en-US" sz="1200" dirty="0"/>
              <a:t>Sample of devices tested: Google Pixel &amp; Pixel 2, Nexus 7, Galaxy Note, Galaxy Tab A, Moto e5</a:t>
            </a:r>
          </a:p>
          <a:p>
            <a:endParaRPr lang="en-US" dirty="0"/>
          </a:p>
          <a:p>
            <a:r>
              <a:rPr lang="en-US" dirty="0"/>
              <a:t>Not Compatible:</a:t>
            </a:r>
          </a:p>
          <a:p>
            <a:pPr defTabSz="777240">
              <a:spcBef>
                <a:spcPts val="420"/>
              </a:spcBef>
              <a:buClr>
                <a:srgbClr val="579A35"/>
              </a:buClr>
              <a:buSzPct val="100000"/>
            </a:pPr>
            <a:r>
              <a:rPr lang="en-US" sz="1200" dirty="0"/>
              <a:t>Any iOS devices using iOS 9.3.6 or older</a:t>
            </a:r>
          </a:p>
          <a:p>
            <a:pPr defTabSz="777240">
              <a:spcBef>
                <a:spcPts val="420"/>
              </a:spcBef>
              <a:buClr>
                <a:srgbClr val="579A35"/>
              </a:buClr>
              <a:buSzPct val="100000"/>
            </a:pPr>
            <a:r>
              <a:rPr lang="en-US" sz="1200" dirty="0"/>
              <a:t>Any Android devices using Android 4.4.4 or older</a:t>
            </a:r>
          </a:p>
          <a:p>
            <a:pPr defTabSz="777240">
              <a:spcBef>
                <a:spcPts val="420"/>
              </a:spcBef>
              <a:buClr>
                <a:srgbClr val="579A35"/>
              </a:buClr>
              <a:buSzPct val="100000"/>
            </a:pPr>
            <a:r>
              <a:rPr lang="en-US" sz="1200" dirty="0"/>
              <a:t>Nook e-</a:t>
            </a:r>
            <a:r>
              <a:rPr lang="en-US" sz="1200" dirty="0" err="1"/>
              <a:t>raeaders</a:t>
            </a:r>
            <a:endParaRPr lang="en-US" sz="1200" dirty="0"/>
          </a:p>
          <a:p>
            <a:pPr defTabSz="777240">
              <a:spcBef>
                <a:spcPts val="420"/>
              </a:spcBef>
              <a:buClr>
                <a:srgbClr val="579A35"/>
              </a:buClr>
              <a:buSzPct val="100000"/>
            </a:pPr>
            <a:r>
              <a:rPr lang="en-US" sz="1200" dirty="0"/>
              <a:t>Kindle e-readers and tablets</a:t>
            </a:r>
          </a:p>
          <a:p>
            <a:pPr defTabSz="777240">
              <a:spcBef>
                <a:spcPts val="420"/>
              </a:spcBef>
              <a:buClr>
                <a:srgbClr val="579A35"/>
              </a:buClr>
              <a:buSzPct val="100000"/>
            </a:pPr>
            <a:r>
              <a:rPr lang="en-US" sz="1200" dirty="0"/>
              <a:t>Kobo e-readers </a:t>
            </a:r>
          </a:p>
        </p:txBody>
      </p:sp>
      <p:sp>
        <p:nvSpPr>
          <p:cNvPr id="4" name="Slide Number Placeholder 3"/>
          <p:cNvSpPr>
            <a:spLocks noGrp="1"/>
          </p:cNvSpPr>
          <p:nvPr>
            <p:ph type="sldNum" sz="quarter" idx="5"/>
          </p:nvPr>
        </p:nvSpPr>
        <p:spPr/>
        <p:txBody>
          <a:bodyPr/>
          <a:lstStyle/>
          <a:p>
            <a:fld id="{FB430E9F-1CC5-4749-8204-080ECB070F98}" type="slidenum">
              <a:rPr lang="en-US" smtClean="0"/>
              <a:t>5</a:t>
            </a:fld>
            <a:endParaRPr lang="en-US"/>
          </a:p>
        </p:txBody>
      </p:sp>
    </p:spTree>
    <p:extLst>
      <p:ext uri="{BB962C8B-B14F-4D97-AF65-F5344CB8AC3E}">
        <p14:creationId xmlns:p14="http://schemas.microsoft.com/office/powerpoint/2010/main" val="297816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6</a:t>
            </a:fld>
            <a:endParaRPr lang="en-US"/>
          </a:p>
        </p:txBody>
      </p:sp>
    </p:spTree>
    <p:extLst>
      <p:ext uri="{BB962C8B-B14F-4D97-AF65-F5344CB8AC3E}">
        <p14:creationId xmlns:p14="http://schemas.microsoft.com/office/powerpoint/2010/main" val="1442235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sz="1200" b="0" dirty="0"/>
              <a:t>How to Log In with your Library Card</a:t>
            </a:r>
          </a:p>
          <a:p>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579A35"/>
                </a:solidFill>
              </a:rPr>
              <a:t>Apple iOS Devices</a:t>
            </a:r>
          </a:p>
          <a:p>
            <a:pPr>
              <a:lnSpc>
                <a:spcPct val="100000"/>
              </a:lnSpc>
              <a:spcBef>
                <a:spcPts val="420"/>
              </a:spcBef>
              <a:buClr>
                <a:srgbClr val="579A35"/>
              </a:buClr>
              <a:buSzPct val="100000"/>
            </a:pPr>
            <a:r>
              <a:rPr lang="en-US" sz="1200" b="0" dirty="0"/>
              <a:t>Tap the </a:t>
            </a:r>
            <a:r>
              <a:rPr lang="en-US" sz="1200" b="0" i="1" dirty="0"/>
              <a:t>Settings</a:t>
            </a:r>
            <a:r>
              <a:rPr lang="en-US" sz="1200" b="0" dirty="0"/>
              <a:t> tab at the bottom right of the screen</a:t>
            </a:r>
          </a:p>
          <a:p>
            <a:pPr>
              <a:lnSpc>
                <a:spcPct val="100000"/>
              </a:lnSpc>
              <a:spcBef>
                <a:spcPts val="420"/>
              </a:spcBef>
              <a:buClr>
                <a:srgbClr val="579A35"/>
              </a:buClr>
              <a:buSzPct val="100000"/>
            </a:pPr>
            <a:r>
              <a:rPr lang="en-US" sz="1200" b="0" dirty="0"/>
              <a:t>Tap </a:t>
            </a:r>
            <a:r>
              <a:rPr lang="en-US" sz="1200" b="0" i="1" dirty="0"/>
              <a:t>Accounts</a:t>
            </a:r>
          </a:p>
          <a:p>
            <a:pPr>
              <a:lnSpc>
                <a:spcPct val="100000"/>
              </a:lnSpc>
              <a:spcBef>
                <a:spcPts val="420"/>
              </a:spcBef>
              <a:buClr>
                <a:srgbClr val="579A35"/>
              </a:buClr>
              <a:buSzPct val="100000"/>
            </a:pPr>
            <a:r>
              <a:rPr lang="en-US" sz="1200" b="0" dirty="0"/>
              <a:t>Select </a:t>
            </a:r>
            <a:r>
              <a:rPr lang="en-US" sz="1200" b="0" dirty="0">
                <a:highlight>
                  <a:srgbClr val="FFFF00"/>
                </a:highlight>
              </a:rPr>
              <a:t>Library Name</a:t>
            </a:r>
          </a:p>
          <a:p>
            <a:pPr>
              <a:lnSpc>
                <a:spcPct val="100000"/>
              </a:lnSpc>
              <a:spcBef>
                <a:spcPts val="420"/>
              </a:spcBef>
              <a:buClr>
                <a:srgbClr val="579A35"/>
              </a:buClr>
              <a:buSzPct val="100000"/>
            </a:pPr>
            <a:r>
              <a:rPr lang="en-US" sz="1200" b="0" dirty="0"/>
              <a:t>Tap and enter your barcode number or library card number </a:t>
            </a:r>
            <a:r>
              <a:rPr lang="en-US" sz="1200" b="0" dirty="0" err="1"/>
              <a:t>number</a:t>
            </a:r>
            <a:endParaRPr lang="en-US" sz="1200" b="0" dirty="0"/>
          </a:p>
          <a:p>
            <a:pPr>
              <a:lnSpc>
                <a:spcPct val="100000"/>
              </a:lnSpc>
              <a:spcBef>
                <a:spcPts val="420"/>
              </a:spcBef>
              <a:buClr>
                <a:srgbClr val="579A35"/>
              </a:buClr>
              <a:buSzPct val="100000"/>
            </a:pPr>
            <a:r>
              <a:rPr lang="en-US" sz="1200" b="0" dirty="0"/>
              <a:t>Tap the PIN field and enter your PIN or phone number</a:t>
            </a:r>
          </a:p>
          <a:p>
            <a:pPr>
              <a:lnSpc>
                <a:spcPct val="100000"/>
              </a:lnSpc>
              <a:spcBef>
                <a:spcPts val="420"/>
              </a:spcBef>
              <a:buClr>
                <a:srgbClr val="579A35"/>
              </a:buClr>
              <a:buSzPct val="100000"/>
            </a:pPr>
            <a:r>
              <a:rPr lang="en-US" sz="1200" b="0" dirty="0"/>
              <a:t>Tap </a:t>
            </a:r>
            <a:r>
              <a:rPr lang="en-US" sz="1200" b="0" i="1" dirty="0"/>
              <a:t>Log In</a:t>
            </a:r>
          </a:p>
          <a:p>
            <a:pPr>
              <a:lnSpc>
                <a:spcPct val="100000"/>
              </a:lnSpc>
              <a:spcBef>
                <a:spcPts val="420"/>
              </a:spcBef>
              <a:buClr>
                <a:srgbClr val="579A35"/>
              </a:buClr>
              <a:buSzPct val="100000"/>
            </a:pPr>
            <a:r>
              <a:rPr lang="en-US" sz="1200" b="0" dirty="0"/>
              <a:t>Tap </a:t>
            </a:r>
            <a:r>
              <a:rPr lang="en-US" sz="1200" b="0" i="1" dirty="0"/>
              <a:t>Catalog</a:t>
            </a:r>
            <a:r>
              <a:rPr lang="en-US" sz="1200" b="0" dirty="0"/>
              <a:t> tab at the bottom left of the screen</a:t>
            </a:r>
          </a:p>
          <a:p>
            <a:pPr>
              <a:lnSpc>
                <a:spcPct val="100000"/>
              </a:lnSpc>
              <a:spcBef>
                <a:spcPts val="420"/>
              </a:spcBef>
              <a:buClr>
                <a:srgbClr val="579A35"/>
              </a:buClr>
              <a:buSzPct val="100000"/>
            </a:pPr>
            <a:r>
              <a:rPr lang="en-US" sz="1200" b="0" dirty="0"/>
              <a:t>Tap the building icon in the top left to choose </a:t>
            </a:r>
            <a:r>
              <a:rPr lang="en-US" sz="1200" b="0" dirty="0">
                <a:highlight>
                  <a:srgbClr val="FFFF00"/>
                </a:highlight>
              </a:rPr>
              <a:t>Library Name</a:t>
            </a:r>
            <a:endParaRPr lang="en-US" sz="1200" b="0" dirty="0"/>
          </a:p>
          <a:p>
            <a:pPr>
              <a:lnSpc>
                <a:spcPct val="100000"/>
              </a:lnSpc>
              <a:spcBef>
                <a:spcPts val="420"/>
              </a:spcBef>
              <a:buClr>
                <a:srgbClr val="579A35"/>
              </a:buClr>
              <a:buSzPct val="100000"/>
            </a:pPr>
            <a:r>
              <a:rPr lang="en-US" sz="1200" b="0" dirty="0"/>
              <a:t>Start browsing and searching for e-books</a:t>
            </a:r>
          </a:p>
          <a:p>
            <a:pPr marL="0" indent="0">
              <a:buFont typeface="+mj-lt"/>
              <a:buNone/>
            </a:pPr>
            <a:r>
              <a:rPr lang="en-US" sz="1200" b="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579A35"/>
                </a:solidFill>
              </a:rPr>
              <a:t>Android</a:t>
            </a:r>
            <a:r>
              <a:rPr lang="en-US" b="0" dirty="0">
                <a:solidFill>
                  <a:srgbClr val="579A35"/>
                </a:solidFill>
              </a:rPr>
              <a:t> </a:t>
            </a:r>
            <a:r>
              <a:rPr lang="en-US" sz="1200" b="0" dirty="0">
                <a:solidFill>
                  <a:srgbClr val="579A35"/>
                </a:solidFill>
              </a:rPr>
              <a:t>Devices</a:t>
            </a:r>
          </a:p>
          <a:p>
            <a:pPr>
              <a:lnSpc>
                <a:spcPct val="100000"/>
              </a:lnSpc>
              <a:spcBef>
                <a:spcPts val="420"/>
              </a:spcBef>
              <a:buClr>
                <a:srgbClr val="579A35"/>
              </a:buClr>
              <a:buSzPct val="100000"/>
            </a:pPr>
            <a:r>
              <a:rPr lang="en-US" sz="1200" b="0" dirty="0"/>
              <a:t>Tap Menu on the upper left of the screen</a:t>
            </a:r>
          </a:p>
          <a:p>
            <a:pPr>
              <a:lnSpc>
                <a:spcPct val="100000"/>
              </a:lnSpc>
              <a:spcBef>
                <a:spcPts val="420"/>
              </a:spcBef>
              <a:buClr>
                <a:srgbClr val="579A35"/>
              </a:buClr>
              <a:buSzPct val="100000"/>
            </a:pPr>
            <a:r>
              <a:rPr lang="en-US" sz="1200" b="0" dirty="0"/>
              <a:t>Tap down arrow</a:t>
            </a:r>
          </a:p>
          <a:p>
            <a:pPr>
              <a:lnSpc>
                <a:spcPct val="100000"/>
              </a:lnSpc>
              <a:spcBef>
                <a:spcPts val="420"/>
              </a:spcBef>
              <a:buClr>
                <a:srgbClr val="579A35"/>
              </a:buClr>
              <a:buSzPct val="100000"/>
            </a:pPr>
            <a:r>
              <a:rPr lang="en-US" sz="1200" b="0" dirty="0"/>
              <a:t>Tap </a:t>
            </a:r>
            <a:r>
              <a:rPr lang="en-US" sz="1200" b="0" i="1" dirty="0"/>
              <a:t>Manage Accounts</a:t>
            </a:r>
          </a:p>
          <a:p>
            <a:pPr>
              <a:lnSpc>
                <a:spcPct val="100000"/>
              </a:lnSpc>
              <a:spcBef>
                <a:spcPts val="420"/>
              </a:spcBef>
              <a:buClr>
                <a:srgbClr val="579A35"/>
              </a:buClr>
              <a:buSzPct val="100000"/>
            </a:pPr>
            <a:r>
              <a:rPr lang="en-US" sz="1200" b="0" dirty="0"/>
              <a:t>Tap </a:t>
            </a:r>
            <a:r>
              <a:rPr lang="en-US" sz="1200" b="0" i="1" dirty="0"/>
              <a:t>Accounts</a:t>
            </a:r>
          </a:p>
          <a:p>
            <a:pPr>
              <a:lnSpc>
                <a:spcPct val="100000"/>
              </a:lnSpc>
              <a:spcBef>
                <a:spcPts val="420"/>
              </a:spcBef>
              <a:buClr>
                <a:srgbClr val="579A35"/>
              </a:buClr>
              <a:buSzPct val="100000"/>
            </a:pPr>
            <a:r>
              <a:rPr lang="en-US" sz="1200" b="0" dirty="0"/>
              <a:t>Tap the plus sign (+) in the top right corner</a:t>
            </a:r>
          </a:p>
          <a:p>
            <a:pPr>
              <a:lnSpc>
                <a:spcPct val="100000"/>
              </a:lnSpc>
              <a:spcBef>
                <a:spcPts val="420"/>
              </a:spcBef>
              <a:buClr>
                <a:srgbClr val="579A35"/>
              </a:buClr>
              <a:buSzPct val="100000"/>
            </a:pPr>
            <a:r>
              <a:rPr lang="en-US" sz="1200" b="0" dirty="0"/>
              <a:t>Tap </a:t>
            </a:r>
            <a:r>
              <a:rPr lang="en-US" sz="1200" b="0" dirty="0">
                <a:highlight>
                  <a:srgbClr val="FFFF00"/>
                </a:highlight>
              </a:rPr>
              <a:t>Library Name</a:t>
            </a:r>
            <a:endParaRPr lang="en-US" sz="1200" b="0" dirty="0"/>
          </a:p>
          <a:p>
            <a:pPr>
              <a:lnSpc>
                <a:spcPct val="100000"/>
              </a:lnSpc>
              <a:spcBef>
                <a:spcPts val="420"/>
              </a:spcBef>
              <a:buClr>
                <a:srgbClr val="579A35"/>
              </a:buClr>
              <a:buSzPct val="100000"/>
            </a:pPr>
            <a:r>
              <a:rPr lang="en-US" sz="1200" b="0" dirty="0"/>
              <a:t>Tap the library’s name</a:t>
            </a:r>
          </a:p>
          <a:p>
            <a:pPr>
              <a:lnSpc>
                <a:spcPct val="100000"/>
              </a:lnSpc>
              <a:spcBef>
                <a:spcPts val="420"/>
              </a:spcBef>
              <a:buClr>
                <a:srgbClr val="579A35"/>
              </a:buClr>
              <a:buSzPct val="100000"/>
            </a:pPr>
            <a:r>
              <a:rPr lang="en-US" sz="1200" b="0" dirty="0"/>
              <a:t>Enter your barcode number or library card number</a:t>
            </a:r>
          </a:p>
          <a:p>
            <a:pPr>
              <a:lnSpc>
                <a:spcPct val="100000"/>
              </a:lnSpc>
              <a:spcBef>
                <a:spcPts val="420"/>
              </a:spcBef>
              <a:buClr>
                <a:srgbClr val="579A35"/>
              </a:buClr>
              <a:buSzPct val="100000"/>
            </a:pPr>
            <a:r>
              <a:rPr lang="en-US" sz="1200" b="0" dirty="0"/>
              <a:t>Enter your PIN number or phone number</a:t>
            </a:r>
          </a:p>
          <a:p>
            <a:pPr>
              <a:lnSpc>
                <a:spcPct val="100000"/>
              </a:lnSpc>
              <a:spcBef>
                <a:spcPts val="420"/>
              </a:spcBef>
              <a:buClr>
                <a:srgbClr val="579A35"/>
              </a:buClr>
              <a:buSzPct val="100000"/>
            </a:pPr>
            <a:r>
              <a:rPr lang="en-US" sz="1200" b="0" dirty="0"/>
              <a:t>Tap </a:t>
            </a:r>
            <a:r>
              <a:rPr lang="en-US" sz="1200" b="0" i="1" dirty="0"/>
              <a:t>Log In</a:t>
            </a:r>
          </a:p>
          <a:p>
            <a:pPr>
              <a:lnSpc>
                <a:spcPct val="100000"/>
              </a:lnSpc>
              <a:spcBef>
                <a:spcPts val="420"/>
              </a:spcBef>
              <a:buClr>
                <a:srgbClr val="579A35"/>
              </a:buClr>
              <a:buSzPct val="100000"/>
            </a:pPr>
            <a:r>
              <a:rPr lang="en-US" sz="1200" b="0" dirty="0"/>
              <a:t>Tap the Back arrow twice</a:t>
            </a:r>
          </a:p>
          <a:p>
            <a:pPr>
              <a:lnSpc>
                <a:spcPct val="100000"/>
              </a:lnSpc>
              <a:spcBef>
                <a:spcPts val="420"/>
              </a:spcBef>
              <a:buClr>
                <a:srgbClr val="579A35"/>
              </a:buClr>
              <a:buSzPct val="100000"/>
            </a:pPr>
            <a:r>
              <a:rPr lang="en-US" sz="1200" b="0" dirty="0"/>
              <a:t>Tap </a:t>
            </a:r>
            <a:r>
              <a:rPr lang="en-US" sz="1200" b="0" i="1" dirty="0"/>
              <a:t>Menu</a:t>
            </a:r>
            <a:r>
              <a:rPr lang="en-US" sz="1200" b="0" dirty="0"/>
              <a:t> on the upper left of the screen</a:t>
            </a:r>
          </a:p>
          <a:p>
            <a:pPr>
              <a:lnSpc>
                <a:spcPct val="100000"/>
              </a:lnSpc>
              <a:spcBef>
                <a:spcPts val="420"/>
              </a:spcBef>
              <a:buClr>
                <a:srgbClr val="579A35"/>
              </a:buClr>
              <a:buSzPct val="100000"/>
            </a:pPr>
            <a:r>
              <a:rPr lang="en-US" sz="1200" b="0" dirty="0"/>
              <a:t>Tap down arrow</a:t>
            </a:r>
          </a:p>
          <a:p>
            <a:pPr>
              <a:lnSpc>
                <a:spcPct val="100000"/>
              </a:lnSpc>
              <a:spcBef>
                <a:spcPts val="420"/>
              </a:spcBef>
              <a:buClr>
                <a:srgbClr val="579A35"/>
              </a:buClr>
              <a:buSzPct val="100000"/>
            </a:pPr>
            <a:r>
              <a:rPr lang="en-US" sz="1200" b="0" dirty="0"/>
              <a:t>Choose </a:t>
            </a:r>
            <a:r>
              <a:rPr lang="en-US" sz="1200" b="0" dirty="0">
                <a:highlight>
                  <a:srgbClr val="FFFF00"/>
                </a:highlight>
              </a:rPr>
              <a:t>Library Name</a:t>
            </a:r>
            <a:endParaRPr lang="en-US" sz="1200" b="0" dirty="0"/>
          </a:p>
          <a:p>
            <a:pPr>
              <a:lnSpc>
                <a:spcPct val="100000"/>
              </a:lnSpc>
              <a:spcBef>
                <a:spcPts val="420"/>
              </a:spcBef>
              <a:buClr>
                <a:srgbClr val="579A35"/>
              </a:buClr>
              <a:buSzPct val="100000"/>
            </a:pPr>
            <a:r>
              <a:rPr lang="en-US" sz="1200" b="0" dirty="0"/>
              <a:t>Tap </a:t>
            </a:r>
            <a:r>
              <a:rPr lang="en-US" sz="1200" b="0" i="1" dirty="0"/>
              <a:t>Menu</a:t>
            </a:r>
            <a:r>
              <a:rPr lang="en-US" sz="1200" b="0" dirty="0"/>
              <a:t> on the upper left of the screen</a:t>
            </a:r>
          </a:p>
          <a:p>
            <a:pPr>
              <a:lnSpc>
                <a:spcPct val="100000"/>
              </a:lnSpc>
              <a:spcBef>
                <a:spcPts val="420"/>
              </a:spcBef>
              <a:buClr>
                <a:srgbClr val="579A35"/>
              </a:buClr>
              <a:buSzPct val="100000"/>
            </a:pPr>
            <a:r>
              <a:rPr lang="en-US" sz="1200" b="0" dirty="0"/>
              <a:t>Tap </a:t>
            </a:r>
            <a:r>
              <a:rPr lang="en-US" sz="1200" b="0" i="1" dirty="0"/>
              <a:t>Catalog</a:t>
            </a:r>
          </a:p>
          <a:p>
            <a:pPr marL="0" indent="0">
              <a:buNone/>
            </a:pPr>
            <a:endParaRPr lang="en-US" sz="1200" b="0" dirty="0"/>
          </a:p>
          <a:p>
            <a:r>
              <a:rPr lang="en-US" b="0" dirty="0">
                <a:solidFill>
                  <a:srgbClr val="579A35"/>
                </a:solidFill>
                <a:latin typeface="Helvetica Neue" pitchFamily="2" charset="0"/>
              </a:rPr>
              <a:t>If you encounter problems logging in with your barcode or library card number, please tap </a:t>
            </a:r>
            <a:r>
              <a:rPr lang="en-US" b="0" i="1" dirty="0">
                <a:solidFill>
                  <a:srgbClr val="579A35"/>
                </a:solidFill>
                <a:latin typeface="Helvetica Neue" pitchFamily="2" charset="0"/>
              </a:rPr>
              <a:t>Report An Issue </a:t>
            </a:r>
            <a:r>
              <a:rPr lang="en-US" b="0" dirty="0">
                <a:solidFill>
                  <a:srgbClr val="579A35"/>
                </a:solidFill>
                <a:latin typeface="Helvetica Neue" pitchFamily="2" charset="0"/>
              </a:rPr>
              <a:t>under our library's account screen.</a:t>
            </a:r>
          </a:p>
        </p:txBody>
      </p:sp>
      <p:sp>
        <p:nvSpPr>
          <p:cNvPr id="4" name="Slide Number Placeholder 3"/>
          <p:cNvSpPr>
            <a:spLocks noGrp="1"/>
          </p:cNvSpPr>
          <p:nvPr>
            <p:ph type="sldNum" sz="quarter" idx="5"/>
          </p:nvPr>
        </p:nvSpPr>
        <p:spPr/>
        <p:txBody>
          <a:bodyPr/>
          <a:lstStyle/>
          <a:p>
            <a:fld id="{FB430E9F-1CC5-4749-8204-080ECB070F98}" type="slidenum">
              <a:rPr lang="en-US" smtClean="0"/>
              <a:t>7</a:t>
            </a:fld>
            <a:endParaRPr lang="en-US"/>
          </a:p>
        </p:txBody>
      </p:sp>
    </p:spTree>
    <p:extLst>
      <p:ext uri="{BB962C8B-B14F-4D97-AF65-F5344CB8AC3E}">
        <p14:creationId xmlns:p14="http://schemas.microsoft.com/office/powerpoint/2010/main" val="1555464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579A35"/>
                </a:solidFill>
              </a:rPr>
              <a:t>To browse titles:</a:t>
            </a:r>
          </a:p>
          <a:p>
            <a:pPr>
              <a:lnSpc>
                <a:spcPct val="100000"/>
              </a:lnSpc>
            </a:pPr>
            <a:r>
              <a:rPr lang="en-US" sz="1200" b="0" dirty="0">
                <a:solidFill>
                  <a:srgbClr val="092937"/>
                </a:solidFill>
              </a:rPr>
              <a:t>Tap </a:t>
            </a:r>
            <a:r>
              <a:rPr lang="en-US" sz="1200" b="0" i="1" dirty="0">
                <a:solidFill>
                  <a:srgbClr val="092937"/>
                </a:solidFill>
              </a:rPr>
              <a:t>Catalog</a:t>
            </a:r>
            <a:r>
              <a:rPr lang="en-US" sz="1200" b="0" dirty="0">
                <a:solidFill>
                  <a:srgbClr val="092937"/>
                </a:solidFill>
              </a:rPr>
              <a:t> (located at the bottom of the screen on iOS or on the top left of the screen on Android), which will display titles in various categories. Swipe from right to left to view the popular and available books in each category (tap the category titles or </a:t>
            </a:r>
            <a:r>
              <a:rPr lang="en-US" sz="1200" b="0" i="1" dirty="0">
                <a:solidFill>
                  <a:srgbClr val="092937"/>
                </a:solidFill>
              </a:rPr>
              <a:t>More</a:t>
            </a:r>
            <a:r>
              <a:rPr lang="en-US" sz="1200" b="0" dirty="0">
                <a:solidFill>
                  <a:srgbClr val="092937"/>
                </a:solidFill>
              </a:rPr>
              <a:t>... to view all books in a category). </a:t>
            </a:r>
          </a:p>
          <a:p>
            <a:endParaRPr lang="en-US" dirty="0">
              <a:solidFill>
                <a:srgbClr val="579A35"/>
              </a:solidFill>
            </a:endParaRPr>
          </a:p>
          <a:p>
            <a:r>
              <a:rPr lang="en-US" dirty="0">
                <a:solidFill>
                  <a:srgbClr val="579A35"/>
                </a:solidFill>
              </a:rPr>
              <a:t>To search for a specific author or title:</a:t>
            </a:r>
          </a:p>
          <a:p>
            <a:pPr>
              <a:lnSpc>
                <a:spcPct val="100000"/>
              </a:lnSpc>
            </a:pPr>
            <a:r>
              <a:rPr lang="en-US" sz="1200" b="0" dirty="0">
                <a:solidFill>
                  <a:srgbClr val="092937"/>
                </a:solidFill>
              </a:rPr>
              <a:t>Tap the search icon in the upper right corner and enter the author or book name. Tap the cover of any book to read its description or download or reserve it.</a:t>
            </a:r>
          </a:p>
        </p:txBody>
      </p:sp>
      <p:sp>
        <p:nvSpPr>
          <p:cNvPr id="4" name="Slide Number Placeholder 3"/>
          <p:cNvSpPr>
            <a:spLocks noGrp="1"/>
          </p:cNvSpPr>
          <p:nvPr>
            <p:ph type="sldNum" sz="quarter" idx="5"/>
          </p:nvPr>
        </p:nvSpPr>
        <p:spPr/>
        <p:txBody>
          <a:bodyPr/>
          <a:lstStyle/>
          <a:p>
            <a:fld id="{FB430E9F-1CC5-4749-8204-080ECB070F98}" type="slidenum">
              <a:rPr lang="en-US" smtClean="0"/>
              <a:t>8</a:t>
            </a:fld>
            <a:endParaRPr lang="en-US"/>
          </a:p>
        </p:txBody>
      </p:sp>
    </p:spTree>
    <p:extLst>
      <p:ext uri="{BB962C8B-B14F-4D97-AF65-F5344CB8AC3E}">
        <p14:creationId xmlns:p14="http://schemas.microsoft.com/office/powerpoint/2010/main" val="1997029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Sorting &amp; Filtering Results</a:t>
            </a:r>
          </a:p>
          <a:p>
            <a:pPr>
              <a:lnSpc>
                <a:spcPct val="100000"/>
              </a:lnSpc>
            </a:pPr>
            <a:r>
              <a:rPr lang="en-US" sz="1200" dirty="0"/>
              <a:t>When viewing all books in a category, you can filter by </a:t>
            </a:r>
            <a:r>
              <a:rPr lang="en-US" sz="1200" i="1" dirty="0"/>
              <a:t>Availability</a:t>
            </a:r>
            <a:r>
              <a:rPr lang="en-US" sz="1200" dirty="0"/>
              <a:t> and </a:t>
            </a:r>
            <a:r>
              <a:rPr lang="en-US" sz="1200" i="1" dirty="0"/>
              <a:t>Collection</a:t>
            </a:r>
            <a:r>
              <a:rPr lang="en-US" sz="1200" dirty="0"/>
              <a:t>, and sort by </a:t>
            </a:r>
            <a:r>
              <a:rPr lang="en-US" sz="1200" i="1" dirty="0"/>
              <a:t>Author, Title, </a:t>
            </a:r>
            <a:r>
              <a:rPr lang="en-US" sz="1200" dirty="0"/>
              <a:t>and </a:t>
            </a:r>
            <a:r>
              <a:rPr lang="en-US" sz="1200" i="1" dirty="0"/>
              <a:t>Recently Added</a:t>
            </a:r>
            <a:r>
              <a:rPr lang="en-US" sz="1200" dirty="0"/>
              <a:t>. </a:t>
            </a:r>
          </a:p>
          <a:p>
            <a:pPr>
              <a:lnSpc>
                <a:spcPct val="100000"/>
              </a:lnSpc>
            </a:pPr>
            <a:r>
              <a:rPr lang="en-US" sz="1200" dirty="0"/>
              <a:t>You can also filter and sort books in the </a:t>
            </a:r>
            <a:r>
              <a:rPr lang="en-US" sz="1200" i="1" dirty="0"/>
              <a:t>My Books </a:t>
            </a:r>
            <a:r>
              <a:rPr lang="en-US" sz="1200" dirty="0"/>
              <a:t>and </a:t>
            </a:r>
            <a:r>
              <a:rPr lang="en-US" sz="1200" i="1" dirty="0"/>
              <a:t>Reservations</a:t>
            </a:r>
            <a:r>
              <a:rPr lang="en-US" sz="1200" dirty="0"/>
              <a:t> tabs.</a:t>
            </a:r>
          </a:p>
        </p:txBody>
      </p:sp>
      <p:sp>
        <p:nvSpPr>
          <p:cNvPr id="4" name="Slide Number Placeholder 3"/>
          <p:cNvSpPr>
            <a:spLocks noGrp="1"/>
          </p:cNvSpPr>
          <p:nvPr>
            <p:ph type="sldNum" sz="quarter" idx="5"/>
          </p:nvPr>
        </p:nvSpPr>
        <p:spPr/>
        <p:txBody>
          <a:bodyPr/>
          <a:lstStyle/>
          <a:p>
            <a:fld id="{FB430E9F-1CC5-4749-8204-080ECB070F98}" type="slidenum">
              <a:rPr lang="en-US" smtClean="0"/>
              <a:t>9</a:t>
            </a:fld>
            <a:endParaRPr lang="en-US"/>
          </a:p>
        </p:txBody>
      </p:sp>
    </p:spTree>
    <p:extLst>
      <p:ext uri="{BB962C8B-B14F-4D97-AF65-F5344CB8AC3E}">
        <p14:creationId xmlns:p14="http://schemas.microsoft.com/office/powerpoint/2010/main" val="3627298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23729-77CF-904C-B44E-84D54F157F96}"/>
              </a:ext>
            </a:extLst>
          </p:cNvPr>
          <p:cNvSpPr>
            <a:spLocks noGrp="1"/>
          </p:cNvSpPr>
          <p:nvPr>
            <p:ph type="ctrTitle"/>
          </p:nvPr>
        </p:nvSpPr>
        <p:spPr>
          <a:xfrm>
            <a:off x="1676400" y="1646134"/>
            <a:ext cx="10058400" cy="1639508"/>
          </a:xfrm>
        </p:spPr>
        <p:txBody>
          <a:bodyPr anchor="b">
            <a:normAutofit/>
          </a:bodyPr>
          <a:lstStyle>
            <a:lvl1pPr algn="ctr">
              <a:defRPr sz="4000"/>
            </a:lvl1pPr>
          </a:lstStyle>
          <a:p>
            <a:r>
              <a:rPr lang="en-US" dirty="0"/>
              <a:t>Click to edit Master title style</a:t>
            </a:r>
          </a:p>
        </p:txBody>
      </p:sp>
      <p:sp>
        <p:nvSpPr>
          <p:cNvPr id="3" name="Subtitle 2">
            <a:extLst>
              <a:ext uri="{FF2B5EF4-FFF2-40B4-BE49-F238E27FC236}">
                <a16:creationId xmlns:a16="http://schemas.microsoft.com/office/drawing/2014/main" id="{10167544-B3C5-A044-9B21-D73EEA58DD5F}"/>
              </a:ext>
            </a:extLst>
          </p:cNvPr>
          <p:cNvSpPr>
            <a:spLocks noGrp="1"/>
          </p:cNvSpPr>
          <p:nvPr>
            <p:ph type="subTitle" idx="1"/>
          </p:nvPr>
        </p:nvSpPr>
        <p:spPr>
          <a:xfrm>
            <a:off x="1676400" y="3285643"/>
            <a:ext cx="10058400" cy="4425798"/>
          </a:xfrm>
        </p:spPr>
        <p:txBody>
          <a:bodyPr>
            <a:normAutofit/>
          </a:bodyPr>
          <a:lstStyle>
            <a:lvl1pPr marL="0" indent="0" algn="ctr">
              <a:buNone/>
              <a:defRPr sz="2400" b="1">
                <a:solidFill>
                  <a:srgbClr val="57AC35"/>
                </a:solidFill>
              </a:defRPr>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dirty="0"/>
              <a:t>Click to edit Master subtitle style</a:t>
            </a:r>
          </a:p>
        </p:txBody>
      </p:sp>
      <p:sp>
        <p:nvSpPr>
          <p:cNvPr id="4" name="Date Placeholder 3">
            <a:extLst>
              <a:ext uri="{FF2B5EF4-FFF2-40B4-BE49-F238E27FC236}">
                <a16:creationId xmlns:a16="http://schemas.microsoft.com/office/drawing/2014/main" id="{84CEFE15-3875-2A4E-AE38-3477FD55188A}"/>
              </a:ext>
            </a:extLst>
          </p:cNvPr>
          <p:cNvSpPr>
            <a:spLocks noGrp="1"/>
          </p:cNvSpPr>
          <p:nvPr>
            <p:ph type="dt" sz="half" idx="10"/>
          </p:nvPr>
        </p:nvSpPr>
        <p:spPr/>
        <p:txBody>
          <a:bodyPr/>
          <a:lstStyle/>
          <a:p>
            <a:fld id="{D2DB68F9-8EB2-A248-98A0-349BB3703ED3}" type="datetime1">
              <a:rPr lang="en-US" smtClean="0"/>
              <a:t>7/4/20</a:t>
            </a:fld>
            <a:endParaRPr lang="en-US" dirty="0"/>
          </a:p>
        </p:txBody>
      </p:sp>
      <p:sp>
        <p:nvSpPr>
          <p:cNvPr id="5" name="Footer Placeholder 4">
            <a:extLst>
              <a:ext uri="{FF2B5EF4-FFF2-40B4-BE49-F238E27FC236}">
                <a16:creationId xmlns:a16="http://schemas.microsoft.com/office/drawing/2014/main" id="{84A8E080-C62F-444A-BAAE-725A37E0A5E5}"/>
              </a:ext>
            </a:extLst>
          </p:cNvPr>
          <p:cNvSpPr>
            <a:spLocks noGrp="1"/>
          </p:cNvSpPr>
          <p:nvPr>
            <p:ph type="ftr" sz="quarter" idx="11"/>
          </p:nvPr>
        </p:nvSpPr>
        <p:spPr/>
        <p:txBody>
          <a:bodyPr/>
          <a:lstStyle/>
          <a:p>
            <a:r>
              <a:rPr lang="en-US" dirty="0"/>
              <a:t>Insert Library logo here</a:t>
            </a:r>
          </a:p>
        </p:txBody>
      </p:sp>
      <p:sp>
        <p:nvSpPr>
          <p:cNvPr id="6" name="Slide Number Placeholder 5">
            <a:extLst>
              <a:ext uri="{FF2B5EF4-FFF2-40B4-BE49-F238E27FC236}">
                <a16:creationId xmlns:a16="http://schemas.microsoft.com/office/drawing/2014/main" id="{DE3BEDF2-AC5F-6C49-AF69-4C491AFC1579}"/>
              </a:ext>
            </a:extLst>
          </p:cNvPr>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76200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7773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nested list one column">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3939540" y="9322647"/>
            <a:ext cx="2766060"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
        <p:nvSpPr>
          <p:cNvPr id="6" name="Title 5"/>
          <p:cNvSpPr>
            <a:spLocks noGrp="1"/>
          </p:cNvSpPr>
          <p:nvPr>
            <p:ph type="title"/>
          </p:nvPr>
        </p:nvSpPr>
        <p:spPr>
          <a:xfrm>
            <a:off x="922020" y="2047716"/>
            <a:ext cx="11567160" cy="481281"/>
          </a:xfrm>
        </p:spPr>
        <p:txBody>
          <a:bodyPr anchor="t" anchorCtr="0">
            <a:noAutofit/>
          </a:bodyPr>
          <a:lstStyle>
            <a:lvl1pPr>
              <a:defRPr sz="2800"/>
            </a:lvl1pPr>
          </a:lstStyle>
          <a:p>
            <a:r>
              <a:rPr lang="en-US" dirty="0"/>
              <a:t>Click to edit Master title style</a:t>
            </a:r>
          </a:p>
        </p:txBody>
      </p:sp>
      <p:sp>
        <p:nvSpPr>
          <p:cNvPr id="7" name="Text Placeholder 2">
            <a:extLst>
              <a:ext uri="{FF2B5EF4-FFF2-40B4-BE49-F238E27FC236}">
                <a16:creationId xmlns:a16="http://schemas.microsoft.com/office/drawing/2014/main" id="{945E6CBC-EB90-A842-A818-468AEF8A6CA2}"/>
              </a:ext>
            </a:extLst>
          </p:cNvPr>
          <p:cNvSpPr>
            <a:spLocks noGrp="1"/>
          </p:cNvSpPr>
          <p:nvPr>
            <p:ph type="body" idx="1"/>
          </p:nvPr>
        </p:nvSpPr>
        <p:spPr>
          <a:xfrm>
            <a:off x="1104153" y="2528997"/>
            <a:ext cx="5239147" cy="381829"/>
          </a:xfrm>
        </p:spPr>
        <p:txBody>
          <a:bodyPr anchor="t" anchorCtr="0">
            <a:noAutofit/>
          </a:bodyPr>
          <a:lstStyle>
            <a:lvl1pPr marL="0" indent="0">
              <a:buNone/>
              <a:defRPr sz="2400" b="1">
                <a:solidFill>
                  <a:srgbClr val="57AC35"/>
                </a:solidFill>
              </a:defRPr>
            </a:lvl1pPr>
            <a:lvl2pPr marL="388592" indent="0">
              <a:buNone/>
              <a:defRPr sz="1700" b="1"/>
            </a:lvl2pPr>
            <a:lvl3pPr marL="777184" indent="0">
              <a:buNone/>
              <a:defRPr sz="1530" b="1"/>
            </a:lvl3pPr>
            <a:lvl4pPr marL="1165775" indent="0">
              <a:buNone/>
              <a:defRPr sz="1360" b="1"/>
            </a:lvl4pPr>
            <a:lvl5pPr marL="1554367" indent="0">
              <a:buNone/>
              <a:defRPr sz="1360" b="1"/>
            </a:lvl5pPr>
            <a:lvl6pPr marL="1942959" indent="0">
              <a:buNone/>
              <a:defRPr sz="1360" b="1"/>
            </a:lvl6pPr>
            <a:lvl7pPr marL="2331550" indent="0">
              <a:buNone/>
              <a:defRPr sz="1360" b="1"/>
            </a:lvl7pPr>
            <a:lvl8pPr marL="2720142" indent="0">
              <a:buNone/>
              <a:defRPr sz="1360" b="1"/>
            </a:lvl8pPr>
            <a:lvl9pPr marL="3108734" indent="0">
              <a:buNone/>
              <a:defRPr sz="1360" b="1"/>
            </a:lvl9pPr>
          </a:lstStyle>
          <a:p>
            <a:pPr lvl="0"/>
            <a:r>
              <a:rPr lang="en-US" dirty="0"/>
              <a:t>Click to edit Master text styles</a:t>
            </a:r>
          </a:p>
        </p:txBody>
      </p:sp>
      <p:sp>
        <p:nvSpPr>
          <p:cNvPr id="8" name="Text Placeholder 2">
            <a:extLst>
              <a:ext uri="{FF2B5EF4-FFF2-40B4-BE49-F238E27FC236}">
                <a16:creationId xmlns:a16="http://schemas.microsoft.com/office/drawing/2014/main" id="{EBB8D4DF-24DD-1D4D-AC04-323EE88BB868}"/>
              </a:ext>
            </a:extLst>
          </p:cNvPr>
          <p:cNvSpPr>
            <a:spLocks noGrp="1"/>
          </p:cNvSpPr>
          <p:nvPr>
            <p:ph idx="13" hasCustomPrompt="1"/>
          </p:nvPr>
        </p:nvSpPr>
        <p:spPr>
          <a:xfrm>
            <a:off x="1471489" y="3613831"/>
            <a:ext cx="9808382" cy="1364594"/>
          </a:xfrm>
          <a:prstGeom prst="rect">
            <a:avLst/>
          </a:prstGeom>
        </p:spPr>
        <p:txBody>
          <a:bodyPr vert="horz" lIns="91440" tIns="45720" rIns="91440" bIns="45720" rtlCol="0">
            <a:noAutofit/>
          </a:bodyPr>
          <a:lstStyle>
            <a:lvl1pPr>
              <a:defRPr sz="2400"/>
            </a:lvl1pPr>
            <a:lvl2pPr>
              <a:defRPr sz="24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12">
            <a:extLst>
              <a:ext uri="{FF2B5EF4-FFF2-40B4-BE49-F238E27FC236}">
                <a16:creationId xmlns:a16="http://schemas.microsoft.com/office/drawing/2014/main" id="{C7BE3D46-2710-C34C-9DD1-E02FADD3B178}"/>
              </a:ext>
            </a:extLst>
          </p:cNvPr>
          <p:cNvSpPr>
            <a:spLocks noGrp="1"/>
          </p:cNvSpPr>
          <p:nvPr>
            <p:ph type="body" sz="quarter" idx="14"/>
          </p:nvPr>
        </p:nvSpPr>
        <p:spPr>
          <a:xfrm>
            <a:off x="1378904" y="2932730"/>
            <a:ext cx="10241927" cy="381829"/>
          </a:xfrm>
        </p:spPr>
        <p:txBody>
          <a:bodyPr>
            <a:noAutofit/>
          </a:bodyPr>
          <a:lstStyle>
            <a:lvl1pPr marL="0" indent="0" algn="l">
              <a:buNone/>
              <a:defRPr sz="2400" b="1"/>
            </a:lvl1pPr>
            <a:lvl2pPr marL="233155" indent="0" algn="l">
              <a:buNone/>
              <a:defRPr/>
            </a:lvl2pPr>
            <a:lvl3pPr marL="466310" indent="0" algn="l">
              <a:buNone/>
              <a:defRPr/>
            </a:lvl3pPr>
            <a:lvl4pPr marL="699465" indent="0" algn="l">
              <a:buNone/>
              <a:defRPr/>
            </a:lvl4pPr>
            <a:lvl5pPr marL="932620" indent="0" algn="l">
              <a:buNone/>
              <a:defRPr/>
            </a:lvl5pPr>
          </a:lstStyle>
          <a:p>
            <a:pPr lvl="0"/>
            <a:r>
              <a:rPr lang="en-US" dirty="0"/>
              <a:t>Click to edit Master text styles</a:t>
            </a:r>
          </a:p>
        </p:txBody>
      </p:sp>
      <p:sp>
        <p:nvSpPr>
          <p:cNvPr id="17" name="Text Placeholder 16">
            <a:extLst>
              <a:ext uri="{FF2B5EF4-FFF2-40B4-BE49-F238E27FC236}">
                <a16:creationId xmlns:a16="http://schemas.microsoft.com/office/drawing/2014/main" id="{682E84B9-3CE9-EA48-8C9B-CCF1B5FA5E0F}"/>
              </a:ext>
            </a:extLst>
          </p:cNvPr>
          <p:cNvSpPr>
            <a:spLocks noGrp="1"/>
          </p:cNvSpPr>
          <p:nvPr>
            <p:ph type="body" sz="quarter" idx="15"/>
          </p:nvPr>
        </p:nvSpPr>
        <p:spPr>
          <a:xfrm>
            <a:off x="1378904" y="3336777"/>
            <a:ext cx="10241927" cy="277054"/>
          </a:xfrm>
        </p:spPr>
        <p:txBody>
          <a:bodyPr>
            <a:noAutofit/>
          </a:bodyPr>
          <a:lstStyle>
            <a:lvl1pPr marL="0" indent="0">
              <a:buNone/>
              <a:defRPr sz="1800"/>
            </a:lvl1pPr>
            <a:lvl2pPr marL="233155" indent="0">
              <a:buNone/>
              <a:defRPr sz="1100"/>
            </a:lvl2pPr>
            <a:lvl3pPr marL="466310" indent="0">
              <a:buNone/>
              <a:defRPr sz="1100"/>
            </a:lvl3pPr>
            <a:lvl4pPr marL="699465" indent="0">
              <a:buNone/>
              <a:defRPr sz="1100"/>
            </a:lvl4pPr>
            <a:lvl5pPr marL="932620" indent="0">
              <a:buNone/>
              <a:defRPr sz="1100"/>
            </a:lvl5pPr>
          </a:lstStyle>
          <a:p>
            <a:pPr lvl="0"/>
            <a:r>
              <a:rPr lang="en-US" dirty="0"/>
              <a:t>Click to edit Master text styles</a:t>
            </a:r>
          </a:p>
        </p:txBody>
      </p:sp>
      <p:sp>
        <p:nvSpPr>
          <p:cNvPr id="19" name="Text Placeholder 18">
            <a:extLst>
              <a:ext uri="{FF2B5EF4-FFF2-40B4-BE49-F238E27FC236}">
                <a16:creationId xmlns:a16="http://schemas.microsoft.com/office/drawing/2014/main" id="{89DFB330-44EA-1A4F-AE4F-288EC1DE87F9}"/>
              </a:ext>
            </a:extLst>
          </p:cNvPr>
          <p:cNvSpPr>
            <a:spLocks noGrp="1"/>
          </p:cNvSpPr>
          <p:nvPr>
            <p:ph type="body" sz="quarter" idx="16"/>
          </p:nvPr>
        </p:nvSpPr>
        <p:spPr>
          <a:xfrm>
            <a:off x="1472754" y="5307016"/>
            <a:ext cx="9806392" cy="1887537"/>
          </a:xfrm>
        </p:spPr>
        <p:txBody>
          <a:bodyPr>
            <a:noAutofit/>
          </a:bodyPr>
          <a:lstStyle>
            <a:lvl1pPr marL="228583" indent="-228583">
              <a:buSzPct val="125000"/>
              <a:buFont typeface="+mj-lt"/>
              <a:buAutoNum type="arabicPeriod"/>
              <a:defRPr sz="2400"/>
            </a:lvl1pPr>
            <a:lvl2pPr marL="461739" indent="-228583">
              <a:buSzPct val="125000"/>
              <a:buFont typeface="+mj-lt"/>
              <a:buAutoNum type="arabicPeriod"/>
              <a:defRPr sz="2400"/>
            </a:lvl2pPr>
            <a:lvl3pPr marL="694894" indent="-228583">
              <a:buSzPct val="125000"/>
              <a:buFont typeface="+mj-lt"/>
              <a:buAutoNum type="arabicPeriod"/>
              <a:defRPr/>
            </a:lvl3pPr>
            <a:lvl4pPr marL="928048" indent="-228583">
              <a:buSzPct val="125000"/>
              <a:buFont typeface="+mj-lt"/>
              <a:buAutoNum type="arabicPeriod"/>
              <a:defRPr/>
            </a:lvl4pPr>
            <a:lvl5pPr marL="1161203" indent="-228583">
              <a:buSzPct val="125000"/>
              <a:buFont typeface="+mj-lt"/>
              <a:buAutoNum type="arabicPerio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Date Placeholder 4">
            <a:extLst>
              <a:ext uri="{FF2B5EF4-FFF2-40B4-BE49-F238E27FC236}">
                <a16:creationId xmlns:a16="http://schemas.microsoft.com/office/drawing/2014/main" id="{0801902E-96E9-8B43-88F7-3673BB3D8015}"/>
              </a:ext>
            </a:extLst>
          </p:cNvPr>
          <p:cNvSpPr>
            <a:spLocks noGrp="1"/>
          </p:cNvSpPr>
          <p:nvPr>
            <p:ph type="dt" sz="half" idx="10"/>
          </p:nvPr>
        </p:nvSpPr>
        <p:spPr>
          <a:xfrm>
            <a:off x="922020" y="9322647"/>
            <a:ext cx="3017520" cy="535517"/>
          </a:xfrm>
        </p:spPr>
        <p:txBody>
          <a:bodyPr/>
          <a:lstStyle/>
          <a:p>
            <a:fld id="{60508601-1532-6D46-949B-361C11077330}" type="datetime1">
              <a:rPr lang="en-US" smtClean="0"/>
              <a:t>7/4/20</a:t>
            </a:fld>
            <a:endParaRPr lang="en-US"/>
          </a:p>
        </p:txBody>
      </p:sp>
      <p:sp>
        <p:nvSpPr>
          <p:cNvPr id="10" name="Footer Placeholder 5">
            <a:extLst>
              <a:ext uri="{FF2B5EF4-FFF2-40B4-BE49-F238E27FC236}">
                <a16:creationId xmlns:a16="http://schemas.microsoft.com/office/drawing/2014/main" id="{D54931D9-0EB2-CF40-9993-146DED2E2CBF}"/>
              </a:ext>
            </a:extLst>
          </p:cNvPr>
          <p:cNvSpPr>
            <a:spLocks noGrp="1"/>
          </p:cNvSpPr>
          <p:nvPr>
            <p:ph type="ftr" sz="quarter" idx="11"/>
          </p:nvPr>
        </p:nvSpPr>
        <p:spPr>
          <a:xfrm>
            <a:off x="7962900" y="9322647"/>
            <a:ext cx="4526280" cy="535517"/>
          </a:xfrm>
        </p:spPr>
        <p:txBody>
          <a:bodyPr/>
          <a:lstStyle/>
          <a:p>
            <a:r>
              <a:rPr lang="en-US"/>
              <a:t>Insert Library logo here</a:t>
            </a:r>
            <a:endParaRPr lang="en-US" dirty="0"/>
          </a:p>
        </p:txBody>
      </p:sp>
    </p:spTree>
    <p:extLst>
      <p:ext uri="{BB962C8B-B14F-4D97-AF65-F5344CB8AC3E}">
        <p14:creationId xmlns:p14="http://schemas.microsoft.com/office/powerpoint/2010/main" val="20237615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nested list two column">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3939540" y="9318774"/>
            <a:ext cx="3017520"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
        <p:nvSpPr>
          <p:cNvPr id="6" name="Title 5"/>
          <p:cNvSpPr>
            <a:spLocks noGrp="1"/>
          </p:cNvSpPr>
          <p:nvPr>
            <p:ph type="title"/>
          </p:nvPr>
        </p:nvSpPr>
        <p:spPr>
          <a:xfrm>
            <a:off x="922020" y="2047716"/>
            <a:ext cx="5421280" cy="459063"/>
          </a:xfrm>
        </p:spPr>
        <p:txBody>
          <a:bodyPr anchor="t" anchorCtr="0">
            <a:noAutofit/>
          </a:bodyPr>
          <a:lstStyle>
            <a:lvl1pPr>
              <a:defRPr sz="2800"/>
            </a:lvl1pPr>
          </a:lstStyle>
          <a:p>
            <a:r>
              <a:rPr lang="en-US" dirty="0"/>
              <a:t>Click to edit Master title style</a:t>
            </a:r>
          </a:p>
        </p:txBody>
      </p:sp>
      <p:sp>
        <p:nvSpPr>
          <p:cNvPr id="7" name="Text Placeholder 2">
            <a:extLst>
              <a:ext uri="{FF2B5EF4-FFF2-40B4-BE49-F238E27FC236}">
                <a16:creationId xmlns:a16="http://schemas.microsoft.com/office/drawing/2014/main" id="{945E6CBC-EB90-A842-A818-468AEF8A6CA2}"/>
              </a:ext>
            </a:extLst>
          </p:cNvPr>
          <p:cNvSpPr>
            <a:spLocks noGrp="1"/>
          </p:cNvSpPr>
          <p:nvPr>
            <p:ph type="body" idx="1"/>
          </p:nvPr>
        </p:nvSpPr>
        <p:spPr>
          <a:xfrm>
            <a:off x="1104153" y="2528997"/>
            <a:ext cx="5239147" cy="381829"/>
          </a:xfrm>
        </p:spPr>
        <p:txBody>
          <a:bodyPr anchor="t" anchorCtr="0">
            <a:noAutofit/>
          </a:bodyPr>
          <a:lstStyle>
            <a:lvl1pPr marL="0" indent="0">
              <a:buNone/>
              <a:defRPr sz="2400" b="1">
                <a:solidFill>
                  <a:srgbClr val="57AC35"/>
                </a:solidFill>
              </a:defRPr>
            </a:lvl1pPr>
            <a:lvl2pPr marL="388592" indent="0">
              <a:buNone/>
              <a:defRPr sz="1700" b="1"/>
            </a:lvl2pPr>
            <a:lvl3pPr marL="777184" indent="0">
              <a:buNone/>
              <a:defRPr sz="1530" b="1"/>
            </a:lvl3pPr>
            <a:lvl4pPr marL="1165775" indent="0">
              <a:buNone/>
              <a:defRPr sz="1360" b="1"/>
            </a:lvl4pPr>
            <a:lvl5pPr marL="1554367" indent="0">
              <a:buNone/>
              <a:defRPr sz="1360" b="1"/>
            </a:lvl5pPr>
            <a:lvl6pPr marL="1942959" indent="0">
              <a:buNone/>
              <a:defRPr sz="1360" b="1"/>
            </a:lvl6pPr>
            <a:lvl7pPr marL="2331550" indent="0">
              <a:buNone/>
              <a:defRPr sz="1360" b="1"/>
            </a:lvl7pPr>
            <a:lvl8pPr marL="2720142" indent="0">
              <a:buNone/>
              <a:defRPr sz="1360" b="1"/>
            </a:lvl8pPr>
            <a:lvl9pPr marL="3108734" indent="0">
              <a:buNone/>
              <a:defRPr sz="1360" b="1"/>
            </a:lvl9pPr>
          </a:lstStyle>
          <a:p>
            <a:pPr lvl="0"/>
            <a:r>
              <a:rPr lang="en-US" dirty="0"/>
              <a:t>Click to edit Master text styles</a:t>
            </a:r>
          </a:p>
        </p:txBody>
      </p:sp>
      <p:sp>
        <p:nvSpPr>
          <p:cNvPr id="8" name="Text Placeholder 2">
            <a:extLst>
              <a:ext uri="{FF2B5EF4-FFF2-40B4-BE49-F238E27FC236}">
                <a16:creationId xmlns:a16="http://schemas.microsoft.com/office/drawing/2014/main" id="{EBB8D4DF-24DD-1D4D-AC04-323EE88BB868}"/>
              </a:ext>
            </a:extLst>
          </p:cNvPr>
          <p:cNvSpPr>
            <a:spLocks noGrp="1"/>
          </p:cNvSpPr>
          <p:nvPr>
            <p:ph idx="13" hasCustomPrompt="1"/>
          </p:nvPr>
        </p:nvSpPr>
        <p:spPr>
          <a:xfrm>
            <a:off x="1471489" y="3350359"/>
            <a:ext cx="4871811" cy="1415369"/>
          </a:xfrm>
          <a:prstGeom prst="rect">
            <a:avLst/>
          </a:prstGeom>
        </p:spPr>
        <p:txBody>
          <a:bodyPr vert="horz" lIns="91440" tIns="45720" rIns="91440" bIns="45720" rtlCol="0">
            <a:noAutofit/>
          </a:bodyPr>
          <a:lstStyle>
            <a:lvl1pPr>
              <a:defRPr sz="2400"/>
            </a:lvl1pPr>
            <a:lvl2pPr>
              <a:defRPr sz="24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12">
            <a:extLst>
              <a:ext uri="{FF2B5EF4-FFF2-40B4-BE49-F238E27FC236}">
                <a16:creationId xmlns:a16="http://schemas.microsoft.com/office/drawing/2014/main" id="{C7BE3D46-2710-C34C-9DD1-E02FADD3B178}"/>
              </a:ext>
            </a:extLst>
          </p:cNvPr>
          <p:cNvSpPr>
            <a:spLocks noGrp="1"/>
          </p:cNvSpPr>
          <p:nvPr>
            <p:ph type="body" sz="quarter" idx="14"/>
          </p:nvPr>
        </p:nvSpPr>
        <p:spPr>
          <a:xfrm>
            <a:off x="1378905" y="2932730"/>
            <a:ext cx="4964396" cy="381829"/>
          </a:xfrm>
        </p:spPr>
        <p:txBody>
          <a:bodyPr>
            <a:noAutofit/>
          </a:bodyPr>
          <a:lstStyle>
            <a:lvl1pPr marL="0" indent="0" algn="l">
              <a:buNone/>
              <a:defRPr sz="2400" b="1"/>
            </a:lvl1pPr>
            <a:lvl2pPr marL="233155" indent="0" algn="l">
              <a:buNone/>
              <a:defRPr/>
            </a:lvl2pPr>
            <a:lvl3pPr marL="466310" indent="0" algn="l">
              <a:buNone/>
              <a:defRPr/>
            </a:lvl3pPr>
            <a:lvl4pPr marL="699465" indent="0" algn="l">
              <a:buNone/>
              <a:defRPr/>
            </a:lvl4pPr>
            <a:lvl5pPr marL="932620" indent="0" algn="l">
              <a:buNone/>
              <a:defRPr/>
            </a:lvl5pPr>
          </a:lstStyle>
          <a:p>
            <a:pPr lvl="0"/>
            <a:r>
              <a:rPr lang="en-US" dirty="0"/>
              <a:t>Click to edit Master text styles</a:t>
            </a:r>
          </a:p>
        </p:txBody>
      </p:sp>
      <p:sp>
        <p:nvSpPr>
          <p:cNvPr id="17" name="Text Placeholder 16">
            <a:extLst>
              <a:ext uri="{FF2B5EF4-FFF2-40B4-BE49-F238E27FC236}">
                <a16:creationId xmlns:a16="http://schemas.microsoft.com/office/drawing/2014/main" id="{682E84B9-3CE9-EA48-8C9B-CCF1B5FA5E0F}"/>
              </a:ext>
            </a:extLst>
          </p:cNvPr>
          <p:cNvSpPr>
            <a:spLocks noGrp="1"/>
          </p:cNvSpPr>
          <p:nvPr>
            <p:ph type="body" sz="quarter" idx="15"/>
          </p:nvPr>
        </p:nvSpPr>
        <p:spPr>
          <a:xfrm>
            <a:off x="1332144" y="8301734"/>
            <a:ext cx="4964396" cy="381829"/>
          </a:xfrm>
        </p:spPr>
        <p:txBody>
          <a:bodyPr>
            <a:noAutofit/>
          </a:bodyPr>
          <a:lstStyle>
            <a:lvl1pPr marL="0" indent="0">
              <a:buNone/>
              <a:defRPr sz="1800"/>
            </a:lvl1pPr>
            <a:lvl2pPr marL="233155" indent="0">
              <a:buNone/>
              <a:defRPr sz="1100"/>
            </a:lvl2pPr>
            <a:lvl3pPr marL="466310" indent="0">
              <a:buNone/>
              <a:defRPr sz="1100"/>
            </a:lvl3pPr>
            <a:lvl4pPr marL="699465" indent="0">
              <a:buNone/>
              <a:defRPr sz="1100"/>
            </a:lvl4pPr>
            <a:lvl5pPr marL="932620" indent="0">
              <a:buNone/>
              <a:defRPr sz="1100"/>
            </a:lvl5pPr>
          </a:lstStyle>
          <a:p>
            <a:pPr lvl="0"/>
            <a:r>
              <a:rPr lang="en-US" dirty="0"/>
              <a:t>Click to edit Master text styles</a:t>
            </a:r>
          </a:p>
        </p:txBody>
      </p:sp>
      <p:sp>
        <p:nvSpPr>
          <p:cNvPr id="19" name="Text Placeholder 18">
            <a:extLst>
              <a:ext uri="{FF2B5EF4-FFF2-40B4-BE49-F238E27FC236}">
                <a16:creationId xmlns:a16="http://schemas.microsoft.com/office/drawing/2014/main" id="{89DFB330-44EA-1A4F-AE4F-288EC1DE87F9}"/>
              </a:ext>
            </a:extLst>
          </p:cNvPr>
          <p:cNvSpPr>
            <a:spLocks noGrp="1"/>
          </p:cNvSpPr>
          <p:nvPr>
            <p:ph type="body" sz="quarter" idx="16"/>
          </p:nvPr>
        </p:nvSpPr>
        <p:spPr>
          <a:xfrm>
            <a:off x="1472754" y="5043545"/>
            <a:ext cx="4870546" cy="1897258"/>
          </a:xfrm>
        </p:spPr>
        <p:txBody>
          <a:bodyPr>
            <a:noAutofit/>
          </a:bodyPr>
          <a:lstStyle>
            <a:lvl1pPr marL="228583" indent="-228583">
              <a:buSzPct val="125000"/>
              <a:buFont typeface="+mj-lt"/>
              <a:buAutoNum type="arabicPeriod"/>
              <a:defRPr sz="2400"/>
            </a:lvl1pPr>
            <a:lvl2pPr marL="461739" indent="-228583">
              <a:buSzPct val="125000"/>
              <a:buFont typeface="+mj-lt"/>
              <a:buAutoNum type="arabicPeriod"/>
              <a:defRPr sz="2400"/>
            </a:lvl2pPr>
            <a:lvl3pPr marL="694894" indent="-228583">
              <a:buSzPct val="125000"/>
              <a:buFont typeface="+mj-lt"/>
              <a:buAutoNum type="arabicPeriod"/>
              <a:defRPr/>
            </a:lvl3pPr>
            <a:lvl4pPr marL="928048" indent="-228583">
              <a:buSzPct val="125000"/>
              <a:buFont typeface="+mj-lt"/>
              <a:buAutoNum type="arabicPeriod"/>
              <a:defRPr/>
            </a:lvl4pPr>
            <a:lvl5pPr marL="1161203" indent="-228583">
              <a:buSzPct val="125000"/>
              <a:buFont typeface="+mj-lt"/>
              <a:buAutoNum type="arabicPerio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Date Placeholder 4">
            <a:extLst>
              <a:ext uri="{FF2B5EF4-FFF2-40B4-BE49-F238E27FC236}">
                <a16:creationId xmlns:a16="http://schemas.microsoft.com/office/drawing/2014/main" id="{0801902E-96E9-8B43-88F7-3673BB3D8015}"/>
              </a:ext>
            </a:extLst>
          </p:cNvPr>
          <p:cNvSpPr>
            <a:spLocks noGrp="1"/>
          </p:cNvSpPr>
          <p:nvPr>
            <p:ph type="dt" sz="half" idx="10"/>
          </p:nvPr>
        </p:nvSpPr>
        <p:spPr>
          <a:xfrm>
            <a:off x="922020" y="9322647"/>
            <a:ext cx="3017520" cy="535517"/>
          </a:xfrm>
        </p:spPr>
        <p:txBody>
          <a:bodyPr/>
          <a:lstStyle/>
          <a:p>
            <a:fld id="{60508601-1532-6D46-949B-361C11077330}" type="datetime1">
              <a:rPr lang="en-US" smtClean="0"/>
              <a:t>7/4/20</a:t>
            </a:fld>
            <a:endParaRPr lang="en-US"/>
          </a:p>
        </p:txBody>
      </p:sp>
      <p:sp>
        <p:nvSpPr>
          <p:cNvPr id="10" name="Footer Placeholder 5">
            <a:extLst>
              <a:ext uri="{FF2B5EF4-FFF2-40B4-BE49-F238E27FC236}">
                <a16:creationId xmlns:a16="http://schemas.microsoft.com/office/drawing/2014/main" id="{D54931D9-0EB2-CF40-9993-146DED2E2CBF}"/>
              </a:ext>
            </a:extLst>
          </p:cNvPr>
          <p:cNvSpPr>
            <a:spLocks noGrp="1"/>
          </p:cNvSpPr>
          <p:nvPr>
            <p:ph type="ftr" sz="quarter" idx="11"/>
          </p:nvPr>
        </p:nvSpPr>
        <p:spPr>
          <a:xfrm>
            <a:off x="7962900" y="9324783"/>
            <a:ext cx="4526280" cy="535517"/>
          </a:xfrm>
        </p:spPr>
        <p:txBody>
          <a:bodyPr/>
          <a:lstStyle/>
          <a:p>
            <a:r>
              <a:rPr lang="en-US"/>
              <a:t>Insert Library logo here</a:t>
            </a:r>
            <a:endParaRPr lang="en-US" dirty="0"/>
          </a:p>
        </p:txBody>
      </p:sp>
      <p:sp>
        <p:nvSpPr>
          <p:cNvPr id="11" name="Text Placeholder 2">
            <a:extLst>
              <a:ext uri="{FF2B5EF4-FFF2-40B4-BE49-F238E27FC236}">
                <a16:creationId xmlns:a16="http://schemas.microsoft.com/office/drawing/2014/main" id="{A22BE20D-F4CD-CB44-9A53-DFA87C5E9F5A}"/>
              </a:ext>
            </a:extLst>
          </p:cNvPr>
          <p:cNvSpPr>
            <a:spLocks noGrp="1"/>
          </p:cNvSpPr>
          <p:nvPr>
            <p:ph type="body" idx="17"/>
          </p:nvPr>
        </p:nvSpPr>
        <p:spPr>
          <a:xfrm>
            <a:off x="6793148" y="2550901"/>
            <a:ext cx="5239147" cy="381829"/>
          </a:xfrm>
        </p:spPr>
        <p:txBody>
          <a:bodyPr anchor="t" anchorCtr="0">
            <a:noAutofit/>
          </a:bodyPr>
          <a:lstStyle>
            <a:lvl1pPr marL="0" indent="0">
              <a:buNone/>
              <a:defRPr sz="2400" b="1">
                <a:solidFill>
                  <a:srgbClr val="57AC35"/>
                </a:solidFill>
              </a:defRPr>
            </a:lvl1pPr>
            <a:lvl2pPr marL="388592" indent="0">
              <a:buNone/>
              <a:defRPr sz="1700" b="1"/>
            </a:lvl2pPr>
            <a:lvl3pPr marL="777184" indent="0">
              <a:buNone/>
              <a:defRPr sz="1530" b="1"/>
            </a:lvl3pPr>
            <a:lvl4pPr marL="1165775" indent="0">
              <a:buNone/>
              <a:defRPr sz="1360" b="1"/>
            </a:lvl4pPr>
            <a:lvl5pPr marL="1554367" indent="0">
              <a:buNone/>
              <a:defRPr sz="1360" b="1"/>
            </a:lvl5pPr>
            <a:lvl6pPr marL="1942959" indent="0">
              <a:buNone/>
              <a:defRPr sz="1360" b="1"/>
            </a:lvl6pPr>
            <a:lvl7pPr marL="2331550" indent="0">
              <a:buNone/>
              <a:defRPr sz="1360" b="1"/>
            </a:lvl7pPr>
            <a:lvl8pPr marL="2720142" indent="0">
              <a:buNone/>
              <a:defRPr sz="1360" b="1"/>
            </a:lvl8pPr>
            <a:lvl9pPr marL="3108734" indent="0">
              <a:buNone/>
              <a:defRPr sz="1360" b="1"/>
            </a:lvl9pPr>
          </a:lstStyle>
          <a:p>
            <a:pPr lvl="0"/>
            <a:r>
              <a:rPr lang="en-US" dirty="0"/>
              <a:t>Click to edit Master text styles</a:t>
            </a:r>
          </a:p>
        </p:txBody>
      </p:sp>
      <p:sp>
        <p:nvSpPr>
          <p:cNvPr id="12" name="Text Placeholder 2">
            <a:extLst>
              <a:ext uri="{FF2B5EF4-FFF2-40B4-BE49-F238E27FC236}">
                <a16:creationId xmlns:a16="http://schemas.microsoft.com/office/drawing/2014/main" id="{0B83A8A0-3C76-EA49-94AA-921218C5AD0A}"/>
              </a:ext>
            </a:extLst>
          </p:cNvPr>
          <p:cNvSpPr>
            <a:spLocks noGrp="1"/>
          </p:cNvSpPr>
          <p:nvPr>
            <p:ph idx="18" hasCustomPrompt="1"/>
          </p:nvPr>
        </p:nvSpPr>
        <p:spPr>
          <a:xfrm>
            <a:off x="7160484" y="3328141"/>
            <a:ext cx="4871811" cy="1415369"/>
          </a:xfrm>
          <a:prstGeom prst="rect">
            <a:avLst/>
          </a:prstGeom>
        </p:spPr>
        <p:txBody>
          <a:bodyPr vert="horz" lIns="91440" tIns="45720" rIns="91440" bIns="45720" rtlCol="0">
            <a:noAutofit/>
          </a:bodyPr>
          <a:lstStyle>
            <a:lvl1pPr>
              <a:defRPr sz="2400"/>
            </a:lvl1pPr>
            <a:lvl2pPr>
              <a:defRPr sz="24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6">
            <a:extLst>
              <a:ext uri="{FF2B5EF4-FFF2-40B4-BE49-F238E27FC236}">
                <a16:creationId xmlns:a16="http://schemas.microsoft.com/office/drawing/2014/main" id="{88B0117A-072E-A742-B605-4C2300E194AB}"/>
              </a:ext>
            </a:extLst>
          </p:cNvPr>
          <p:cNvSpPr>
            <a:spLocks noGrp="1"/>
          </p:cNvSpPr>
          <p:nvPr>
            <p:ph type="body" sz="quarter" idx="19"/>
          </p:nvPr>
        </p:nvSpPr>
        <p:spPr>
          <a:xfrm>
            <a:off x="7114661" y="8301735"/>
            <a:ext cx="4964396" cy="381829"/>
          </a:xfrm>
        </p:spPr>
        <p:txBody>
          <a:bodyPr>
            <a:noAutofit/>
          </a:bodyPr>
          <a:lstStyle>
            <a:lvl1pPr marL="0" indent="0">
              <a:buNone/>
              <a:defRPr sz="1800"/>
            </a:lvl1pPr>
            <a:lvl2pPr marL="233155" indent="0">
              <a:buNone/>
              <a:defRPr sz="1100"/>
            </a:lvl2pPr>
            <a:lvl3pPr marL="466310" indent="0">
              <a:buNone/>
              <a:defRPr sz="1100"/>
            </a:lvl3pPr>
            <a:lvl4pPr marL="699465" indent="0">
              <a:buNone/>
              <a:defRPr sz="1100"/>
            </a:lvl4pPr>
            <a:lvl5pPr marL="932620" indent="0">
              <a:buNone/>
              <a:defRPr sz="1100"/>
            </a:lvl5pPr>
          </a:lstStyle>
          <a:p>
            <a:pPr lvl="0"/>
            <a:r>
              <a:rPr lang="en-US" dirty="0"/>
              <a:t>Click to edit Master text styles</a:t>
            </a:r>
          </a:p>
        </p:txBody>
      </p:sp>
      <p:sp>
        <p:nvSpPr>
          <p:cNvPr id="15" name="Text Placeholder 18">
            <a:extLst>
              <a:ext uri="{FF2B5EF4-FFF2-40B4-BE49-F238E27FC236}">
                <a16:creationId xmlns:a16="http://schemas.microsoft.com/office/drawing/2014/main" id="{A234209C-969F-2441-8C8F-F23D4CAAA56D}"/>
              </a:ext>
            </a:extLst>
          </p:cNvPr>
          <p:cNvSpPr>
            <a:spLocks noGrp="1"/>
          </p:cNvSpPr>
          <p:nvPr>
            <p:ph type="body" sz="quarter" idx="20"/>
          </p:nvPr>
        </p:nvSpPr>
        <p:spPr>
          <a:xfrm>
            <a:off x="7161749" y="5021327"/>
            <a:ext cx="4870546" cy="1897258"/>
          </a:xfrm>
        </p:spPr>
        <p:txBody>
          <a:bodyPr>
            <a:noAutofit/>
          </a:bodyPr>
          <a:lstStyle>
            <a:lvl1pPr marL="228583" indent="-228583">
              <a:buSzPct val="125000"/>
              <a:buFont typeface="+mj-lt"/>
              <a:buAutoNum type="arabicPeriod"/>
              <a:defRPr sz="2400"/>
            </a:lvl1pPr>
            <a:lvl2pPr marL="461739" indent="-228583">
              <a:buSzPct val="125000"/>
              <a:buFont typeface="+mj-lt"/>
              <a:buAutoNum type="arabicPeriod"/>
              <a:defRPr sz="2400"/>
            </a:lvl2pPr>
            <a:lvl3pPr marL="694894" indent="-228583">
              <a:buSzPct val="125000"/>
              <a:buFont typeface="+mj-lt"/>
              <a:buAutoNum type="arabicPeriod"/>
              <a:defRPr/>
            </a:lvl3pPr>
            <a:lvl4pPr marL="928048" indent="-228583">
              <a:buSzPct val="125000"/>
              <a:buFont typeface="+mj-lt"/>
              <a:buAutoNum type="arabicPeriod"/>
              <a:defRPr/>
            </a:lvl4pPr>
            <a:lvl5pPr marL="1161203" indent="-228583">
              <a:buSzPct val="125000"/>
              <a:buFont typeface="+mj-lt"/>
              <a:buAutoNum type="arabicPerio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 Placeholder 12">
            <a:extLst>
              <a:ext uri="{FF2B5EF4-FFF2-40B4-BE49-F238E27FC236}">
                <a16:creationId xmlns:a16="http://schemas.microsoft.com/office/drawing/2014/main" id="{C5DC9177-F705-EF4C-8D81-CC3BB51D193C}"/>
              </a:ext>
            </a:extLst>
          </p:cNvPr>
          <p:cNvSpPr>
            <a:spLocks noGrp="1"/>
          </p:cNvSpPr>
          <p:nvPr>
            <p:ph type="body" sz="quarter" idx="21"/>
          </p:nvPr>
        </p:nvSpPr>
        <p:spPr>
          <a:xfrm>
            <a:off x="7067899" y="2910668"/>
            <a:ext cx="4964396" cy="381829"/>
          </a:xfrm>
        </p:spPr>
        <p:txBody>
          <a:bodyPr>
            <a:noAutofit/>
          </a:bodyPr>
          <a:lstStyle>
            <a:lvl1pPr marL="0" indent="0" algn="l">
              <a:buNone/>
              <a:defRPr sz="2400" b="1"/>
            </a:lvl1pPr>
            <a:lvl2pPr marL="233155" indent="0" algn="l">
              <a:buNone/>
              <a:defRPr/>
            </a:lvl2pPr>
            <a:lvl3pPr marL="466310" indent="0" algn="l">
              <a:buNone/>
              <a:defRPr/>
            </a:lvl3pPr>
            <a:lvl4pPr marL="699465" indent="0" algn="l">
              <a:buNone/>
              <a:defRPr/>
            </a:lvl4pPr>
            <a:lvl5pPr marL="932620" indent="0" algn="l">
              <a:buNone/>
              <a:defRPr/>
            </a:lvl5pPr>
          </a:lstStyle>
          <a:p>
            <a:pPr lvl="0"/>
            <a:r>
              <a:rPr lang="en-US" dirty="0"/>
              <a:t>Click to edit Master text styles</a:t>
            </a:r>
          </a:p>
        </p:txBody>
      </p:sp>
    </p:spTree>
    <p:extLst>
      <p:ext uri="{BB962C8B-B14F-4D97-AF65-F5344CB8AC3E}">
        <p14:creationId xmlns:p14="http://schemas.microsoft.com/office/powerpoint/2010/main" val="3529099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8B378-52F1-DE4E-934D-56A2B4BE76A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22894B-0DBB-FB49-A834-A61F925366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0A0757-9FF8-4A4A-88B0-54C9E51DA9AF}"/>
              </a:ext>
            </a:extLst>
          </p:cNvPr>
          <p:cNvSpPr>
            <a:spLocks noGrp="1"/>
          </p:cNvSpPr>
          <p:nvPr>
            <p:ph type="dt" sz="half" idx="10"/>
          </p:nvPr>
        </p:nvSpPr>
        <p:spPr/>
        <p:txBody>
          <a:bodyPr/>
          <a:lstStyle/>
          <a:p>
            <a:fld id="{046B67B1-21D7-4849-9A8B-0374275E3665}" type="datetime1">
              <a:rPr lang="en-US" smtClean="0"/>
              <a:t>7/4/20</a:t>
            </a:fld>
            <a:endParaRPr lang="en-US"/>
          </a:p>
        </p:txBody>
      </p:sp>
      <p:sp>
        <p:nvSpPr>
          <p:cNvPr id="5" name="Footer Placeholder 4">
            <a:extLst>
              <a:ext uri="{FF2B5EF4-FFF2-40B4-BE49-F238E27FC236}">
                <a16:creationId xmlns:a16="http://schemas.microsoft.com/office/drawing/2014/main" id="{5251CEEB-E214-5D4A-9609-BEB2010AAD40}"/>
              </a:ext>
            </a:extLst>
          </p:cNvPr>
          <p:cNvSpPr>
            <a:spLocks noGrp="1"/>
          </p:cNvSpPr>
          <p:nvPr>
            <p:ph type="ftr" sz="quarter" idx="11"/>
          </p:nvPr>
        </p:nvSpPr>
        <p:spPr>
          <a:xfrm>
            <a:off x="7962900" y="9321411"/>
            <a:ext cx="4526280" cy="535517"/>
          </a:xfrm>
        </p:spPr>
        <p:txBody>
          <a:bodyPr/>
          <a:lstStyle/>
          <a:p>
            <a:r>
              <a:rPr lang="en-US"/>
              <a:t>Insert Library logo here</a:t>
            </a:r>
            <a:endParaRPr lang="en-US" dirty="0"/>
          </a:p>
        </p:txBody>
      </p:sp>
      <p:sp>
        <p:nvSpPr>
          <p:cNvPr id="6" name="Slide Number Placeholder 5">
            <a:extLst>
              <a:ext uri="{FF2B5EF4-FFF2-40B4-BE49-F238E27FC236}">
                <a16:creationId xmlns:a16="http://schemas.microsoft.com/office/drawing/2014/main" id="{4CCCD6E6-28BE-9F4B-8E74-84E2935CE1FD}"/>
              </a:ext>
            </a:extLst>
          </p:cNvPr>
          <p:cNvSpPr>
            <a:spLocks noGrp="1"/>
          </p:cNvSpPr>
          <p:nvPr>
            <p:ph type="sldNum" sz="quarter" idx="12"/>
          </p:nvPr>
        </p:nvSpPr>
        <p:spPr>
          <a:xfrm>
            <a:off x="3939540" y="9321412"/>
            <a:ext cx="3017520" cy="535517"/>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03378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AA3C8-16F9-A14C-915D-288510FE95C4}"/>
              </a:ext>
            </a:extLst>
          </p:cNvPr>
          <p:cNvSpPr>
            <a:spLocks noGrp="1"/>
          </p:cNvSpPr>
          <p:nvPr>
            <p:ph type="title"/>
          </p:nvPr>
        </p:nvSpPr>
        <p:spPr>
          <a:xfrm>
            <a:off x="915035" y="1961771"/>
            <a:ext cx="11567160" cy="700532"/>
          </a:xfrm>
        </p:spPr>
        <p:txBody>
          <a:bodyPr anchor="b">
            <a:normAutofit/>
          </a:bodyPr>
          <a:lstStyle>
            <a:lvl1pPr>
              <a:defRPr sz="3200"/>
            </a:lvl1pPr>
          </a:lstStyle>
          <a:p>
            <a:r>
              <a:rPr lang="en-US" dirty="0"/>
              <a:t>Click to edit Master title style</a:t>
            </a:r>
          </a:p>
        </p:txBody>
      </p:sp>
      <p:sp>
        <p:nvSpPr>
          <p:cNvPr id="3" name="Text Placeholder 2">
            <a:extLst>
              <a:ext uri="{FF2B5EF4-FFF2-40B4-BE49-F238E27FC236}">
                <a16:creationId xmlns:a16="http://schemas.microsoft.com/office/drawing/2014/main" id="{89EFA228-FCDC-274D-B8D3-1D71C3058435}"/>
              </a:ext>
            </a:extLst>
          </p:cNvPr>
          <p:cNvSpPr>
            <a:spLocks noGrp="1"/>
          </p:cNvSpPr>
          <p:nvPr>
            <p:ph type="body" idx="1"/>
          </p:nvPr>
        </p:nvSpPr>
        <p:spPr>
          <a:xfrm>
            <a:off x="915035" y="3254644"/>
            <a:ext cx="11567160" cy="5765369"/>
          </a:xfrm>
        </p:spPr>
        <p:txBody>
          <a:bodyPr>
            <a:normAutofit/>
          </a:bodyPr>
          <a:lstStyle>
            <a:lvl1pPr marL="0" indent="0">
              <a:buNone/>
              <a:defRPr sz="2400">
                <a:solidFill>
                  <a:srgbClr val="1B385E"/>
                </a:solidFill>
              </a:defRPr>
            </a:lvl1pPr>
            <a:lvl2pPr marL="502920" indent="0">
              <a:buNone/>
              <a:defRPr sz="2200">
                <a:solidFill>
                  <a:schemeClr val="tx1">
                    <a:tint val="75000"/>
                  </a:schemeClr>
                </a:solidFill>
              </a:defRPr>
            </a:lvl2pPr>
            <a:lvl3pPr marL="1005840" indent="0">
              <a:buNone/>
              <a:defRPr sz="1980">
                <a:solidFill>
                  <a:schemeClr val="tx1">
                    <a:tint val="75000"/>
                  </a:schemeClr>
                </a:solidFill>
              </a:defRPr>
            </a:lvl3pPr>
            <a:lvl4pPr marL="1508760" indent="0">
              <a:buNone/>
              <a:defRPr sz="1760">
                <a:solidFill>
                  <a:schemeClr val="tx1">
                    <a:tint val="75000"/>
                  </a:schemeClr>
                </a:solidFill>
              </a:defRPr>
            </a:lvl4pPr>
            <a:lvl5pPr marL="2011680" indent="0">
              <a:buNone/>
              <a:defRPr sz="1760">
                <a:solidFill>
                  <a:schemeClr val="tx1">
                    <a:tint val="75000"/>
                  </a:schemeClr>
                </a:solidFill>
              </a:defRPr>
            </a:lvl5pPr>
            <a:lvl6pPr marL="2514600" indent="0">
              <a:buNone/>
              <a:defRPr sz="1760">
                <a:solidFill>
                  <a:schemeClr val="tx1">
                    <a:tint val="75000"/>
                  </a:schemeClr>
                </a:solidFill>
              </a:defRPr>
            </a:lvl6pPr>
            <a:lvl7pPr marL="3017520" indent="0">
              <a:buNone/>
              <a:defRPr sz="1760">
                <a:solidFill>
                  <a:schemeClr val="tx1">
                    <a:tint val="75000"/>
                  </a:schemeClr>
                </a:solidFill>
              </a:defRPr>
            </a:lvl7pPr>
            <a:lvl8pPr marL="3520440" indent="0">
              <a:buNone/>
              <a:defRPr sz="1760">
                <a:solidFill>
                  <a:schemeClr val="tx1">
                    <a:tint val="75000"/>
                  </a:schemeClr>
                </a:solidFill>
              </a:defRPr>
            </a:lvl8pPr>
            <a:lvl9pPr marL="4023360" indent="0">
              <a:buNone/>
              <a:defRPr sz="176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BF17D3D7-596C-B749-9300-BF0376454DEF}"/>
              </a:ext>
            </a:extLst>
          </p:cNvPr>
          <p:cNvSpPr>
            <a:spLocks noGrp="1"/>
          </p:cNvSpPr>
          <p:nvPr>
            <p:ph type="dt" sz="half" idx="10"/>
          </p:nvPr>
        </p:nvSpPr>
        <p:spPr/>
        <p:txBody>
          <a:bodyPr/>
          <a:lstStyle/>
          <a:p>
            <a:fld id="{DB99D897-B81F-B049-AA11-D9ADAB13899D}" type="datetime1">
              <a:rPr lang="en-US" smtClean="0"/>
              <a:t>7/4/20</a:t>
            </a:fld>
            <a:endParaRPr lang="en-US"/>
          </a:p>
        </p:txBody>
      </p:sp>
      <p:sp>
        <p:nvSpPr>
          <p:cNvPr id="5" name="Footer Placeholder 4">
            <a:extLst>
              <a:ext uri="{FF2B5EF4-FFF2-40B4-BE49-F238E27FC236}">
                <a16:creationId xmlns:a16="http://schemas.microsoft.com/office/drawing/2014/main" id="{85D30061-082E-1E42-976D-B297E5723B3F}"/>
              </a:ext>
            </a:extLst>
          </p:cNvPr>
          <p:cNvSpPr>
            <a:spLocks noGrp="1"/>
          </p:cNvSpPr>
          <p:nvPr>
            <p:ph type="ftr" sz="quarter" idx="11"/>
          </p:nvPr>
        </p:nvSpPr>
        <p:spPr>
          <a:xfrm>
            <a:off x="7955915" y="9344594"/>
            <a:ext cx="4526280" cy="535517"/>
          </a:xfrm>
        </p:spPr>
        <p:txBody>
          <a:bodyPr/>
          <a:lstStyle/>
          <a:p>
            <a:r>
              <a:rPr lang="en-US"/>
              <a:t>Insert Library logo here</a:t>
            </a:r>
            <a:endParaRPr lang="en-US" dirty="0"/>
          </a:p>
        </p:txBody>
      </p:sp>
      <p:sp>
        <p:nvSpPr>
          <p:cNvPr id="6" name="Slide Number Placeholder 5">
            <a:extLst>
              <a:ext uri="{FF2B5EF4-FFF2-40B4-BE49-F238E27FC236}">
                <a16:creationId xmlns:a16="http://schemas.microsoft.com/office/drawing/2014/main" id="{D9F7CE18-5587-C744-8130-8CCC6E6D3985}"/>
              </a:ext>
            </a:extLst>
          </p:cNvPr>
          <p:cNvSpPr>
            <a:spLocks noGrp="1"/>
          </p:cNvSpPr>
          <p:nvPr>
            <p:ph type="sldNum" sz="quarter" idx="12"/>
          </p:nvPr>
        </p:nvSpPr>
        <p:spPr>
          <a:xfrm>
            <a:off x="3939540" y="9344595"/>
            <a:ext cx="3017520" cy="535517"/>
          </a:xfrm>
        </p:spPr>
        <p:txBody>
          <a:bodyPr/>
          <a:lstStyle/>
          <a:p>
            <a:fld id="{4FAB73BC-B049-4115-A692-8D63A059BFB8}" type="slidenum">
              <a:rPr lang="en-US" smtClean="0"/>
              <a:pPr/>
              <a:t>‹#›</a:t>
            </a:fld>
            <a:endParaRPr lang="en-US" dirty="0"/>
          </a:p>
        </p:txBody>
      </p:sp>
      <p:sp>
        <p:nvSpPr>
          <p:cNvPr id="7" name="Subtitle 2">
            <a:extLst>
              <a:ext uri="{FF2B5EF4-FFF2-40B4-BE49-F238E27FC236}">
                <a16:creationId xmlns:a16="http://schemas.microsoft.com/office/drawing/2014/main" id="{4481BAB9-E737-B945-BD4C-F73825A509C1}"/>
              </a:ext>
            </a:extLst>
          </p:cNvPr>
          <p:cNvSpPr>
            <a:spLocks noGrp="1"/>
          </p:cNvSpPr>
          <p:nvPr>
            <p:ph type="subTitle" idx="13"/>
          </p:nvPr>
        </p:nvSpPr>
        <p:spPr>
          <a:xfrm>
            <a:off x="930533" y="2693299"/>
            <a:ext cx="10058400" cy="561345"/>
          </a:xfrm>
        </p:spPr>
        <p:txBody>
          <a:bodyPr>
            <a:normAutofit/>
          </a:bodyPr>
          <a:lstStyle>
            <a:lvl1pPr marL="0" indent="0" algn="l">
              <a:buNone/>
              <a:defRPr sz="2800" b="1">
                <a:solidFill>
                  <a:srgbClr val="57AC35"/>
                </a:solidFill>
              </a:defRPr>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dirty="0"/>
              <a:t>Click to edit Master subtitle style</a:t>
            </a:r>
          </a:p>
        </p:txBody>
      </p:sp>
    </p:spTree>
    <p:extLst>
      <p:ext uri="{BB962C8B-B14F-4D97-AF65-F5344CB8AC3E}">
        <p14:creationId xmlns:p14="http://schemas.microsoft.com/office/powerpoint/2010/main" val="3885088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719E5-EAD5-354A-B1CE-081B82917C4F}"/>
              </a:ext>
            </a:extLst>
          </p:cNvPr>
          <p:cNvSpPr>
            <a:spLocks noGrp="1"/>
          </p:cNvSpPr>
          <p:nvPr>
            <p:ph type="title"/>
          </p:nvPr>
        </p:nvSpPr>
        <p:spPr>
          <a:xfrm>
            <a:off x="922020" y="2047717"/>
            <a:ext cx="11567160" cy="629868"/>
          </a:xfrm>
        </p:spPr>
        <p:txBody>
          <a:bodyPr anchor="t" anchorCtr="0"/>
          <a:lstStyle/>
          <a:p>
            <a:r>
              <a:rPr lang="en-US" dirty="0"/>
              <a:t>Click to edit Master title style</a:t>
            </a:r>
          </a:p>
        </p:txBody>
      </p:sp>
      <p:sp>
        <p:nvSpPr>
          <p:cNvPr id="3" name="Content Placeholder 2">
            <a:extLst>
              <a:ext uri="{FF2B5EF4-FFF2-40B4-BE49-F238E27FC236}">
                <a16:creationId xmlns:a16="http://schemas.microsoft.com/office/drawing/2014/main" id="{50D1415D-2C04-E04C-9215-A2E30F4D59D8}"/>
              </a:ext>
            </a:extLst>
          </p:cNvPr>
          <p:cNvSpPr>
            <a:spLocks noGrp="1"/>
          </p:cNvSpPr>
          <p:nvPr>
            <p:ph sz="half" idx="1"/>
          </p:nvPr>
        </p:nvSpPr>
        <p:spPr>
          <a:xfrm>
            <a:off x="922020" y="2677584"/>
            <a:ext cx="5699760" cy="63819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F666A90-C985-BE42-8B91-0E4DC0DE806F}"/>
              </a:ext>
            </a:extLst>
          </p:cNvPr>
          <p:cNvSpPr>
            <a:spLocks noGrp="1"/>
          </p:cNvSpPr>
          <p:nvPr>
            <p:ph sz="half" idx="2"/>
          </p:nvPr>
        </p:nvSpPr>
        <p:spPr>
          <a:xfrm>
            <a:off x="6789420" y="2677584"/>
            <a:ext cx="569976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F38CEE6-623B-A34B-BF39-0A09305FC876}"/>
              </a:ext>
            </a:extLst>
          </p:cNvPr>
          <p:cNvSpPr>
            <a:spLocks noGrp="1"/>
          </p:cNvSpPr>
          <p:nvPr>
            <p:ph type="dt" sz="half" idx="10"/>
          </p:nvPr>
        </p:nvSpPr>
        <p:spPr/>
        <p:txBody>
          <a:bodyPr/>
          <a:lstStyle/>
          <a:p>
            <a:fld id="{1523DACA-6130-7E41-AA53-97E5A7A8A161}" type="datetime1">
              <a:rPr lang="en-US" smtClean="0"/>
              <a:t>7/4/20</a:t>
            </a:fld>
            <a:endParaRPr lang="en-US"/>
          </a:p>
        </p:txBody>
      </p:sp>
      <p:sp>
        <p:nvSpPr>
          <p:cNvPr id="6" name="Footer Placeholder 5">
            <a:extLst>
              <a:ext uri="{FF2B5EF4-FFF2-40B4-BE49-F238E27FC236}">
                <a16:creationId xmlns:a16="http://schemas.microsoft.com/office/drawing/2014/main" id="{5EA39FE3-4EE4-514F-BE23-20A123A270DE}"/>
              </a:ext>
            </a:extLst>
          </p:cNvPr>
          <p:cNvSpPr>
            <a:spLocks noGrp="1"/>
          </p:cNvSpPr>
          <p:nvPr>
            <p:ph type="ftr" sz="quarter" idx="11"/>
          </p:nvPr>
        </p:nvSpPr>
        <p:spPr>
          <a:xfrm>
            <a:off x="7962900" y="9321412"/>
            <a:ext cx="4526280" cy="535517"/>
          </a:xfrm>
        </p:spPr>
        <p:txBody>
          <a:bodyPr/>
          <a:lstStyle/>
          <a:p>
            <a:r>
              <a:rPr lang="en-US"/>
              <a:t>Insert Library logo here</a:t>
            </a:r>
            <a:endParaRPr lang="en-US" dirty="0"/>
          </a:p>
        </p:txBody>
      </p:sp>
      <p:sp>
        <p:nvSpPr>
          <p:cNvPr id="7" name="Slide Number Placeholder 6">
            <a:extLst>
              <a:ext uri="{FF2B5EF4-FFF2-40B4-BE49-F238E27FC236}">
                <a16:creationId xmlns:a16="http://schemas.microsoft.com/office/drawing/2014/main" id="{44031552-F5DB-2B4B-8593-5C148CD2DE7A}"/>
              </a:ext>
            </a:extLst>
          </p:cNvPr>
          <p:cNvSpPr>
            <a:spLocks noGrp="1"/>
          </p:cNvSpPr>
          <p:nvPr>
            <p:ph type="sldNum" sz="quarter" idx="12"/>
          </p:nvPr>
        </p:nvSpPr>
        <p:spPr>
          <a:xfrm>
            <a:off x="3939540" y="9322647"/>
            <a:ext cx="3017520" cy="535517"/>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01498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00DEE-2B6B-8045-A023-833E962DF187}"/>
              </a:ext>
            </a:extLst>
          </p:cNvPr>
          <p:cNvSpPr>
            <a:spLocks noGrp="1"/>
          </p:cNvSpPr>
          <p:nvPr>
            <p:ph type="title"/>
          </p:nvPr>
        </p:nvSpPr>
        <p:spPr>
          <a:xfrm>
            <a:off x="922020" y="1729951"/>
            <a:ext cx="11567160" cy="735755"/>
          </a:xfrm>
        </p:spPr>
        <p:txBody>
          <a:bodyPr/>
          <a:lstStyle/>
          <a:p>
            <a:r>
              <a:rPr lang="en-US"/>
              <a:t>Click to edit Master title style</a:t>
            </a:r>
          </a:p>
        </p:txBody>
      </p:sp>
      <p:sp>
        <p:nvSpPr>
          <p:cNvPr id="3" name="Text Placeholder 2">
            <a:extLst>
              <a:ext uri="{FF2B5EF4-FFF2-40B4-BE49-F238E27FC236}">
                <a16:creationId xmlns:a16="http://schemas.microsoft.com/office/drawing/2014/main" id="{D9CAD6BF-4132-8F45-BC63-2FAA31E05F9F}"/>
              </a:ext>
            </a:extLst>
          </p:cNvPr>
          <p:cNvSpPr>
            <a:spLocks noGrp="1"/>
          </p:cNvSpPr>
          <p:nvPr>
            <p:ph type="body" idx="1"/>
          </p:nvPr>
        </p:nvSpPr>
        <p:spPr>
          <a:xfrm>
            <a:off x="923767" y="2465706"/>
            <a:ext cx="5673566" cy="120840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4" name="Content Placeholder 3">
            <a:extLst>
              <a:ext uri="{FF2B5EF4-FFF2-40B4-BE49-F238E27FC236}">
                <a16:creationId xmlns:a16="http://schemas.microsoft.com/office/drawing/2014/main" id="{25D8E6CC-209B-FB4B-A151-B9B5E455C707}"/>
              </a:ext>
            </a:extLst>
          </p:cNvPr>
          <p:cNvSpPr>
            <a:spLocks noGrp="1"/>
          </p:cNvSpPr>
          <p:nvPr>
            <p:ph sz="half" idx="2"/>
          </p:nvPr>
        </p:nvSpPr>
        <p:spPr>
          <a:xfrm>
            <a:off x="923767" y="3674110"/>
            <a:ext cx="5673566"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B5B42DA-F3F4-8946-825B-EA5983870E0C}"/>
              </a:ext>
            </a:extLst>
          </p:cNvPr>
          <p:cNvSpPr>
            <a:spLocks noGrp="1"/>
          </p:cNvSpPr>
          <p:nvPr>
            <p:ph type="body" sz="quarter" idx="3"/>
          </p:nvPr>
        </p:nvSpPr>
        <p:spPr>
          <a:xfrm>
            <a:off x="6789420" y="2465706"/>
            <a:ext cx="5701507" cy="1208404"/>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6" name="Content Placeholder 5">
            <a:extLst>
              <a:ext uri="{FF2B5EF4-FFF2-40B4-BE49-F238E27FC236}">
                <a16:creationId xmlns:a16="http://schemas.microsoft.com/office/drawing/2014/main" id="{903C8B91-20BE-A144-83E4-50333B238D32}"/>
              </a:ext>
            </a:extLst>
          </p:cNvPr>
          <p:cNvSpPr>
            <a:spLocks noGrp="1"/>
          </p:cNvSpPr>
          <p:nvPr>
            <p:ph sz="quarter" idx="4"/>
          </p:nvPr>
        </p:nvSpPr>
        <p:spPr>
          <a:xfrm>
            <a:off x="6789420" y="3674110"/>
            <a:ext cx="5701507"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2D4CCB-D768-4E4C-A63F-172BB13EC1BC}"/>
              </a:ext>
            </a:extLst>
          </p:cNvPr>
          <p:cNvSpPr>
            <a:spLocks noGrp="1"/>
          </p:cNvSpPr>
          <p:nvPr>
            <p:ph type="dt" sz="half" idx="10"/>
          </p:nvPr>
        </p:nvSpPr>
        <p:spPr/>
        <p:txBody>
          <a:bodyPr/>
          <a:lstStyle/>
          <a:p>
            <a:fld id="{6C4CDFC3-1D65-CA40-AC05-5C1016FA2A23}" type="datetime1">
              <a:rPr lang="en-US" smtClean="0"/>
              <a:t>7/4/20</a:t>
            </a:fld>
            <a:endParaRPr lang="en-US" dirty="0"/>
          </a:p>
        </p:txBody>
      </p:sp>
      <p:sp>
        <p:nvSpPr>
          <p:cNvPr id="8" name="Footer Placeholder 7">
            <a:extLst>
              <a:ext uri="{FF2B5EF4-FFF2-40B4-BE49-F238E27FC236}">
                <a16:creationId xmlns:a16="http://schemas.microsoft.com/office/drawing/2014/main" id="{30DE3F31-6DF9-7948-906C-E0201D06D1CE}"/>
              </a:ext>
            </a:extLst>
          </p:cNvPr>
          <p:cNvSpPr>
            <a:spLocks noGrp="1"/>
          </p:cNvSpPr>
          <p:nvPr>
            <p:ph type="ftr" sz="quarter" idx="11"/>
          </p:nvPr>
        </p:nvSpPr>
        <p:spPr>
          <a:xfrm>
            <a:off x="7962900" y="9306422"/>
            <a:ext cx="4526280" cy="535517"/>
          </a:xfrm>
        </p:spPr>
        <p:txBody>
          <a:bodyPr/>
          <a:lstStyle/>
          <a:p>
            <a:r>
              <a:rPr lang="en-US" dirty="0"/>
              <a:t>Insert Library logo here</a:t>
            </a:r>
          </a:p>
        </p:txBody>
      </p:sp>
      <p:sp>
        <p:nvSpPr>
          <p:cNvPr id="9" name="Slide Number Placeholder 8">
            <a:extLst>
              <a:ext uri="{FF2B5EF4-FFF2-40B4-BE49-F238E27FC236}">
                <a16:creationId xmlns:a16="http://schemas.microsoft.com/office/drawing/2014/main" id="{624EB9D3-3CAB-6E4E-80C8-D8614307745F}"/>
              </a:ext>
            </a:extLst>
          </p:cNvPr>
          <p:cNvSpPr>
            <a:spLocks noGrp="1"/>
          </p:cNvSpPr>
          <p:nvPr>
            <p:ph type="sldNum" sz="quarter" idx="12"/>
          </p:nvPr>
        </p:nvSpPr>
        <p:spPr>
          <a:xfrm>
            <a:off x="3939540" y="9322647"/>
            <a:ext cx="3017520" cy="535517"/>
          </a:xfrm>
        </p:spPr>
        <p:txBody>
          <a:bodyPr/>
          <a:lstStyle/>
          <a:p>
            <a:fld id="{308FAEA7-0C3C-4CCF-BA6B-669D7915826F}" type="slidenum">
              <a:rPr lang="en-US" smtClean="0"/>
              <a:pPr/>
              <a:t>‹#›</a:t>
            </a:fld>
            <a:endParaRPr lang="en-US" dirty="0"/>
          </a:p>
        </p:txBody>
      </p:sp>
    </p:spTree>
    <p:extLst>
      <p:ext uri="{BB962C8B-B14F-4D97-AF65-F5344CB8AC3E}">
        <p14:creationId xmlns:p14="http://schemas.microsoft.com/office/powerpoint/2010/main" val="375288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813B8-63BB-1E43-830E-1BBD940167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2736F7A-544F-8D41-BE43-476200135D0C}"/>
              </a:ext>
            </a:extLst>
          </p:cNvPr>
          <p:cNvSpPr>
            <a:spLocks noGrp="1"/>
          </p:cNvSpPr>
          <p:nvPr>
            <p:ph type="dt" sz="half" idx="10"/>
          </p:nvPr>
        </p:nvSpPr>
        <p:spPr/>
        <p:txBody>
          <a:bodyPr/>
          <a:lstStyle/>
          <a:p>
            <a:fld id="{DCA2F8B9-EE6E-694D-B861-B30DEC788E11}" type="datetime1">
              <a:rPr lang="en-US" smtClean="0"/>
              <a:t>7/4/20</a:t>
            </a:fld>
            <a:endParaRPr lang="en-US"/>
          </a:p>
        </p:txBody>
      </p:sp>
      <p:sp>
        <p:nvSpPr>
          <p:cNvPr id="4" name="Footer Placeholder 3">
            <a:extLst>
              <a:ext uri="{FF2B5EF4-FFF2-40B4-BE49-F238E27FC236}">
                <a16:creationId xmlns:a16="http://schemas.microsoft.com/office/drawing/2014/main" id="{CC01FC6C-19C5-6747-AE37-4E09241F4CD9}"/>
              </a:ext>
            </a:extLst>
          </p:cNvPr>
          <p:cNvSpPr>
            <a:spLocks noGrp="1"/>
          </p:cNvSpPr>
          <p:nvPr>
            <p:ph type="ftr" sz="quarter" idx="11"/>
          </p:nvPr>
        </p:nvSpPr>
        <p:spPr>
          <a:xfrm>
            <a:off x="7962900" y="9306422"/>
            <a:ext cx="4526280" cy="535517"/>
          </a:xfrm>
        </p:spPr>
        <p:txBody>
          <a:bodyPr/>
          <a:lstStyle/>
          <a:p>
            <a:r>
              <a:rPr lang="en-US"/>
              <a:t>Insert Library logo here</a:t>
            </a:r>
            <a:endParaRPr lang="en-US" dirty="0"/>
          </a:p>
        </p:txBody>
      </p:sp>
      <p:sp>
        <p:nvSpPr>
          <p:cNvPr id="5" name="Slide Number Placeholder 4">
            <a:extLst>
              <a:ext uri="{FF2B5EF4-FFF2-40B4-BE49-F238E27FC236}">
                <a16:creationId xmlns:a16="http://schemas.microsoft.com/office/drawing/2014/main" id="{E9CAFA61-FEDB-8143-BFA2-B92D848A1196}"/>
              </a:ext>
            </a:extLst>
          </p:cNvPr>
          <p:cNvSpPr>
            <a:spLocks noGrp="1"/>
          </p:cNvSpPr>
          <p:nvPr>
            <p:ph type="sldNum" sz="quarter" idx="12"/>
          </p:nvPr>
        </p:nvSpPr>
        <p:spPr>
          <a:xfrm>
            <a:off x="3939540" y="9322647"/>
            <a:ext cx="3017520" cy="535517"/>
          </a:xfrm>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700936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287F46-BC2D-204A-AD13-CB7D25C9D27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42374" y="1487436"/>
            <a:ext cx="3546304" cy="5406490"/>
          </a:xfrm>
          <a:prstGeom prst="rect">
            <a:avLst/>
          </a:prstGeom>
          <a:effectLst/>
        </p:spPr>
      </p:pic>
      <p:sp>
        <p:nvSpPr>
          <p:cNvPr id="6" name="Picture Placeholder 2">
            <a:extLst>
              <a:ext uri="{FF2B5EF4-FFF2-40B4-BE49-F238E27FC236}">
                <a16:creationId xmlns:a16="http://schemas.microsoft.com/office/drawing/2014/main" id="{B314C4C9-2201-1742-AD26-44C8F1899807}"/>
              </a:ext>
            </a:extLst>
          </p:cNvPr>
          <p:cNvSpPr>
            <a:spLocks noGrp="1"/>
          </p:cNvSpPr>
          <p:nvPr>
            <p:ph type="pic" sz="quarter" idx="13"/>
          </p:nvPr>
        </p:nvSpPr>
        <p:spPr>
          <a:xfrm>
            <a:off x="8868903" y="2085633"/>
            <a:ext cx="2924096" cy="4206465"/>
          </a:xfrm>
        </p:spPr>
      </p:sp>
      <p:sp>
        <p:nvSpPr>
          <p:cNvPr id="2" name="Date Placeholder 1">
            <a:extLst>
              <a:ext uri="{FF2B5EF4-FFF2-40B4-BE49-F238E27FC236}">
                <a16:creationId xmlns:a16="http://schemas.microsoft.com/office/drawing/2014/main" id="{21948DFA-8A7B-3B46-A13A-E4A06BF0DD93}"/>
              </a:ext>
            </a:extLst>
          </p:cNvPr>
          <p:cNvSpPr>
            <a:spLocks noGrp="1"/>
          </p:cNvSpPr>
          <p:nvPr>
            <p:ph type="dt" sz="half" idx="10"/>
          </p:nvPr>
        </p:nvSpPr>
        <p:spPr/>
        <p:txBody>
          <a:bodyPr/>
          <a:lstStyle/>
          <a:p>
            <a:fld id="{201A6D84-15A3-A54A-84BD-BEDA0A12D66A}" type="datetime1">
              <a:rPr lang="en-US" smtClean="0"/>
              <a:t>7/4/20</a:t>
            </a:fld>
            <a:endParaRPr lang="en-US"/>
          </a:p>
        </p:txBody>
      </p:sp>
      <p:sp>
        <p:nvSpPr>
          <p:cNvPr id="3" name="Footer Placeholder 2">
            <a:extLst>
              <a:ext uri="{FF2B5EF4-FFF2-40B4-BE49-F238E27FC236}">
                <a16:creationId xmlns:a16="http://schemas.microsoft.com/office/drawing/2014/main" id="{19CF361F-E1CF-ED4A-A1A4-3131278B7912}"/>
              </a:ext>
            </a:extLst>
          </p:cNvPr>
          <p:cNvSpPr>
            <a:spLocks noGrp="1"/>
          </p:cNvSpPr>
          <p:nvPr>
            <p:ph type="ftr" sz="quarter" idx="11"/>
          </p:nvPr>
        </p:nvSpPr>
        <p:spPr>
          <a:xfrm>
            <a:off x="7962900" y="9336402"/>
            <a:ext cx="4526280" cy="535517"/>
          </a:xfrm>
        </p:spPr>
        <p:txBody>
          <a:bodyPr/>
          <a:lstStyle/>
          <a:p>
            <a:r>
              <a:rPr lang="en-US"/>
              <a:t>Insert Library logo here</a:t>
            </a:r>
            <a:endParaRPr lang="en-US" dirty="0"/>
          </a:p>
        </p:txBody>
      </p:sp>
      <p:sp>
        <p:nvSpPr>
          <p:cNvPr id="4" name="Slide Number Placeholder 3">
            <a:extLst>
              <a:ext uri="{FF2B5EF4-FFF2-40B4-BE49-F238E27FC236}">
                <a16:creationId xmlns:a16="http://schemas.microsoft.com/office/drawing/2014/main" id="{DB5D3F55-6911-974B-A2E9-EC45E867FE77}"/>
              </a:ext>
            </a:extLst>
          </p:cNvPr>
          <p:cNvSpPr>
            <a:spLocks noGrp="1"/>
          </p:cNvSpPr>
          <p:nvPr>
            <p:ph type="sldNum" sz="quarter" idx="12"/>
          </p:nvPr>
        </p:nvSpPr>
        <p:spPr>
          <a:xfrm>
            <a:off x="3978303" y="9336402"/>
            <a:ext cx="3017520" cy="535517"/>
          </a:xfrm>
        </p:spPr>
        <p:txBody>
          <a:bodyPr/>
          <a:lstStyle/>
          <a:p>
            <a:fld id="{4FAB73BC-B049-4115-A692-8D63A059BFB8}" type="slidenum">
              <a:rPr lang="en-US" smtClean="0"/>
              <a:t>‹#›</a:t>
            </a:fld>
            <a:endParaRPr lang="en-US"/>
          </a:p>
        </p:txBody>
      </p:sp>
      <p:sp>
        <p:nvSpPr>
          <p:cNvPr id="10" name="Title 1">
            <a:extLst>
              <a:ext uri="{FF2B5EF4-FFF2-40B4-BE49-F238E27FC236}">
                <a16:creationId xmlns:a16="http://schemas.microsoft.com/office/drawing/2014/main" id="{9F68508F-F849-B04F-86AA-307486CA41FA}"/>
              </a:ext>
            </a:extLst>
          </p:cNvPr>
          <p:cNvSpPr>
            <a:spLocks noGrp="1"/>
          </p:cNvSpPr>
          <p:nvPr>
            <p:ph type="title"/>
          </p:nvPr>
        </p:nvSpPr>
        <p:spPr>
          <a:xfrm>
            <a:off x="922020" y="2047717"/>
            <a:ext cx="7324675" cy="1237926"/>
          </a:xfrm>
        </p:spPr>
        <p:txBody>
          <a:bodyPr anchor="b" anchorCtr="0"/>
          <a:lstStyle>
            <a:lvl1pPr algn="ctr">
              <a:defRPr/>
            </a:lvl1pPr>
          </a:lstStyle>
          <a:p>
            <a:r>
              <a:rPr lang="en-US" dirty="0"/>
              <a:t>Click to edit Master title style</a:t>
            </a:r>
          </a:p>
        </p:txBody>
      </p:sp>
      <p:sp>
        <p:nvSpPr>
          <p:cNvPr id="11" name="Subtitle 2">
            <a:extLst>
              <a:ext uri="{FF2B5EF4-FFF2-40B4-BE49-F238E27FC236}">
                <a16:creationId xmlns:a16="http://schemas.microsoft.com/office/drawing/2014/main" id="{9452DEF4-98B9-2D4D-9655-07F3BC31414F}"/>
              </a:ext>
            </a:extLst>
          </p:cNvPr>
          <p:cNvSpPr>
            <a:spLocks noGrp="1"/>
          </p:cNvSpPr>
          <p:nvPr>
            <p:ph type="subTitle" idx="1"/>
          </p:nvPr>
        </p:nvSpPr>
        <p:spPr>
          <a:xfrm>
            <a:off x="922020" y="3285643"/>
            <a:ext cx="7324675" cy="2045774"/>
          </a:xfrm>
        </p:spPr>
        <p:txBody>
          <a:bodyPr>
            <a:normAutofit/>
          </a:bodyPr>
          <a:lstStyle>
            <a:lvl1pPr marL="0" indent="0" algn="ctr">
              <a:buNone/>
              <a:defRPr sz="2400" b="1">
                <a:solidFill>
                  <a:srgbClr val="57AC35"/>
                </a:solidFill>
              </a:defRPr>
            </a:lvl1pPr>
            <a:lvl2pPr marL="502920" indent="0" algn="ctr">
              <a:buNone/>
              <a:defRPr sz="2200"/>
            </a:lvl2pPr>
            <a:lvl3pPr marL="1005840" indent="0" algn="ctr">
              <a:buNone/>
              <a:defRPr sz="1980"/>
            </a:lvl3pPr>
            <a:lvl4pPr marL="1508760" indent="0" algn="ctr">
              <a:buNone/>
              <a:defRPr sz="1760"/>
            </a:lvl4pPr>
            <a:lvl5pPr marL="2011680" indent="0" algn="ctr">
              <a:buNone/>
              <a:defRPr sz="1760"/>
            </a:lvl5pPr>
            <a:lvl6pPr marL="2514600" indent="0" algn="ctr">
              <a:buNone/>
              <a:defRPr sz="1760"/>
            </a:lvl6pPr>
            <a:lvl7pPr marL="3017520" indent="0" algn="ctr">
              <a:buNone/>
              <a:defRPr sz="1760"/>
            </a:lvl7pPr>
            <a:lvl8pPr marL="3520440" indent="0" algn="ctr">
              <a:buNone/>
              <a:defRPr sz="1760"/>
            </a:lvl8pPr>
            <a:lvl9pPr marL="4023360" indent="0" algn="ctr">
              <a:buNone/>
              <a:defRPr sz="1760"/>
            </a:lvl9pPr>
          </a:lstStyle>
          <a:p>
            <a:r>
              <a:rPr lang="en-US" dirty="0"/>
              <a:t>Click to edit Master subtitle style</a:t>
            </a:r>
          </a:p>
        </p:txBody>
      </p:sp>
      <p:pic>
        <p:nvPicPr>
          <p:cNvPr id="7" name="iPhone-6-4,7-inch-Three-colors-Mockup_03.png">
            <a:extLst>
              <a:ext uri="{FF2B5EF4-FFF2-40B4-BE49-F238E27FC236}">
                <a16:creationId xmlns:a16="http://schemas.microsoft.com/office/drawing/2014/main" id="{BD6B3D5A-D902-1141-BF93-CB8068C9F2FD}"/>
              </a:ext>
            </a:extLst>
          </p:cNvPr>
          <p:cNvPicPr/>
          <p:nvPr userDrawn="1"/>
        </p:nvPicPr>
        <p:blipFill>
          <a:blip r:embed="rId3"/>
          <a:srcRect/>
          <a:stretch>
            <a:fillRect/>
          </a:stretch>
        </p:blipFill>
        <p:spPr>
          <a:xfrm rot="16200000">
            <a:off x="7009338" y="4607053"/>
            <a:ext cx="2400764" cy="4134649"/>
          </a:xfrm>
          <a:prstGeom prst="rect">
            <a:avLst/>
          </a:prstGeom>
          <a:ln w="3175">
            <a:miter lim="400000"/>
          </a:ln>
          <a:effectLst>
            <a:outerShdw blurRad="304800" dist="220865" dir="2651868" rotWithShape="0">
              <a:srgbClr val="000000">
                <a:alpha val="70388"/>
              </a:srgbClr>
            </a:outerShdw>
          </a:effectLst>
        </p:spPr>
      </p:pic>
      <p:sp>
        <p:nvSpPr>
          <p:cNvPr id="13" name="Picture Placeholder 12">
            <a:extLst>
              <a:ext uri="{FF2B5EF4-FFF2-40B4-BE49-F238E27FC236}">
                <a16:creationId xmlns:a16="http://schemas.microsoft.com/office/drawing/2014/main" id="{3116607A-75C4-7343-87B3-62C3F7898D47}"/>
              </a:ext>
            </a:extLst>
          </p:cNvPr>
          <p:cNvSpPr>
            <a:spLocks noGrp="1" noChangeAspect="1"/>
          </p:cNvSpPr>
          <p:nvPr>
            <p:ph type="pic" sz="quarter" idx="14"/>
          </p:nvPr>
        </p:nvSpPr>
        <p:spPr>
          <a:xfrm>
            <a:off x="6586780" y="5594350"/>
            <a:ext cx="3177933" cy="1752600"/>
          </a:xfrm>
        </p:spPr>
        <p:txBody>
          <a:bodyPr>
            <a:noAutofit/>
          </a:bodyPr>
          <a:lstStyle/>
          <a:p>
            <a:endParaRPr lang="en-US"/>
          </a:p>
        </p:txBody>
      </p:sp>
    </p:spTree>
    <p:extLst>
      <p:ext uri="{BB962C8B-B14F-4D97-AF65-F5344CB8AC3E}">
        <p14:creationId xmlns:p14="http://schemas.microsoft.com/office/powerpoint/2010/main" val="218504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89A5E6-F4F2-974D-B6B8-BCB7AF95DC5C}"/>
              </a:ext>
            </a:extLst>
          </p:cNvPr>
          <p:cNvSpPr>
            <a:spLocks noGrp="1"/>
          </p:cNvSpPr>
          <p:nvPr>
            <p:ph type="title"/>
          </p:nvPr>
        </p:nvSpPr>
        <p:spPr>
          <a:xfrm>
            <a:off x="923767" y="1811546"/>
            <a:ext cx="4325461" cy="1205973"/>
          </a:xfrm>
        </p:spPr>
        <p:txBody>
          <a:bodyPr anchor="b"/>
          <a:lstStyle>
            <a:lvl1pPr>
              <a:defRPr sz="3520"/>
            </a:lvl1pPr>
          </a:lstStyle>
          <a:p>
            <a:r>
              <a:rPr lang="en-US" dirty="0"/>
              <a:t>Click to edit Master title style</a:t>
            </a:r>
          </a:p>
        </p:txBody>
      </p:sp>
      <p:sp>
        <p:nvSpPr>
          <p:cNvPr id="3" name="Content Placeholder 2">
            <a:extLst>
              <a:ext uri="{FF2B5EF4-FFF2-40B4-BE49-F238E27FC236}">
                <a16:creationId xmlns:a16="http://schemas.microsoft.com/office/drawing/2014/main" id="{DF4DD10C-A18D-FC4E-AC85-6C70573CAA50}"/>
              </a:ext>
            </a:extLst>
          </p:cNvPr>
          <p:cNvSpPr>
            <a:spLocks noGrp="1"/>
          </p:cNvSpPr>
          <p:nvPr>
            <p:ph idx="1"/>
          </p:nvPr>
        </p:nvSpPr>
        <p:spPr>
          <a:xfrm>
            <a:off x="5701507" y="1448224"/>
            <a:ext cx="6789420" cy="7147983"/>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FC0260-62FC-AD4B-B718-C658B488D853}"/>
              </a:ext>
            </a:extLst>
          </p:cNvPr>
          <p:cNvSpPr>
            <a:spLocks noGrp="1"/>
          </p:cNvSpPr>
          <p:nvPr>
            <p:ph type="body" sz="half" idx="2"/>
          </p:nvPr>
        </p:nvSpPr>
        <p:spPr>
          <a:xfrm>
            <a:off x="923767" y="3017520"/>
            <a:ext cx="4325461" cy="5590329"/>
          </a:xfrm>
        </p:spPr>
        <p:txBody>
          <a:bodyPr>
            <a:normAutofit/>
          </a:bodyPr>
          <a:lstStyle>
            <a:lvl1pPr marL="0" indent="0">
              <a:buNone/>
              <a:defRPr sz="180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dirty="0"/>
              <a:t>Click to edit Master text styles</a:t>
            </a:r>
          </a:p>
        </p:txBody>
      </p:sp>
      <p:sp>
        <p:nvSpPr>
          <p:cNvPr id="5" name="Date Placeholder 4">
            <a:extLst>
              <a:ext uri="{FF2B5EF4-FFF2-40B4-BE49-F238E27FC236}">
                <a16:creationId xmlns:a16="http://schemas.microsoft.com/office/drawing/2014/main" id="{24C7ABA0-5A1F-144C-B202-ACD05AF5D225}"/>
              </a:ext>
            </a:extLst>
          </p:cNvPr>
          <p:cNvSpPr>
            <a:spLocks noGrp="1"/>
          </p:cNvSpPr>
          <p:nvPr>
            <p:ph type="dt" sz="half" idx="10"/>
          </p:nvPr>
        </p:nvSpPr>
        <p:spPr/>
        <p:txBody>
          <a:bodyPr/>
          <a:lstStyle/>
          <a:p>
            <a:fld id="{1497952F-1B65-F443-AB56-EB1B2354D185}" type="datetime1">
              <a:rPr lang="en-US" smtClean="0"/>
              <a:t>7/4/20</a:t>
            </a:fld>
            <a:endParaRPr lang="en-US"/>
          </a:p>
        </p:txBody>
      </p:sp>
      <p:sp>
        <p:nvSpPr>
          <p:cNvPr id="6" name="Footer Placeholder 5">
            <a:extLst>
              <a:ext uri="{FF2B5EF4-FFF2-40B4-BE49-F238E27FC236}">
                <a16:creationId xmlns:a16="http://schemas.microsoft.com/office/drawing/2014/main" id="{A2D6F743-1DA9-0448-B81D-9FDA2E01B4FF}"/>
              </a:ext>
            </a:extLst>
          </p:cNvPr>
          <p:cNvSpPr>
            <a:spLocks noGrp="1"/>
          </p:cNvSpPr>
          <p:nvPr>
            <p:ph type="ftr" sz="quarter" idx="11"/>
          </p:nvPr>
        </p:nvSpPr>
        <p:spPr>
          <a:xfrm>
            <a:off x="7962900" y="9305187"/>
            <a:ext cx="4526280" cy="535517"/>
          </a:xfrm>
        </p:spPr>
        <p:txBody>
          <a:bodyPr/>
          <a:lstStyle/>
          <a:p>
            <a:r>
              <a:rPr lang="en-US"/>
              <a:t>Insert Library logo here</a:t>
            </a:r>
            <a:endParaRPr lang="en-US" dirty="0"/>
          </a:p>
        </p:txBody>
      </p:sp>
      <p:sp>
        <p:nvSpPr>
          <p:cNvPr id="7" name="Slide Number Placeholder 6">
            <a:extLst>
              <a:ext uri="{FF2B5EF4-FFF2-40B4-BE49-F238E27FC236}">
                <a16:creationId xmlns:a16="http://schemas.microsoft.com/office/drawing/2014/main" id="{8F35C87F-359F-3641-98B9-D675D369DDFE}"/>
              </a:ext>
            </a:extLst>
          </p:cNvPr>
          <p:cNvSpPr>
            <a:spLocks noGrp="1"/>
          </p:cNvSpPr>
          <p:nvPr>
            <p:ph type="sldNum" sz="quarter" idx="12"/>
          </p:nvPr>
        </p:nvSpPr>
        <p:spPr>
          <a:xfrm>
            <a:off x="3939540" y="9309770"/>
            <a:ext cx="3017520" cy="535517"/>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84635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AE178-F8A4-DF47-A834-46272079EA28}"/>
              </a:ext>
            </a:extLst>
          </p:cNvPr>
          <p:cNvSpPr>
            <a:spLocks noGrp="1"/>
          </p:cNvSpPr>
          <p:nvPr>
            <p:ph type="title"/>
          </p:nvPr>
        </p:nvSpPr>
        <p:spPr>
          <a:xfrm>
            <a:off x="923767" y="1777042"/>
            <a:ext cx="4325461" cy="1240478"/>
          </a:xfrm>
        </p:spPr>
        <p:txBody>
          <a:bodyPr anchor="b"/>
          <a:lstStyle>
            <a:lvl1pPr>
              <a:defRPr sz="3520"/>
            </a:lvl1pPr>
          </a:lstStyle>
          <a:p>
            <a:r>
              <a:rPr lang="en-US" dirty="0"/>
              <a:t>Click to edit Master title style</a:t>
            </a:r>
          </a:p>
        </p:txBody>
      </p:sp>
      <p:sp>
        <p:nvSpPr>
          <p:cNvPr id="3" name="Picture Placeholder 2">
            <a:extLst>
              <a:ext uri="{FF2B5EF4-FFF2-40B4-BE49-F238E27FC236}">
                <a16:creationId xmlns:a16="http://schemas.microsoft.com/office/drawing/2014/main" id="{D33151A7-D32A-CE4A-BBDD-CF69E60109BD}"/>
              </a:ext>
            </a:extLst>
          </p:cNvPr>
          <p:cNvSpPr>
            <a:spLocks noGrp="1"/>
          </p:cNvSpPr>
          <p:nvPr>
            <p:ph type="pic" idx="1"/>
          </p:nvPr>
        </p:nvSpPr>
        <p:spPr>
          <a:xfrm>
            <a:off x="5701507" y="1448224"/>
            <a:ext cx="6789420" cy="7147983"/>
          </a:xfrm>
        </p:spPr>
        <p:txBody>
          <a:bodyPr/>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endParaRPr lang="en-US"/>
          </a:p>
        </p:txBody>
      </p:sp>
      <p:sp>
        <p:nvSpPr>
          <p:cNvPr id="4" name="Text Placeholder 3">
            <a:extLst>
              <a:ext uri="{FF2B5EF4-FFF2-40B4-BE49-F238E27FC236}">
                <a16:creationId xmlns:a16="http://schemas.microsoft.com/office/drawing/2014/main" id="{4D77EA31-9F7A-2740-BA18-DA6B9D492488}"/>
              </a:ext>
            </a:extLst>
          </p:cNvPr>
          <p:cNvSpPr>
            <a:spLocks noGrp="1"/>
          </p:cNvSpPr>
          <p:nvPr>
            <p:ph type="body" sz="half" idx="2"/>
          </p:nvPr>
        </p:nvSpPr>
        <p:spPr>
          <a:xfrm>
            <a:off x="923767" y="3017520"/>
            <a:ext cx="4325461" cy="5590329"/>
          </a:xfrm>
        </p:spPr>
        <p:txBody>
          <a:bodyPr>
            <a:normAutofit/>
          </a:bodyPr>
          <a:lstStyle>
            <a:lvl1pPr marL="0" indent="0">
              <a:buNone/>
              <a:defRPr sz="1800"/>
            </a:lvl1pPr>
            <a:lvl2pPr marL="502920" indent="0">
              <a:buNone/>
              <a:defRPr sz="1540"/>
            </a:lvl2pPr>
            <a:lvl3pPr marL="1005840" indent="0">
              <a:buNone/>
              <a:defRPr sz="1320"/>
            </a:lvl3pPr>
            <a:lvl4pPr marL="1508760" indent="0">
              <a:buNone/>
              <a:defRPr sz="1100"/>
            </a:lvl4pPr>
            <a:lvl5pPr marL="2011680" indent="0">
              <a:buNone/>
              <a:defRPr sz="1100"/>
            </a:lvl5pPr>
            <a:lvl6pPr marL="2514600" indent="0">
              <a:buNone/>
              <a:defRPr sz="1100"/>
            </a:lvl6pPr>
            <a:lvl7pPr marL="3017520" indent="0">
              <a:buNone/>
              <a:defRPr sz="1100"/>
            </a:lvl7pPr>
            <a:lvl8pPr marL="3520440" indent="0">
              <a:buNone/>
              <a:defRPr sz="1100"/>
            </a:lvl8pPr>
            <a:lvl9pPr marL="4023360" indent="0">
              <a:buNone/>
              <a:defRPr sz="1100"/>
            </a:lvl9pPr>
          </a:lstStyle>
          <a:p>
            <a:pPr lvl="0"/>
            <a:r>
              <a:rPr lang="en-US" dirty="0"/>
              <a:t>Click to edit Master text styles</a:t>
            </a:r>
          </a:p>
        </p:txBody>
      </p:sp>
      <p:sp>
        <p:nvSpPr>
          <p:cNvPr id="5" name="Date Placeholder 4">
            <a:extLst>
              <a:ext uri="{FF2B5EF4-FFF2-40B4-BE49-F238E27FC236}">
                <a16:creationId xmlns:a16="http://schemas.microsoft.com/office/drawing/2014/main" id="{0F5B9E48-A760-8043-9A67-104F896DC585}"/>
              </a:ext>
            </a:extLst>
          </p:cNvPr>
          <p:cNvSpPr>
            <a:spLocks noGrp="1"/>
          </p:cNvSpPr>
          <p:nvPr>
            <p:ph type="dt" sz="half" idx="10"/>
          </p:nvPr>
        </p:nvSpPr>
        <p:spPr/>
        <p:txBody>
          <a:bodyPr/>
          <a:lstStyle/>
          <a:p>
            <a:fld id="{60508601-1532-6D46-949B-361C11077330}" type="datetime1">
              <a:rPr lang="en-US" smtClean="0"/>
              <a:t>7/4/20</a:t>
            </a:fld>
            <a:endParaRPr lang="en-US"/>
          </a:p>
        </p:txBody>
      </p:sp>
      <p:sp>
        <p:nvSpPr>
          <p:cNvPr id="6" name="Footer Placeholder 5">
            <a:extLst>
              <a:ext uri="{FF2B5EF4-FFF2-40B4-BE49-F238E27FC236}">
                <a16:creationId xmlns:a16="http://schemas.microsoft.com/office/drawing/2014/main" id="{94CFA248-EE55-3C41-BCEB-702AE4F304E7}"/>
              </a:ext>
            </a:extLst>
          </p:cNvPr>
          <p:cNvSpPr>
            <a:spLocks noGrp="1"/>
          </p:cNvSpPr>
          <p:nvPr>
            <p:ph type="ftr" sz="quarter" idx="11"/>
          </p:nvPr>
        </p:nvSpPr>
        <p:spPr>
          <a:xfrm>
            <a:off x="7962900" y="9334337"/>
            <a:ext cx="4526280" cy="535517"/>
          </a:xfrm>
        </p:spPr>
        <p:txBody>
          <a:bodyPr/>
          <a:lstStyle/>
          <a:p>
            <a:r>
              <a:rPr lang="en-US"/>
              <a:t>Insert Library logo here</a:t>
            </a:r>
            <a:endParaRPr lang="en-US" dirty="0"/>
          </a:p>
        </p:txBody>
      </p:sp>
      <p:sp>
        <p:nvSpPr>
          <p:cNvPr id="7" name="Slide Number Placeholder 6">
            <a:extLst>
              <a:ext uri="{FF2B5EF4-FFF2-40B4-BE49-F238E27FC236}">
                <a16:creationId xmlns:a16="http://schemas.microsoft.com/office/drawing/2014/main" id="{177EDD66-E4D8-DB44-AFD9-36DB89F21468}"/>
              </a:ext>
            </a:extLst>
          </p:cNvPr>
          <p:cNvSpPr>
            <a:spLocks noGrp="1"/>
          </p:cNvSpPr>
          <p:nvPr>
            <p:ph type="sldNum" sz="quarter" idx="12"/>
          </p:nvPr>
        </p:nvSpPr>
        <p:spPr>
          <a:xfrm>
            <a:off x="3939540" y="9322647"/>
            <a:ext cx="3017520" cy="535517"/>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57897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BC8ED7-C987-4646-8B10-10C6EC38AE28}"/>
              </a:ext>
            </a:extLst>
          </p:cNvPr>
          <p:cNvSpPr>
            <a:spLocks noGrp="1"/>
          </p:cNvSpPr>
          <p:nvPr>
            <p:ph type="title"/>
          </p:nvPr>
        </p:nvSpPr>
        <p:spPr>
          <a:xfrm>
            <a:off x="922020" y="2047716"/>
            <a:ext cx="11567160" cy="194415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0255113-9973-FD47-B31D-21A5E3CA9443}"/>
              </a:ext>
            </a:extLst>
          </p:cNvPr>
          <p:cNvSpPr>
            <a:spLocks noGrp="1"/>
          </p:cNvSpPr>
          <p:nvPr>
            <p:ph type="body" idx="1"/>
          </p:nvPr>
        </p:nvSpPr>
        <p:spPr>
          <a:xfrm>
            <a:off x="922020" y="4123426"/>
            <a:ext cx="11567160" cy="49361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D69C0CD-01C9-F84C-9CA1-877576C7488B}"/>
              </a:ext>
            </a:extLst>
          </p:cNvPr>
          <p:cNvSpPr>
            <a:spLocks noGrp="1"/>
          </p:cNvSpPr>
          <p:nvPr>
            <p:ph type="dt" sz="half" idx="2"/>
          </p:nvPr>
        </p:nvSpPr>
        <p:spPr>
          <a:xfrm>
            <a:off x="922020" y="9322647"/>
            <a:ext cx="3017520" cy="535517"/>
          </a:xfrm>
          <a:prstGeom prst="rect">
            <a:avLst/>
          </a:prstGeom>
        </p:spPr>
        <p:txBody>
          <a:bodyPr vert="horz" lIns="91440" tIns="45720" rIns="91440" bIns="45720" rtlCol="0" anchor="ctr"/>
          <a:lstStyle>
            <a:lvl1pPr algn="l">
              <a:defRPr sz="1320">
                <a:solidFill>
                  <a:schemeClr val="tx1">
                    <a:tint val="75000"/>
                  </a:schemeClr>
                </a:solidFill>
                <a:latin typeface="Helvetica Neue" pitchFamily="2" charset="0"/>
              </a:defRPr>
            </a:lvl1pPr>
          </a:lstStyle>
          <a:p>
            <a:fld id="{3A405D30-FC4A-A14C-899F-830F594D2C30}" type="datetime1">
              <a:rPr lang="en-US" smtClean="0"/>
              <a:t>7/4/20</a:t>
            </a:fld>
            <a:endParaRPr lang="en-US" dirty="0"/>
          </a:p>
        </p:txBody>
      </p:sp>
      <p:sp>
        <p:nvSpPr>
          <p:cNvPr id="5" name="Footer Placeholder 4">
            <a:extLst>
              <a:ext uri="{FF2B5EF4-FFF2-40B4-BE49-F238E27FC236}">
                <a16:creationId xmlns:a16="http://schemas.microsoft.com/office/drawing/2014/main" id="{503F1F3C-2DEE-364F-ACAA-8E1D986200A9}"/>
              </a:ext>
            </a:extLst>
          </p:cNvPr>
          <p:cNvSpPr>
            <a:spLocks noGrp="1"/>
          </p:cNvSpPr>
          <p:nvPr>
            <p:ph type="ftr" sz="quarter" idx="3"/>
          </p:nvPr>
        </p:nvSpPr>
        <p:spPr>
          <a:xfrm>
            <a:off x="4442460" y="9322647"/>
            <a:ext cx="4526280" cy="535517"/>
          </a:xfrm>
          <a:prstGeom prst="rect">
            <a:avLst/>
          </a:prstGeom>
        </p:spPr>
        <p:txBody>
          <a:bodyPr vert="horz" lIns="91440" tIns="45720" rIns="91440" bIns="45720" rtlCol="0" anchor="ctr"/>
          <a:lstStyle>
            <a:lvl1pPr algn="ctr">
              <a:defRPr sz="1320">
                <a:solidFill>
                  <a:schemeClr val="tx1">
                    <a:tint val="75000"/>
                  </a:schemeClr>
                </a:solidFill>
                <a:latin typeface="Helvetica Neue" pitchFamily="2" charset="0"/>
              </a:defRPr>
            </a:lvl1pPr>
          </a:lstStyle>
          <a:p>
            <a:r>
              <a:rPr lang="en-US" dirty="0"/>
              <a:t>Insert Library logo here</a:t>
            </a:r>
          </a:p>
        </p:txBody>
      </p:sp>
      <p:sp>
        <p:nvSpPr>
          <p:cNvPr id="6" name="Slide Number Placeholder 5">
            <a:extLst>
              <a:ext uri="{FF2B5EF4-FFF2-40B4-BE49-F238E27FC236}">
                <a16:creationId xmlns:a16="http://schemas.microsoft.com/office/drawing/2014/main" id="{C7594D63-BB0A-CF4A-96AA-743202D8E1B7}"/>
              </a:ext>
            </a:extLst>
          </p:cNvPr>
          <p:cNvSpPr>
            <a:spLocks noGrp="1"/>
          </p:cNvSpPr>
          <p:nvPr>
            <p:ph type="sldNum" sz="quarter" idx="4"/>
          </p:nvPr>
        </p:nvSpPr>
        <p:spPr>
          <a:xfrm>
            <a:off x="9471660" y="9322647"/>
            <a:ext cx="3017520" cy="535517"/>
          </a:xfrm>
          <a:prstGeom prst="rect">
            <a:avLst/>
          </a:prstGeom>
        </p:spPr>
        <p:txBody>
          <a:bodyPr vert="horz" lIns="91440" tIns="45720" rIns="91440" bIns="45720" rtlCol="0" anchor="ctr"/>
          <a:lstStyle>
            <a:lvl1pPr algn="r">
              <a:defRPr sz="1320">
                <a:solidFill>
                  <a:schemeClr val="tx1">
                    <a:tint val="75000"/>
                  </a:schemeClr>
                </a:solidFill>
                <a:latin typeface="Helvetica Neue" pitchFamily="2" charset="0"/>
              </a:defRPr>
            </a:lvl1pPr>
          </a:lstStyle>
          <a:p>
            <a:fld id="{4FAB73BC-B049-4115-A692-8D63A059BFB8}" type="slidenum">
              <a:rPr lang="en-US" smtClean="0"/>
              <a:pPr/>
              <a:t>‹#›</a:t>
            </a:fld>
            <a:endParaRPr lang="en-US" dirty="0"/>
          </a:p>
        </p:txBody>
      </p:sp>
      <p:pic>
        <p:nvPicPr>
          <p:cNvPr id="7" name="Picture 6">
            <a:extLst>
              <a:ext uri="{FF2B5EF4-FFF2-40B4-BE49-F238E27FC236}">
                <a16:creationId xmlns:a16="http://schemas.microsoft.com/office/drawing/2014/main" id="{64FEF2F0-27F3-D94F-B979-4C7E16535B21}"/>
              </a:ext>
            </a:extLst>
          </p:cNvPr>
          <p:cNvPicPr>
            <a:picLocks noChangeAspect="1"/>
          </p:cNvPicPr>
          <p:nvPr userDrawn="1"/>
        </p:nvPicPr>
        <p:blipFill>
          <a:blip r:embed="rId14" cstate="print">
            <a:extLst>
              <a:ext uri="{28A0092B-C50C-407E-A947-70E740481C1C}">
                <a14:useLocalDpi xmlns:a14="http://schemas.microsoft.com/office/drawing/2010/main" val="0"/>
              </a:ext>
            </a:extLst>
          </a:blip>
          <a:srcRect/>
          <a:stretch/>
        </p:blipFill>
        <p:spPr>
          <a:xfrm>
            <a:off x="922020" y="243282"/>
            <a:ext cx="4330700" cy="1231900"/>
          </a:xfrm>
          <a:prstGeom prst="rect">
            <a:avLst/>
          </a:prstGeom>
        </p:spPr>
      </p:pic>
      <p:sp>
        <p:nvSpPr>
          <p:cNvPr id="8" name="TextBox 7">
            <a:extLst>
              <a:ext uri="{FF2B5EF4-FFF2-40B4-BE49-F238E27FC236}">
                <a16:creationId xmlns:a16="http://schemas.microsoft.com/office/drawing/2014/main" id="{5C42A63B-84B0-4543-977E-C4FC7FF7BA0D}"/>
              </a:ext>
            </a:extLst>
          </p:cNvPr>
          <p:cNvSpPr txBox="1"/>
          <p:nvPr userDrawn="1"/>
        </p:nvSpPr>
        <p:spPr>
          <a:xfrm>
            <a:off x="2060706" y="1398116"/>
            <a:ext cx="5062071" cy="400110"/>
          </a:xfrm>
          <a:prstGeom prst="rect">
            <a:avLst/>
          </a:prstGeom>
          <a:noFill/>
        </p:spPr>
        <p:txBody>
          <a:bodyPr wrap="square" rtlCol="0">
            <a:spAutoFit/>
          </a:bodyPr>
          <a:lstStyle/>
          <a:p>
            <a:r>
              <a:rPr lang="en-US" sz="2000" b="1" dirty="0">
                <a:solidFill>
                  <a:srgbClr val="656263"/>
                </a:solidFill>
                <a:latin typeface="Helvetica Neue" pitchFamily="2" charset="0"/>
              </a:rPr>
              <a:t>The Library E-Reader App</a:t>
            </a:r>
          </a:p>
        </p:txBody>
      </p:sp>
    </p:spTree>
    <p:extLst>
      <p:ext uri="{BB962C8B-B14F-4D97-AF65-F5344CB8AC3E}">
        <p14:creationId xmlns:p14="http://schemas.microsoft.com/office/powerpoint/2010/main" val="283959754"/>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31" r:id="rId10"/>
    <p:sldLayoutId id="2147483733" r:id="rId11"/>
    <p:sldLayoutId id="2147483734" r:id="rId12"/>
  </p:sldLayoutIdLst>
  <p:hf hdr="0"/>
  <p:txStyles>
    <p:titleStyle>
      <a:lvl1pPr algn="l" defTabSz="1005840" rtl="0" eaLnBrk="1" latinLnBrk="0" hangingPunct="1">
        <a:lnSpc>
          <a:spcPct val="90000"/>
        </a:lnSpc>
        <a:spcBef>
          <a:spcPct val="0"/>
        </a:spcBef>
        <a:buNone/>
        <a:defRPr sz="3600" b="1" kern="1200">
          <a:solidFill>
            <a:srgbClr val="1B385E"/>
          </a:solidFill>
          <a:latin typeface="Helvetica Neue" pitchFamily="2" charset="0"/>
          <a:ea typeface="+mj-ea"/>
          <a:cs typeface="+mj-cs"/>
        </a:defRPr>
      </a:lvl1pPr>
    </p:titleStyle>
    <p:bodyStyle>
      <a:lvl1pPr marL="251460" indent="-251460" algn="l" defTabSz="1005840" rtl="0" eaLnBrk="1" latinLnBrk="0" hangingPunct="1">
        <a:lnSpc>
          <a:spcPct val="90000"/>
        </a:lnSpc>
        <a:spcBef>
          <a:spcPts val="1100"/>
        </a:spcBef>
        <a:buClr>
          <a:srgbClr val="57AC35"/>
        </a:buClr>
        <a:buFont typeface="Wingdings" pitchFamily="2" charset="2"/>
        <a:buChar char="§"/>
        <a:defRPr sz="3080" kern="1200">
          <a:solidFill>
            <a:srgbClr val="1B385E"/>
          </a:solidFill>
          <a:latin typeface="Helvetica Neue" pitchFamily="2" charset="0"/>
          <a:ea typeface="+mn-ea"/>
          <a:cs typeface="+mn-cs"/>
        </a:defRPr>
      </a:lvl1pPr>
      <a:lvl2pPr marL="960120" indent="-457200" algn="l" defTabSz="1005840" rtl="0" eaLnBrk="1" latinLnBrk="0" hangingPunct="1">
        <a:lnSpc>
          <a:spcPct val="90000"/>
        </a:lnSpc>
        <a:spcBef>
          <a:spcPts val="550"/>
        </a:spcBef>
        <a:buClr>
          <a:srgbClr val="57AC35"/>
        </a:buClr>
        <a:buFont typeface="Courier New" panose="02070309020205020404" pitchFamily="49" charset="0"/>
        <a:buChar char="o"/>
        <a:defRPr sz="2640" kern="1200">
          <a:solidFill>
            <a:srgbClr val="1B385E"/>
          </a:solidFill>
          <a:latin typeface="Helvetica Neue" pitchFamily="2" charset="0"/>
          <a:ea typeface="+mn-ea"/>
          <a:cs typeface="+mn-cs"/>
        </a:defRPr>
      </a:lvl2pPr>
      <a:lvl3pPr marL="1257300" indent="-251460" algn="l" defTabSz="1005840" rtl="0" eaLnBrk="1" latinLnBrk="0" hangingPunct="1">
        <a:lnSpc>
          <a:spcPct val="90000"/>
        </a:lnSpc>
        <a:spcBef>
          <a:spcPts val="550"/>
        </a:spcBef>
        <a:buClr>
          <a:srgbClr val="57AC35"/>
        </a:buClr>
        <a:buFont typeface="Wingdings" pitchFamily="2" charset="2"/>
        <a:buChar char="§"/>
        <a:defRPr sz="2200" kern="1200">
          <a:solidFill>
            <a:srgbClr val="1B385E"/>
          </a:solidFill>
          <a:latin typeface="+mn-lt"/>
          <a:ea typeface="+mn-ea"/>
          <a:cs typeface="+mn-cs"/>
        </a:defRPr>
      </a:lvl3pPr>
      <a:lvl4pPr marL="1760220" indent="-251460" algn="l" defTabSz="1005840" rtl="0" eaLnBrk="1" latinLnBrk="0" hangingPunct="1">
        <a:lnSpc>
          <a:spcPct val="90000"/>
        </a:lnSpc>
        <a:spcBef>
          <a:spcPts val="550"/>
        </a:spcBef>
        <a:buClr>
          <a:srgbClr val="57AC35"/>
        </a:buClr>
        <a:buFont typeface="Wingdings" pitchFamily="2" charset="2"/>
        <a:buChar char="§"/>
        <a:defRPr sz="1980" kern="1200">
          <a:solidFill>
            <a:srgbClr val="1B385E"/>
          </a:solidFill>
          <a:latin typeface="+mn-lt"/>
          <a:ea typeface="+mn-ea"/>
          <a:cs typeface="+mn-cs"/>
        </a:defRPr>
      </a:lvl4pPr>
      <a:lvl5pPr marL="2263140" indent="-251460" algn="l" defTabSz="1005840" rtl="0" eaLnBrk="1" latinLnBrk="0" hangingPunct="1">
        <a:lnSpc>
          <a:spcPct val="90000"/>
        </a:lnSpc>
        <a:spcBef>
          <a:spcPts val="550"/>
        </a:spcBef>
        <a:buClr>
          <a:srgbClr val="57AC35"/>
        </a:buClr>
        <a:buFont typeface="Wingdings" pitchFamily="2" charset="2"/>
        <a:buChar char="§"/>
        <a:defRPr sz="1980" kern="1200">
          <a:solidFill>
            <a:srgbClr val="1B385E"/>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Picture 73" descr="A screenshot of a computer screen&#10;&#10;Description automatically generated">
            <a:extLst>
              <a:ext uri="{FF2B5EF4-FFF2-40B4-BE49-F238E27FC236}">
                <a16:creationId xmlns:a16="http://schemas.microsoft.com/office/drawing/2014/main" id="{9830C7B4-D9D1-5B4D-9C01-8EE3B0AD0C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9764" y="1519365"/>
            <a:ext cx="4480222" cy="5707514"/>
          </a:xfrm>
          <a:prstGeom prst="rect">
            <a:avLst/>
          </a:prstGeom>
        </p:spPr>
      </p:pic>
      <p:pic>
        <p:nvPicPr>
          <p:cNvPr id="76" name="Picture 75" descr="A screenshot of a cell phone&#10;&#10;Description automatically generated">
            <a:extLst>
              <a:ext uri="{FF2B5EF4-FFF2-40B4-BE49-F238E27FC236}">
                <a16:creationId xmlns:a16="http://schemas.microsoft.com/office/drawing/2014/main" id="{7BDC6358-5C22-614F-92E6-A31C325D0A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69282" y="2211834"/>
            <a:ext cx="3387881" cy="4492237"/>
          </a:xfrm>
          <a:prstGeom prst="rect">
            <a:avLst/>
          </a:prstGeom>
        </p:spPr>
      </p:pic>
      <p:sp>
        <p:nvSpPr>
          <p:cNvPr id="50" name="Rectangle 49">
            <a:extLst>
              <a:ext uri="{FF2B5EF4-FFF2-40B4-BE49-F238E27FC236}">
                <a16:creationId xmlns:a16="http://schemas.microsoft.com/office/drawing/2014/main" id="{DB72C607-EDFC-8147-89E8-0C72BC0390BE}"/>
              </a:ext>
            </a:extLst>
          </p:cNvPr>
          <p:cNvSpPr/>
          <p:nvPr/>
        </p:nvSpPr>
        <p:spPr>
          <a:xfrm>
            <a:off x="3567950" y="8813560"/>
            <a:ext cx="3058859" cy="613547"/>
          </a:xfrm>
          <a:prstGeom prst="rect">
            <a:avLst/>
          </a:prstGeom>
          <a:solidFill>
            <a:srgbClr val="1B3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elvetica Neue" pitchFamily="2" charset="0"/>
            </a:endParaRPr>
          </a:p>
        </p:txBody>
      </p:sp>
      <p:sp>
        <p:nvSpPr>
          <p:cNvPr id="34" name="Rectangle 33">
            <a:extLst>
              <a:ext uri="{FF2B5EF4-FFF2-40B4-BE49-F238E27FC236}">
                <a16:creationId xmlns:a16="http://schemas.microsoft.com/office/drawing/2014/main" id="{397BFEF6-4D4E-EE40-91EC-B30D0491D71F}"/>
              </a:ext>
            </a:extLst>
          </p:cNvPr>
          <p:cNvSpPr/>
          <p:nvPr/>
        </p:nvSpPr>
        <p:spPr>
          <a:xfrm>
            <a:off x="927205" y="8813562"/>
            <a:ext cx="2561020" cy="613547"/>
          </a:xfrm>
          <a:prstGeom prst="rect">
            <a:avLst/>
          </a:prstGeom>
          <a:solidFill>
            <a:srgbClr val="57AC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579A35"/>
              </a:solidFill>
              <a:latin typeface="Helvetica Neue" pitchFamily="2" charset="0"/>
            </a:endParaRPr>
          </a:p>
        </p:txBody>
      </p:sp>
      <p:sp>
        <p:nvSpPr>
          <p:cNvPr id="8" name="Title 7">
            <a:extLst>
              <a:ext uri="{FF2B5EF4-FFF2-40B4-BE49-F238E27FC236}">
                <a16:creationId xmlns:a16="http://schemas.microsoft.com/office/drawing/2014/main" id="{01D21536-6DD4-654C-861F-6D438C638C3E}"/>
              </a:ext>
            </a:extLst>
          </p:cNvPr>
          <p:cNvSpPr>
            <a:spLocks noGrp="1"/>
          </p:cNvSpPr>
          <p:nvPr>
            <p:ph type="title"/>
          </p:nvPr>
        </p:nvSpPr>
        <p:spPr>
          <a:xfrm>
            <a:off x="922020" y="1944247"/>
            <a:ext cx="11567160" cy="2146108"/>
          </a:xfrm>
        </p:spPr>
        <p:txBody>
          <a:bodyPr>
            <a:normAutofit/>
          </a:bodyPr>
          <a:lstStyle/>
          <a:p>
            <a:r>
              <a:rPr lang="en-US" sz="4000" dirty="0"/>
              <a:t>Welcome to </a:t>
            </a:r>
            <a:r>
              <a:rPr lang="en-US" sz="4000" dirty="0" err="1"/>
              <a:t>SimplyE</a:t>
            </a:r>
            <a:r>
              <a:rPr lang="en-US" sz="4000" dirty="0"/>
              <a:t>!</a:t>
            </a:r>
          </a:p>
        </p:txBody>
      </p:sp>
      <p:sp>
        <p:nvSpPr>
          <p:cNvPr id="4" name="Text Placeholder 3"/>
          <p:cNvSpPr>
            <a:spLocks noGrp="1"/>
          </p:cNvSpPr>
          <p:nvPr>
            <p:ph idx="1"/>
          </p:nvPr>
        </p:nvSpPr>
        <p:spPr>
          <a:xfrm>
            <a:off x="972851" y="3390378"/>
            <a:ext cx="5302444" cy="698669"/>
          </a:xfrm>
        </p:spPr>
        <p:txBody>
          <a:bodyPr>
            <a:noAutofit/>
          </a:bodyPr>
          <a:lstStyle/>
          <a:p>
            <a:pPr marL="0" indent="0">
              <a:lnSpc>
                <a:spcPct val="100000"/>
              </a:lnSpc>
              <a:buNone/>
            </a:pPr>
            <a:r>
              <a:rPr lang="en-US" sz="3200" b="1" dirty="0">
                <a:solidFill>
                  <a:srgbClr val="36612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Getting Started Webinar</a:t>
            </a:r>
          </a:p>
        </p:txBody>
      </p:sp>
      <p:pic>
        <p:nvPicPr>
          <p:cNvPr id="57" name="Picture 56">
            <a:extLst>
              <a:ext uri="{FF2B5EF4-FFF2-40B4-BE49-F238E27FC236}">
                <a16:creationId xmlns:a16="http://schemas.microsoft.com/office/drawing/2014/main" id="{5EBB244E-1895-DC49-9E32-0776E1E207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6043416" y="3608554"/>
            <a:ext cx="2805304" cy="5610608"/>
          </a:xfrm>
          <a:prstGeom prst="rect">
            <a:avLst/>
          </a:prstGeom>
        </p:spPr>
      </p:pic>
      <p:pic>
        <p:nvPicPr>
          <p:cNvPr id="59" name="Picture 58" descr="A screenshot of a cell phone&#10;&#10;Description automatically generated">
            <a:extLst>
              <a:ext uri="{FF2B5EF4-FFF2-40B4-BE49-F238E27FC236}">
                <a16:creationId xmlns:a16="http://schemas.microsoft.com/office/drawing/2014/main" id="{8541CAC5-1F0F-EE48-B819-72220401C63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935" b="47156"/>
          <a:stretch/>
        </p:blipFill>
        <p:spPr>
          <a:xfrm>
            <a:off x="5594534" y="5331519"/>
            <a:ext cx="3917400" cy="2122215"/>
          </a:xfrm>
          <a:prstGeom prst="rect">
            <a:avLst/>
          </a:prstGeom>
          <a:ln>
            <a:solidFill>
              <a:schemeClr val="tx1"/>
            </a:solidFill>
          </a:ln>
        </p:spPr>
      </p:pic>
      <p:sp>
        <p:nvSpPr>
          <p:cNvPr id="53" name="Rectangle 52">
            <a:extLst>
              <a:ext uri="{FF2B5EF4-FFF2-40B4-BE49-F238E27FC236}">
                <a16:creationId xmlns:a16="http://schemas.microsoft.com/office/drawing/2014/main" id="{3ED49206-B73F-9045-90A4-A91F624A87BE}"/>
              </a:ext>
            </a:extLst>
          </p:cNvPr>
          <p:cNvSpPr/>
          <p:nvPr/>
        </p:nvSpPr>
        <p:spPr>
          <a:xfrm>
            <a:off x="9843247" y="8813561"/>
            <a:ext cx="3156033" cy="613546"/>
          </a:xfrm>
          <a:prstGeom prst="rect">
            <a:avLst/>
          </a:prstGeom>
          <a:solidFill>
            <a:srgbClr val="1B3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elvetica Neue" pitchFamily="2" charset="0"/>
            </a:endParaRPr>
          </a:p>
        </p:txBody>
      </p:sp>
      <p:sp>
        <p:nvSpPr>
          <p:cNvPr id="45" name="Rectangle 44">
            <a:extLst>
              <a:ext uri="{FF2B5EF4-FFF2-40B4-BE49-F238E27FC236}">
                <a16:creationId xmlns:a16="http://schemas.microsoft.com/office/drawing/2014/main" id="{DB902113-A40E-BC4C-B6C4-D5C696092A91}"/>
              </a:ext>
            </a:extLst>
          </p:cNvPr>
          <p:cNvSpPr/>
          <p:nvPr/>
        </p:nvSpPr>
        <p:spPr>
          <a:xfrm>
            <a:off x="6705599" y="8813560"/>
            <a:ext cx="3058859" cy="613547"/>
          </a:xfrm>
          <a:prstGeom prst="rect">
            <a:avLst/>
          </a:prstGeom>
          <a:solidFill>
            <a:srgbClr val="6562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Helvetica Neue" pitchFamily="2" charset="0"/>
            </a:endParaRPr>
          </a:p>
        </p:txBody>
      </p:sp>
      <p:sp>
        <p:nvSpPr>
          <p:cNvPr id="5" name="TextBox 4">
            <a:extLst>
              <a:ext uri="{FF2B5EF4-FFF2-40B4-BE49-F238E27FC236}">
                <a16:creationId xmlns:a16="http://schemas.microsoft.com/office/drawing/2014/main" id="{22BD53BB-5128-3D4B-B14F-A33793DB5CDF}"/>
              </a:ext>
            </a:extLst>
          </p:cNvPr>
          <p:cNvSpPr txBox="1"/>
          <p:nvPr/>
        </p:nvSpPr>
        <p:spPr>
          <a:xfrm>
            <a:off x="922020" y="7945703"/>
            <a:ext cx="2958353" cy="369332"/>
          </a:xfrm>
          <a:prstGeom prst="rect">
            <a:avLst/>
          </a:prstGeom>
          <a:noFill/>
        </p:spPr>
        <p:txBody>
          <a:bodyPr wrap="square" rtlCol="0">
            <a:spAutoFit/>
          </a:bodyPr>
          <a:lstStyle/>
          <a:p>
            <a:r>
              <a:rPr lang="en-US" dirty="0">
                <a:highlight>
                  <a:srgbClr val="FFFF00"/>
                </a:highlight>
                <a:latin typeface="Helvetica Neue" panose="02000503000000020004" pitchFamily="2" charset="0"/>
                <a:ea typeface="Helvetica Neue" panose="02000503000000020004" pitchFamily="2" charset="0"/>
                <a:cs typeface="Helvetica Neue" panose="02000503000000020004" pitchFamily="2" charset="0"/>
              </a:rPr>
              <a:t>Insert Library Logo here</a:t>
            </a:r>
          </a:p>
        </p:txBody>
      </p:sp>
    </p:spTree>
    <p:extLst>
      <p:ext uri="{BB962C8B-B14F-4D97-AF65-F5344CB8AC3E}">
        <p14:creationId xmlns:p14="http://schemas.microsoft.com/office/powerpoint/2010/main" val="43966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35FB708-5C2A-C14C-BBEB-604BA7D0AF3C}"/>
              </a:ext>
            </a:extLst>
          </p:cNvPr>
          <p:cNvSpPr>
            <a:spLocks noGrp="1"/>
          </p:cNvSpPr>
          <p:nvPr>
            <p:ph type="ftr" sz="quarter" idx="11"/>
          </p:nvPr>
        </p:nvSpPr>
        <p:spPr/>
        <p:txBody>
          <a:bodyPr/>
          <a:lstStyle/>
          <a:p>
            <a:r>
              <a:rPr lang="en-US" dirty="0">
                <a:highlight>
                  <a:srgbClr val="FFFF00"/>
                </a:highlight>
              </a:rPr>
              <a:t>Insert Library logo here</a:t>
            </a:r>
          </a:p>
        </p:txBody>
      </p:sp>
      <p:sp>
        <p:nvSpPr>
          <p:cNvPr id="6" name="Slide Number Placeholder 5">
            <a:extLst>
              <a:ext uri="{FF2B5EF4-FFF2-40B4-BE49-F238E27FC236}">
                <a16:creationId xmlns:a16="http://schemas.microsoft.com/office/drawing/2014/main" id="{50DC8F46-1C72-7F45-8BA4-E065E26E98AE}"/>
              </a:ext>
            </a:extLst>
          </p:cNvPr>
          <p:cNvSpPr>
            <a:spLocks noGrp="1"/>
          </p:cNvSpPr>
          <p:nvPr>
            <p:ph type="sldNum" sz="quarter" idx="12"/>
          </p:nvPr>
        </p:nvSpPr>
        <p:spPr/>
        <p:txBody>
          <a:bodyPr/>
          <a:lstStyle/>
          <a:p>
            <a:fld id="{4FAB73BC-B049-4115-A692-8D63A059BFB8}" type="slidenum">
              <a:rPr lang="en-US" smtClean="0"/>
              <a:pPr/>
              <a:t>10</a:t>
            </a:fld>
            <a:endParaRPr lang="en-US" dirty="0"/>
          </a:p>
        </p:txBody>
      </p:sp>
      <p:sp>
        <p:nvSpPr>
          <p:cNvPr id="3" name="Text Placeholder 13">
            <a:extLst>
              <a:ext uri="{FF2B5EF4-FFF2-40B4-BE49-F238E27FC236}">
                <a16:creationId xmlns:a16="http://schemas.microsoft.com/office/drawing/2014/main" id="{963A6B6F-0837-4E41-A484-4A45DFF1B371}"/>
              </a:ext>
            </a:extLst>
          </p:cNvPr>
          <p:cNvSpPr txBox="1">
            <a:spLocks/>
          </p:cNvSpPr>
          <p:nvPr/>
        </p:nvSpPr>
        <p:spPr>
          <a:xfrm>
            <a:off x="6400800" y="614003"/>
            <a:ext cx="6084020" cy="1019221"/>
          </a:xfrm>
          <a:prstGeom prst="rect">
            <a:avLst/>
          </a:prstGeom>
        </p:spPr>
        <p:txBody>
          <a:bodyPr vert="horz" lIns="91440" tIns="45720" rIns="91440" bIns="45720" rtlCol="0" anchor="ctr" anchorCtr="0">
            <a:norm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57AC35"/>
                </a:solidFill>
                <a:latin typeface="Helvetica Neue" pitchFamily="2" charset="0"/>
                <a:ea typeface="+mn-ea"/>
                <a:cs typeface="+mn-cs"/>
              </a:defRPr>
            </a:lvl1pPr>
            <a:lvl2pPr marL="388592" indent="0" algn="l" defTabSz="1005840" rtl="0" eaLnBrk="1" latinLnBrk="0" hangingPunct="1">
              <a:lnSpc>
                <a:spcPct val="90000"/>
              </a:lnSpc>
              <a:spcBef>
                <a:spcPts val="550"/>
              </a:spcBef>
              <a:buClr>
                <a:srgbClr val="57AC35"/>
              </a:buClr>
              <a:buFont typeface="Courier New" panose="02070309020205020404" pitchFamily="49" charset="0"/>
              <a:buNone/>
              <a:defRPr sz="1700" b="1" kern="1200">
                <a:solidFill>
                  <a:srgbClr val="1B385E"/>
                </a:solidFill>
                <a:latin typeface="Helvetica Neue" pitchFamily="2" charset="0"/>
                <a:ea typeface="+mn-ea"/>
                <a:cs typeface="+mn-cs"/>
              </a:defRPr>
            </a:lvl2pPr>
            <a:lvl3pPr marL="777184" indent="0" algn="l" defTabSz="1005840" rtl="0" eaLnBrk="1" latinLnBrk="0" hangingPunct="1">
              <a:lnSpc>
                <a:spcPct val="90000"/>
              </a:lnSpc>
              <a:spcBef>
                <a:spcPts val="550"/>
              </a:spcBef>
              <a:buClr>
                <a:srgbClr val="57AC35"/>
              </a:buClr>
              <a:buFont typeface="Wingdings" pitchFamily="2" charset="2"/>
              <a:buNone/>
              <a:defRPr sz="1530" b="1" kern="1200">
                <a:solidFill>
                  <a:srgbClr val="1B385E"/>
                </a:solidFill>
                <a:latin typeface="+mn-lt"/>
                <a:ea typeface="+mn-ea"/>
                <a:cs typeface="+mn-cs"/>
              </a:defRPr>
            </a:lvl3pPr>
            <a:lvl4pPr marL="1165775"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4pPr>
            <a:lvl5pPr marL="1554367"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5pPr>
            <a:lvl6pPr marL="1942959"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6pPr>
            <a:lvl7pPr marL="2331550"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7pPr>
            <a:lvl8pPr marL="2720142"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8pPr>
            <a:lvl9pPr marL="3108734"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9pPr>
          </a:lstStyle>
          <a:p>
            <a:pPr algn="r"/>
            <a:r>
              <a:rPr lang="en-US" sz="4000" dirty="0">
                <a:solidFill>
                  <a:srgbClr val="1B385E"/>
                </a:solidFill>
                <a:latin typeface="Helvetica Neue" panose="02000503000000020004"/>
              </a:rPr>
              <a:t>Reading E-Books</a:t>
            </a:r>
          </a:p>
        </p:txBody>
      </p:sp>
      <p:sp>
        <p:nvSpPr>
          <p:cNvPr id="14" name="TextBox 13">
            <a:extLst>
              <a:ext uri="{FF2B5EF4-FFF2-40B4-BE49-F238E27FC236}">
                <a16:creationId xmlns:a16="http://schemas.microsoft.com/office/drawing/2014/main" id="{BAB0FCAD-588A-4719-861E-E497D3AA93BE}"/>
              </a:ext>
            </a:extLst>
          </p:cNvPr>
          <p:cNvSpPr txBox="1"/>
          <p:nvPr/>
        </p:nvSpPr>
        <p:spPr>
          <a:xfrm>
            <a:off x="2651760" y="4493683"/>
            <a:ext cx="7117080" cy="523220"/>
          </a:xfrm>
          <a:prstGeom prst="rect">
            <a:avLst/>
          </a:prstGeom>
          <a:noFill/>
        </p:spPr>
        <p:txBody>
          <a:bodyPr wrap="square" rtlCol="0">
            <a:spAutoFit/>
          </a:bodyPr>
          <a:lstStyle/>
          <a:p>
            <a:r>
              <a:rPr lang="en-US" sz="2800" dirty="0">
                <a:latin typeface="Helvetica Neue" panose="02000503000000020004"/>
              </a:rPr>
              <a:t>Landscape orientation of reading interface</a:t>
            </a:r>
          </a:p>
        </p:txBody>
      </p:sp>
    </p:spTree>
    <p:extLst>
      <p:ext uri="{BB962C8B-B14F-4D97-AF65-F5344CB8AC3E}">
        <p14:creationId xmlns:p14="http://schemas.microsoft.com/office/powerpoint/2010/main" val="30181426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35FB708-5C2A-C14C-BBEB-604BA7D0AF3C}"/>
              </a:ext>
            </a:extLst>
          </p:cNvPr>
          <p:cNvSpPr>
            <a:spLocks noGrp="1"/>
          </p:cNvSpPr>
          <p:nvPr>
            <p:ph type="ftr" sz="quarter" idx="11"/>
          </p:nvPr>
        </p:nvSpPr>
        <p:spPr/>
        <p:txBody>
          <a:bodyPr/>
          <a:lstStyle/>
          <a:p>
            <a:r>
              <a:rPr lang="en-US" dirty="0">
                <a:highlight>
                  <a:srgbClr val="FFFF00"/>
                </a:highlight>
              </a:rPr>
              <a:t>Insert Library logo here</a:t>
            </a:r>
          </a:p>
        </p:txBody>
      </p:sp>
      <p:sp>
        <p:nvSpPr>
          <p:cNvPr id="6" name="Slide Number Placeholder 5">
            <a:extLst>
              <a:ext uri="{FF2B5EF4-FFF2-40B4-BE49-F238E27FC236}">
                <a16:creationId xmlns:a16="http://schemas.microsoft.com/office/drawing/2014/main" id="{50DC8F46-1C72-7F45-8BA4-E065E26E98AE}"/>
              </a:ext>
            </a:extLst>
          </p:cNvPr>
          <p:cNvSpPr>
            <a:spLocks noGrp="1"/>
          </p:cNvSpPr>
          <p:nvPr>
            <p:ph type="sldNum" sz="quarter" idx="12"/>
          </p:nvPr>
        </p:nvSpPr>
        <p:spPr/>
        <p:txBody>
          <a:bodyPr/>
          <a:lstStyle/>
          <a:p>
            <a:fld id="{4FAB73BC-B049-4115-A692-8D63A059BFB8}" type="slidenum">
              <a:rPr lang="en-US" smtClean="0"/>
              <a:pPr/>
              <a:t>11</a:t>
            </a:fld>
            <a:endParaRPr lang="en-US" dirty="0"/>
          </a:p>
        </p:txBody>
      </p:sp>
      <p:sp>
        <p:nvSpPr>
          <p:cNvPr id="22" name="Text Placeholder 13">
            <a:extLst>
              <a:ext uri="{FF2B5EF4-FFF2-40B4-BE49-F238E27FC236}">
                <a16:creationId xmlns:a16="http://schemas.microsoft.com/office/drawing/2014/main" id="{9785C102-CFA7-42B6-8678-9B19B3B89D37}"/>
              </a:ext>
            </a:extLst>
          </p:cNvPr>
          <p:cNvSpPr txBox="1">
            <a:spLocks/>
          </p:cNvSpPr>
          <p:nvPr/>
        </p:nvSpPr>
        <p:spPr>
          <a:xfrm>
            <a:off x="6400800" y="614003"/>
            <a:ext cx="6084020" cy="1019221"/>
          </a:xfrm>
          <a:prstGeom prst="rect">
            <a:avLst/>
          </a:prstGeom>
        </p:spPr>
        <p:txBody>
          <a:bodyPr vert="horz" lIns="91440" tIns="45720" rIns="91440" bIns="45720" rtlCol="0" anchor="ctr" anchorCtr="0">
            <a:norm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57AC35"/>
                </a:solidFill>
                <a:latin typeface="Helvetica Neue" pitchFamily="2" charset="0"/>
                <a:ea typeface="+mn-ea"/>
                <a:cs typeface="+mn-cs"/>
              </a:defRPr>
            </a:lvl1pPr>
            <a:lvl2pPr marL="388592" indent="0" algn="l" defTabSz="1005840" rtl="0" eaLnBrk="1" latinLnBrk="0" hangingPunct="1">
              <a:lnSpc>
                <a:spcPct val="90000"/>
              </a:lnSpc>
              <a:spcBef>
                <a:spcPts val="550"/>
              </a:spcBef>
              <a:buClr>
                <a:srgbClr val="57AC35"/>
              </a:buClr>
              <a:buFont typeface="Courier New" panose="02070309020205020404" pitchFamily="49" charset="0"/>
              <a:buNone/>
              <a:defRPr sz="1700" b="1" kern="1200">
                <a:solidFill>
                  <a:srgbClr val="1B385E"/>
                </a:solidFill>
                <a:latin typeface="Helvetica Neue" pitchFamily="2" charset="0"/>
                <a:ea typeface="+mn-ea"/>
                <a:cs typeface="+mn-cs"/>
              </a:defRPr>
            </a:lvl2pPr>
            <a:lvl3pPr marL="777184" indent="0" algn="l" defTabSz="1005840" rtl="0" eaLnBrk="1" latinLnBrk="0" hangingPunct="1">
              <a:lnSpc>
                <a:spcPct val="90000"/>
              </a:lnSpc>
              <a:spcBef>
                <a:spcPts val="550"/>
              </a:spcBef>
              <a:buClr>
                <a:srgbClr val="57AC35"/>
              </a:buClr>
              <a:buFont typeface="Wingdings" pitchFamily="2" charset="2"/>
              <a:buNone/>
              <a:defRPr sz="1530" b="1" kern="1200">
                <a:solidFill>
                  <a:srgbClr val="1B385E"/>
                </a:solidFill>
                <a:latin typeface="+mn-lt"/>
                <a:ea typeface="+mn-ea"/>
                <a:cs typeface="+mn-cs"/>
              </a:defRPr>
            </a:lvl3pPr>
            <a:lvl4pPr marL="1165775"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4pPr>
            <a:lvl5pPr marL="1554367"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5pPr>
            <a:lvl6pPr marL="1942959"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6pPr>
            <a:lvl7pPr marL="2331550"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7pPr>
            <a:lvl8pPr marL="2720142"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8pPr>
            <a:lvl9pPr marL="3108734"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9pPr>
          </a:lstStyle>
          <a:p>
            <a:pPr algn="r"/>
            <a:r>
              <a:rPr lang="en-US" sz="4000" dirty="0">
                <a:solidFill>
                  <a:srgbClr val="1B385E"/>
                </a:solidFill>
                <a:latin typeface="Helvetica Neue" panose="02000503000000020004"/>
              </a:rPr>
              <a:t>My Books</a:t>
            </a:r>
          </a:p>
        </p:txBody>
      </p:sp>
      <p:pic>
        <p:nvPicPr>
          <p:cNvPr id="24" name="Picture 23">
            <a:extLst>
              <a:ext uri="{FF2B5EF4-FFF2-40B4-BE49-F238E27FC236}">
                <a16:creationId xmlns:a16="http://schemas.microsoft.com/office/drawing/2014/main" id="{F26705C6-0F18-408D-87FF-70D4AF0360DA}"/>
              </a:ext>
            </a:extLst>
          </p:cNvPr>
          <p:cNvPicPr>
            <a:picLocks noChangeAspect="1"/>
          </p:cNvPicPr>
          <p:nvPr/>
        </p:nvPicPr>
        <p:blipFill>
          <a:blip r:embed="rId3"/>
          <a:stretch>
            <a:fillRect/>
          </a:stretch>
        </p:blipFill>
        <p:spPr>
          <a:xfrm>
            <a:off x="6212275" y="4670389"/>
            <a:ext cx="6791256" cy="3922396"/>
          </a:xfrm>
          <a:prstGeom prst="rect">
            <a:avLst/>
          </a:prstGeom>
          <a:ln>
            <a:solidFill>
              <a:schemeClr val="tx1"/>
            </a:solidFill>
          </a:ln>
          <a:effectLst>
            <a:outerShdw blurRad="50800" dist="38100" dir="2700000" algn="tl" rotWithShape="0">
              <a:prstClr val="black">
                <a:alpha val="40000"/>
              </a:prstClr>
            </a:outerShdw>
          </a:effectLst>
        </p:spPr>
      </p:pic>
      <p:pic>
        <p:nvPicPr>
          <p:cNvPr id="26" name="Picture 25">
            <a:extLst>
              <a:ext uri="{FF2B5EF4-FFF2-40B4-BE49-F238E27FC236}">
                <a16:creationId xmlns:a16="http://schemas.microsoft.com/office/drawing/2014/main" id="{8EA7515D-7D23-4F6C-87C3-048CEEC98C1A}"/>
              </a:ext>
            </a:extLst>
          </p:cNvPr>
          <p:cNvPicPr>
            <a:picLocks noChangeAspect="1"/>
          </p:cNvPicPr>
          <p:nvPr/>
        </p:nvPicPr>
        <p:blipFill>
          <a:blip r:embed="rId4"/>
          <a:stretch>
            <a:fillRect/>
          </a:stretch>
        </p:blipFill>
        <p:spPr>
          <a:xfrm>
            <a:off x="666749" y="2540771"/>
            <a:ext cx="5170171" cy="4259236"/>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93683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35FB708-5C2A-C14C-BBEB-604BA7D0AF3C}"/>
              </a:ext>
            </a:extLst>
          </p:cNvPr>
          <p:cNvSpPr>
            <a:spLocks noGrp="1"/>
          </p:cNvSpPr>
          <p:nvPr>
            <p:ph type="ftr" sz="quarter" idx="11"/>
          </p:nvPr>
        </p:nvSpPr>
        <p:spPr/>
        <p:txBody>
          <a:bodyPr/>
          <a:lstStyle/>
          <a:p>
            <a:r>
              <a:rPr lang="en-US" dirty="0">
                <a:highlight>
                  <a:srgbClr val="FFFF00"/>
                </a:highlight>
              </a:rPr>
              <a:t>Insert Library logo here</a:t>
            </a:r>
          </a:p>
        </p:txBody>
      </p:sp>
      <p:sp>
        <p:nvSpPr>
          <p:cNvPr id="6" name="Slide Number Placeholder 5">
            <a:extLst>
              <a:ext uri="{FF2B5EF4-FFF2-40B4-BE49-F238E27FC236}">
                <a16:creationId xmlns:a16="http://schemas.microsoft.com/office/drawing/2014/main" id="{50DC8F46-1C72-7F45-8BA4-E065E26E98AE}"/>
              </a:ext>
            </a:extLst>
          </p:cNvPr>
          <p:cNvSpPr>
            <a:spLocks noGrp="1"/>
          </p:cNvSpPr>
          <p:nvPr>
            <p:ph type="sldNum" sz="quarter" idx="12"/>
          </p:nvPr>
        </p:nvSpPr>
        <p:spPr/>
        <p:txBody>
          <a:bodyPr/>
          <a:lstStyle/>
          <a:p>
            <a:fld id="{4FAB73BC-B049-4115-A692-8D63A059BFB8}" type="slidenum">
              <a:rPr lang="en-US" smtClean="0"/>
              <a:pPr/>
              <a:t>12</a:t>
            </a:fld>
            <a:endParaRPr lang="en-US" dirty="0"/>
          </a:p>
        </p:txBody>
      </p:sp>
      <p:sp>
        <p:nvSpPr>
          <p:cNvPr id="22" name="Text Placeholder 13">
            <a:extLst>
              <a:ext uri="{FF2B5EF4-FFF2-40B4-BE49-F238E27FC236}">
                <a16:creationId xmlns:a16="http://schemas.microsoft.com/office/drawing/2014/main" id="{9785C102-CFA7-42B6-8678-9B19B3B89D37}"/>
              </a:ext>
            </a:extLst>
          </p:cNvPr>
          <p:cNvSpPr txBox="1">
            <a:spLocks/>
          </p:cNvSpPr>
          <p:nvPr/>
        </p:nvSpPr>
        <p:spPr>
          <a:xfrm>
            <a:off x="6400800" y="614003"/>
            <a:ext cx="6084020" cy="1019221"/>
          </a:xfrm>
          <a:prstGeom prst="rect">
            <a:avLst/>
          </a:prstGeom>
        </p:spPr>
        <p:txBody>
          <a:bodyPr vert="horz" lIns="91440" tIns="45720" rIns="91440" bIns="45720" rtlCol="0" anchor="ctr" anchorCtr="0">
            <a:norm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57AC35"/>
                </a:solidFill>
                <a:latin typeface="Helvetica Neue" pitchFamily="2" charset="0"/>
                <a:ea typeface="+mn-ea"/>
                <a:cs typeface="+mn-cs"/>
              </a:defRPr>
            </a:lvl1pPr>
            <a:lvl2pPr marL="388592" indent="0" algn="l" defTabSz="1005840" rtl="0" eaLnBrk="1" latinLnBrk="0" hangingPunct="1">
              <a:lnSpc>
                <a:spcPct val="90000"/>
              </a:lnSpc>
              <a:spcBef>
                <a:spcPts val="550"/>
              </a:spcBef>
              <a:buClr>
                <a:srgbClr val="57AC35"/>
              </a:buClr>
              <a:buFont typeface="Courier New" panose="02070309020205020404" pitchFamily="49" charset="0"/>
              <a:buNone/>
              <a:defRPr sz="1700" b="1" kern="1200">
                <a:solidFill>
                  <a:srgbClr val="1B385E"/>
                </a:solidFill>
                <a:latin typeface="Helvetica Neue" pitchFamily="2" charset="0"/>
                <a:ea typeface="+mn-ea"/>
                <a:cs typeface="+mn-cs"/>
              </a:defRPr>
            </a:lvl2pPr>
            <a:lvl3pPr marL="777184" indent="0" algn="l" defTabSz="1005840" rtl="0" eaLnBrk="1" latinLnBrk="0" hangingPunct="1">
              <a:lnSpc>
                <a:spcPct val="90000"/>
              </a:lnSpc>
              <a:spcBef>
                <a:spcPts val="550"/>
              </a:spcBef>
              <a:buClr>
                <a:srgbClr val="57AC35"/>
              </a:buClr>
              <a:buFont typeface="Wingdings" pitchFamily="2" charset="2"/>
              <a:buNone/>
              <a:defRPr sz="1530" b="1" kern="1200">
                <a:solidFill>
                  <a:srgbClr val="1B385E"/>
                </a:solidFill>
                <a:latin typeface="+mn-lt"/>
                <a:ea typeface="+mn-ea"/>
                <a:cs typeface="+mn-cs"/>
              </a:defRPr>
            </a:lvl3pPr>
            <a:lvl4pPr marL="1165775"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4pPr>
            <a:lvl5pPr marL="1554367"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5pPr>
            <a:lvl6pPr marL="1942959"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6pPr>
            <a:lvl7pPr marL="2331550"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7pPr>
            <a:lvl8pPr marL="2720142"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8pPr>
            <a:lvl9pPr marL="3108734"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9pPr>
          </a:lstStyle>
          <a:p>
            <a:pPr algn="r"/>
            <a:r>
              <a:rPr lang="en-US" sz="4000" dirty="0">
                <a:solidFill>
                  <a:srgbClr val="1B385E"/>
                </a:solidFill>
                <a:latin typeface="Helvetica Neue" panose="02000503000000020004"/>
              </a:rPr>
              <a:t>Return &amp; Download</a:t>
            </a:r>
          </a:p>
        </p:txBody>
      </p:sp>
      <p:pic>
        <p:nvPicPr>
          <p:cNvPr id="2" name="Picture 1">
            <a:extLst>
              <a:ext uri="{FF2B5EF4-FFF2-40B4-BE49-F238E27FC236}">
                <a16:creationId xmlns:a16="http://schemas.microsoft.com/office/drawing/2014/main" id="{9B58166B-0E2F-4C2B-9732-53FFA957C9E3}"/>
              </a:ext>
            </a:extLst>
          </p:cNvPr>
          <p:cNvPicPr>
            <a:picLocks noChangeAspect="1"/>
          </p:cNvPicPr>
          <p:nvPr/>
        </p:nvPicPr>
        <p:blipFill>
          <a:blip r:embed="rId3"/>
          <a:stretch>
            <a:fillRect/>
          </a:stretch>
        </p:blipFill>
        <p:spPr>
          <a:xfrm>
            <a:off x="666748" y="2540771"/>
            <a:ext cx="5681532" cy="5292937"/>
          </a:xfrm>
          <a:prstGeom prst="rect">
            <a:avLst/>
          </a:prstGeom>
          <a:ln>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8A03433B-4DF5-475C-A284-AAA20941F4EC}"/>
              </a:ext>
            </a:extLst>
          </p:cNvPr>
          <p:cNvPicPr>
            <a:picLocks noChangeAspect="1"/>
          </p:cNvPicPr>
          <p:nvPr/>
        </p:nvPicPr>
        <p:blipFill>
          <a:blip r:embed="rId4"/>
          <a:stretch>
            <a:fillRect/>
          </a:stretch>
        </p:blipFill>
        <p:spPr>
          <a:xfrm>
            <a:off x="6881121" y="3620497"/>
            <a:ext cx="5714739" cy="5292937"/>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64099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FAC18-76CA-AB43-8301-D91155EF5270}"/>
              </a:ext>
            </a:extLst>
          </p:cNvPr>
          <p:cNvSpPr>
            <a:spLocks noGrp="1"/>
          </p:cNvSpPr>
          <p:nvPr>
            <p:ph type="title"/>
          </p:nvPr>
        </p:nvSpPr>
        <p:spPr>
          <a:xfrm>
            <a:off x="1718437" y="2484809"/>
            <a:ext cx="2947416" cy="2300551"/>
          </a:xfrm>
        </p:spPr>
        <p:txBody>
          <a:bodyPr anchor="t">
            <a:noAutofit/>
          </a:bodyPr>
          <a:lstStyle/>
          <a:p>
            <a:pPr algn="r"/>
            <a:r>
              <a:rPr lang="en-US" sz="2800" dirty="0"/>
              <a:t>Fonts</a:t>
            </a:r>
            <a:br>
              <a:rPr lang="en-US" sz="2800" dirty="0"/>
            </a:br>
            <a:r>
              <a:rPr lang="en-US" sz="2800" dirty="0"/>
              <a:t>Contrast</a:t>
            </a:r>
            <a:br>
              <a:rPr lang="en-US" sz="2800" dirty="0"/>
            </a:br>
            <a:r>
              <a:rPr lang="en-US" sz="2800" dirty="0"/>
              <a:t>Text Size</a:t>
            </a:r>
            <a:br>
              <a:rPr lang="en-US" sz="2800" dirty="0"/>
            </a:br>
            <a:r>
              <a:rPr lang="en-US" sz="2800" dirty="0"/>
              <a:t>Brightness </a:t>
            </a:r>
          </a:p>
        </p:txBody>
      </p:sp>
      <p:sp>
        <p:nvSpPr>
          <p:cNvPr id="5" name="Footer Placeholder 4">
            <a:extLst>
              <a:ext uri="{FF2B5EF4-FFF2-40B4-BE49-F238E27FC236}">
                <a16:creationId xmlns:a16="http://schemas.microsoft.com/office/drawing/2014/main" id="{D35FB708-5C2A-C14C-BBEB-604BA7D0AF3C}"/>
              </a:ext>
            </a:extLst>
          </p:cNvPr>
          <p:cNvSpPr>
            <a:spLocks noGrp="1"/>
          </p:cNvSpPr>
          <p:nvPr>
            <p:ph type="ftr" sz="quarter" idx="11"/>
          </p:nvPr>
        </p:nvSpPr>
        <p:spPr/>
        <p:txBody>
          <a:bodyPr/>
          <a:lstStyle/>
          <a:p>
            <a:r>
              <a:rPr lang="en-US" dirty="0">
                <a:highlight>
                  <a:srgbClr val="FFFF00"/>
                </a:highlight>
              </a:rPr>
              <a:t>Insert Library logo here</a:t>
            </a:r>
          </a:p>
        </p:txBody>
      </p:sp>
      <p:sp>
        <p:nvSpPr>
          <p:cNvPr id="6" name="Slide Number Placeholder 5">
            <a:extLst>
              <a:ext uri="{FF2B5EF4-FFF2-40B4-BE49-F238E27FC236}">
                <a16:creationId xmlns:a16="http://schemas.microsoft.com/office/drawing/2014/main" id="{50DC8F46-1C72-7F45-8BA4-E065E26E98AE}"/>
              </a:ext>
            </a:extLst>
          </p:cNvPr>
          <p:cNvSpPr>
            <a:spLocks noGrp="1"/>
          </p:cNvSpPr>
          <p:nvPr>
            <p:ph type="sldNum" sz="quarter" idx="12"/>
          </p:nvPr>
        </p:nvSpPr>
        <p:spPr/>
        <p:txBody>
          <a:bodyPr/>
          <a:lstStyle/>
          <a:p>
            <a:fld id="{4FAB73BC-B049-4115-A692-8D63A059BFB8}" type="slidenum">
              <a:rPr lang="en-US" smtClean="0"/>
              <a:pPr/>
              <a:t>13</a:t>
            </a:fld>
            <a:endParaRPr lang="en-US" dirty="0"/>
          </a:p>
        </p:txBody>
      </p:sp>
      <p:sp>
        <p:nvSpPr>
          <p:cNvPr id="3" name="Text Placeholder 13">
            <a:extLst>
              <a:ext uri="{FF2B5EF4-FFF2-40B4-BE49-F238E27FC236}">
                <a16:creationId xmlns:a16="http://schemas.microsoft.com/office/drawing/2014/main" id="{7C1631B5-26B7-4AE1-A4D0-A1D08FFD6CBF}"/>
              </a:ext>
            </a:extLst>
          </p:cNvPr>
          <p:cNvSpPr txBox="1">
            <a:spLocks/>
          </p:cNvSpPr>
          <p:nvPr/>
        </p:nvSpPr>
        <p:spPr>
          <a:xfrm>
            <a:off x="6400800" y="614003"/>
            <a:ext cx="6084020" cy="1019221"/>
          </a:xfrm>
          <a:prstGeom prst="rect">
            <a:avLst/>
          </a:prstGeom>
        </p:spPr>
        <p:txBody>
          <a:bodyPr vert="horz" lIns="91440" tIns="45720" rIns="91440" bIns="45720" rtlCol="0" anchor="ctr" anchorCtr="0">
            <a:norm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57AC35"/>
                </a:solidFill>
                <a:latin typeface="Helvetica Neue" pitchFamily="2" charset="0"/>
                <a:ea typeface="+mn-ea"/>
                <a:cs typeface="+mn-cs"/>
              </a:defRPr>
            </a:lvl1pPr>
            <a:lvl2pPr marL="388592" indent="0" algn="l" defTabSz="1005840" rtl="0" eaLnBrk="1" latinLnBrk="0" hangingPunct="1">
              <a:lnSpc>
                <a:spcPct val="90000"/>
              </a:lnSpc>
              <a:spcBef>
                <a:spcPts val="550"/>
              </a:spcBef>
              <a:buClr>
                <a:srgbClr val="57AC35"/>
              </a:buClr>
              <a:buFont typeface="Courier New" panose="02070309020205020404" pitchFamily="49" charset="0"/>
              <a:buNone/>
              <a:defRPr sz="1700" b="1" kern="1200">
                <a:solidFill>
                  <a:srgbClr val="1B385E"/>
                </a:solidFill>
                <a:latin typeface="Helvetica Neue" pitchFamily="2" charset="0"/>
                <a:ea typeface="+mn-ea"/>
                <a:cs typeface="+mn-cs"/>
              </a:defRPr>
            </a:lvl2pPr>
            <a:lvl3pPr marL="777184" indent="0" algn="l" defTabSz="1005840" rtl="0" eaLnBrk="1" latinLnBrk="0" hangingPunct="1">
              <a:lnSpc>
                <a:spcPct val="90000"/>
              </a:lnSpc>
              <a:spcBef>
                <a:spcPts val="550"/>
              </a:spcBef>
              <a:buClr>
                <a:srgbClr val="57AC35"/>
              </a:buClr>
              <a:buFont typeface="Wingdings" pitchFamily="2" charset="2"/>
              <a:buNone/>
              <a:defRPr sz="1530" b="1" kern="1200">
                <a:solidFill>
                  <a:srgbClr val="1B385E"/>
                </a:solidFill>
                <a:latin typeface="+mn-lt"/>
                <a:ea typeface="+mn-ea"/>
                <a:cs typeface="+mn-cs"/>
              </a:defRPr>
            </a:lvl3pPr>
            <a:lvl4pPr marL="1165775"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4pPr>
            <a:lvl5pPr marL="1554367"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5pPr>
            <a:lvl6pPr marL="1942959"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6pPr>
            <a:lvl7pPr marL="2331550"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7pPr>
            <a:lvl8pPr marL="2720142"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8pPr>
            <a:lvl9pPr marL="3108734"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9pPr>
          </a:lstStyle>
          <a:p>
            <a:pPr algn="r"/>
            <a:r>
              <a:rPr lang="en-US" sz="4000" dirty="0">
                <a:solidFill>
                  <a:srgbClr val="1B385E"/>
                </a:solidFill>
                <a:latin typeface="Helvetica Neue" panose="02000503000000020004"/>
              </a:rPr>
              <a:t>Accessibility</a:t>
            </a:r>
          </a:p>
        </p:txBody>
      </p:sp>
      <p:pic>
        <p:nvPicPr>
          <p:cNvPr id="14" name="Picture 13">
            <a:extLst>
              <a:ext uri="{FF2B5EF4-FFF2-40B4-BE49-F238E27FC236}">
                <a16:creationId xmlns:a16="http://schemas.microsoft.com/office/drawing/2014/main" id="{A1932A05-61A7-4EC2-AEDA-68FDBC346B40}"/>
              </a:ext>
            </a:extLst>
          </p:cNvPr>
          <p:cNvPicPr>
            <a:picLocks noChangeAspect="1"/>
          </p:cNvPicPr>
          <p:nvPr/>
        </p:nvPicPr>
        <p:blipFill>
          <a:blip r:embed="rId3"/>
          <a:stretch>
            <a:fillRect/>
          </a:stretch>
        </p:blipFill>
        <p:spPr>
          <a:xfrm>
            <a:off x="4801374" y="2484808"/>
            <a:ext cx="5709587" cy="560763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29678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5E289-5A91-9D45-ABE2-F7F5A08A6CA3}"/>
              </a:ext>
            </a:extLst>
          </p:cNvPr>
          <p:cNvSpPr>
            <a:spLocks noGrp="1"/>
          </p:cNvSpPr>
          <p:nvPr>
            <p:ph type="title"/>
          </p:nvPr>
        </p:nvSpPr>
        <p:spPr>
          <a:xfrm>
            <a:off x="734568" y="2179271"/>
            <a:ext cx="11942064" cy="4503416"/>
          </a:xfrm>
        </p:spPr>
        <p:txBody>
          <a:bodyPr anchor="ctr">
            <a:normAutofit/>
          </a:bodyPr>
          <a:lstStyle/>
          <a:p>
            <a:pPr marL="0" lvl="1" algn="ctr">
              <a:lnSpc>
                <a:spcPct val="150000"/>
              </a:lnSpc>
              <a:spcBef>
                <a:spcPts val="600"/>
              </a:spcBef>
              <a:spcAft>
                <a:spcPts val="600"/>
              </a:spcAft>
              <a:buClr>
                <a:schemeClr val="bg1"/>
              </a:buClr>
              <a:buSzPct val="125000"/>
            </a:pPr>
            <a:r>
              <a:rPr lang="en-US" sz="3200" b="1" dirty="0">
                <a:solidFill>
                  <a:srgbClr val="1B385E"/>
                </a:solidFill>
                <a:latin typeface="Helvetica Neue" panose="02000503000000020004"/>
              </a:rPr>
              <a:t>Questions? Your </a:t>
            </a:r>
            <a:r>
              <a:rPr lang="en-US" sz="3200" b="1" dirty="0">
                <a:solidFill>
                  <a:srgbClr val="1B385E"/>
                </a:solidFill>
                <a:highlight>
                  <a:srgbClr val="FFFF00"/>
                </a:highlight>
                <a:latin typeface="Helvetica Neue" panose="02000503000000020004"/>
              </a:rPr>
              <a:t>[Library Name</a:t>
            </a:r>
            <a:r>
              <a:rPr lang="en-US" sz="3200" b="1" dirty="0">
                <a:solidFill>
                  <a:srgbClr val="1B385E"/>
                </a:solidFill>
                <a:latin typeface="Helvetica Neue" panose="02000503000000020004"/>
              </a:rPr>
              <a:t>] is here to help!</a:t>
            </a:r>
            <a:br>
              <a:rPr lang="en-US" sz="3200" b="1" dirty="0">
                <a:solidFill>
                  <a:srgbClr val="1B385E"/>
                </a:solidFill>
                <a:latin typeface="Helvetica Neue" panose="02000503000000020004"/>
              </a:rPr>
            </a:br>
            <a:br>
              <a:rPr lang="en-US" sz="3200" b="1" dirty="0">
                <a:solidFill>
                  <a:srgbClr val="1B385E"/>
                </a:solidFill>
                <a:latin typeface="Helvetica Neue" panose="02000503000000020004"/>
              </a:rPr>
            </a:br>
            <a:r>
              <a:rPr lang="en-US" sz="3200" dirty="0">
                <a:solidFill>
                  <a:srgbClr val="36612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Find information sheets, how-to videos and more – all free!</a:t>
            </a:r>
            <a:br>
              <a:rPr lang="en-US" sz="3200" dirty="0">
                <a:solidFill>
                  <a:srgbClr val="36612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br>
            <a:r>
              <a:rPr lang="en-US" sz="3200" dirty="0">
                <a:solidFill>
                  <a:srgbClr val="366121"/>
                </a:solidFill>
                <a:highlight>
                  <a:srgbClr val="FFFF00"/>
                </a:highlight>
                <a:latin typeface="Helvetica Neue Condensed" panose="02000503000000020004" pitchFamily="2" charset="0"/>
                <a:ea typeface="Helvetica Neue Condensed" panose="02000503000000020004" pitchFamily="2" charset="0"/>
                <a:cs typeface="Helvetica Neue Condensed" panose="02000503000000020004" pitchFamily="2" charset="0"/>
              </a:rPr>
              <a:t>[enter your website URL]</a:t>
            </a:r>
            <a:br>
              <a:rPr lang="en-US" sz="3200">
                <a:solidFill>
                  <a:srgbClr val="36612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br>
            <a:r>
              <a:rPr lang="en-US" sz="3200">
                <a:solidFill>
                  <a:srgbClr val="36612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Contact </a:t>
            </a:r>
            <a:r>
              <a:rPr lang="en-US" sz="3200" dirty="0">
                <a:solidFill>
                  <a:srgbClr val="36612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us: </a:t>
            </a:r>
            <a:r>
              <a:rPr lang="en-US" sz="3200" dirty="0">
                <a:solidFill>
                  <a:srgbClr val="366121"/>
                </a:solidFill>
                <a:highlight>
                  <a:srgbClr val="FFFF00"/>
                </a:highlight>
                <a:latin typeface="Helvetica Neue Condensed" panose="02000503000000020004" pitchFamily="2" charset="0"/>
                <a:ea typeface="Helvetica Neue Condensed" panose="02000503000000020004" pitchFamily="2" charset="0"/>
                <a:cs typeface="Helvetica Neue Condensed" panose="02000503000000020004" pitchFamily="2" charset="0"/>
              </a:rPr>
              <a:t>[enter your contact information]</a:t>
            </a:r>
            <a:endParaRPr lang="en-US" sz="3200" dirty="0"/>
          </a:p>
        </p:txBody>
      </p:sp>
      <p:sp>
        <p:nvSpPr>
          <p:cNvPr id="5" name="Footer Placeholder 4">
            <a:extLst>
              <a:ext uri="{FF2B5EF4-FFF2-40B4-BE49-F238E27FC236}">
                <a16:creationId xmlns:a16="http://schemas.microsoft.com/office/drawing/2014/main" id="{721F636B-F6E8-EC44-94C3-97E0E150FF2C}"/>
              </a:ext>
            </a:extLst>
          </p:cNvPr>
          <p:cNvSpPr>
            <a:spLocks noGrp="1"/>
          </p:cNvSpPr>
          <p:nvPr>
            <p:ph type="ftr" sz="quarter" idx="11"/>
          </p:nvPr>
        </p:nvSpPr>
        <p:spPr/>
        <p:txBody>
          <a:bodyPr/>
          <a:lstStyle/>
          <a:p>
            <a:r>
              <a:rPr lang="en-US" dirty="0">
                <a:highlight>
                  <a:srgbClr val="FFFF00"/>
                </a:highlight>
              </a:rPr>
              <a:t>Insert Library logo here</a:t>
            </a:r>
          </a:p>
        </p:txBody>
      </p:sp>
      <p:sp>
        <p:nvSpPr>
          <p:cNvPr id="6" name="Slide Number Placeholder 5">
            <a:extLst>
              <a:ext uri="{FF2B5EF4-FFF2-40B4-BE49-F238E27FC236}">
                <a16:creationId xmlns:a16="http://schemas.microsoft.com/office/drawing/2014/main" id="{709173D9-0BAC-A842-B4DE-55BAD1C0BA15}"/>
              </a:ext>
            </a:extLst>
          </p:cNvPr>
          <p:cNvSpPr>
            <a:spLocks noGrp="1"/>
          </p:cNvSpPr>
          <p:nvPr>
            <p:ph type="sldNum" sz="quarter" idx="12"/>
          </p:nvPr>
        </p:nvSpPr>
        <p:spPr/>
        <p:txBody>
          <a:bodyPr/>
          <a:lstStyle/>
          <a:p>
            <a:fld id="{4FAB73BC-B049-4115-A692-8D63A059BFB8}" type="slidenum">
              <a:rPr lang="en-US" smtClean="0"/>
              <a:pPr/>
              <a:t>14</a:t>
            </a:fld>
            <a:endParaRPr lang="en-US" dirty="0"/>
          </a:p>
        </p:txBody>
      </p:sp>
      <p:pic>
        <p:nvPicPr>
          <p:cNvPr id="10" name="Picture 9" descr="A picture containing drawing&#10;&#10;Description automatically generated">
            <a:extLst>
              <a:ext uri="{FF2B5EF4-FFF2-40B4-BE49-F238E27FC236}">
                <a16:creationId xmlns:a16="http://schemas.microsoft.com/office/drawing/2014/main" id="{0B010839-C542-2849-8BE3-47204F0B62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9286" y="7050062"/>
            <a:ext cx="1454154" cy="1893329"/>
          </a:xfrm>
          <a:prstGeom prst="rect">
            <a:avLst/>
          </a:prstGeom>
        </p:spPr>
      </p:pic>
      <p:sp>
        <p:nvSpPr>
          <p:cNvPr id="11" name="Text Placeholder 5">
            <a:extLst>
              <a:ext uri="{FF2B5EF4-FFF2-40B4-BE49-F238E27FC236}">
                <a16:creationId xmlns:a16="http://schemas.microsoft.com/office/drawing/2014/main" id="{026CE40E-F99C-7C43-A33C-A9D325A29EE8}"/>
              </a:ext>
            </a:extLst>
          </p:cNvPr>
          <p:cNvSpPr txBox="1">
            <a:spLocks/>
          </p:cNvSpPr>
          <p:nvPr/>
        </p:nvSpPr>
        <p:spPr>
          <a:xfrm>
            <a:off x="8724901" y="7735863"/>
            <a:ext cx="4079024" cy="1156414"/>
          </a:xfrm>
          <a:prstGeom prst="rect">
            <a:avLst/>
          </a:prstGeom>
        </p:spPr>
        <p:txBody>
          <a:bodyPr vert="horz" lIns="91440" tIns="45720" rIns="91440" bIns="45720" rtlCol="0">
            <a:normAutofit/>
          </a:bodyPr>
          <a:lstStyle>
            <a:lvl1pPr marL="155448" indent="-155448" algn="l" defTabSz="777240" rtl="0" eaLnBrk="1" latinLnBrk="0" hangingPunct="1">
              <a:lnSpc>
                <a:spcPct val="90000"/>
              </a:lnSpc>
              <a:spcBef>
                <a:spcPts val="1020"/>
              </a:spcBef>
              <a:buClr>
                <a:schemeClr val="accent1">
                  <a:lumMod val="75000"/>
                </a:schemeClr>
              </a:buClr>
              <a:buSzPct val="85000"/>
              <a:buFont typeface="Wingdings" pitchFamily="2" charset="2"/>
              <a:buChar char="§"/>
              <a:defRPr sz="1700" kern="1200" baseline="0">
                <a:solidFill>
                  <a:schemeClr val="tx1"/>
                </a:solidFill>
                <a:latin typeface="Helvetica Neue" pitchFamily="2" charset="0"/>
                <a:ea typeface="+mn-ea"/>
                <a:cs typeface="+mn-cs"/>
              </a:defRPr>
            </a:lvl1pPr>
            <a:lvl2pPr marL="388620" indent="-155448"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530" kern="1200" baseline="0">
                <a:solidFill>
                  <a:schemeClr val="tx1"/>
                </a:solidFill>
                <a:latin typeface="Helvetica Neue" pitchFamily="2" charset="0"/>
                <a:ea typeface="+mn-ea"/>
                <a:cs typeface="+mn-cs"/>
              </a:defRPr>
            </a:lvl2pPr>
            <a:lvl3pPr marL="621792" indent="-155448"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baseline="0">
                <a:solidFill>
                  <a:schemeClr val="tx1"/>
                </a:solidFill>
                <a:latin typeface="Helvetica Neue" pitchFamily="2" charset="0"/>
                <a:ea typeface="+mn-ea"/>
                <a:cs typeface="+mn-cs"/>
              </a:defRPr>
            </a:lvl3pPr>
            <a:lvl4pPr marL="854964" indent="-155448"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baseline="0">
                <a:solidFill>
                  <a:schemeClr val="tx1"/>
                </a:solidFill>
                <a:latin typeface="Helvetica Neue" pitchFamily="2" charset="0"/>
                <a:ea typeface="+mn-ea"/>
                <a:cs typeface="+mn-cs"/>
              </a:defRPr>
            </a:lvl4pPr>
            <a:lvl5pPr marL="1088136" indent="-155448"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baseline="0">
                <a:solidFill>
                  <a:schemeClr val="tx1"/>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a:lstStyle>
          <a:p>
            <a:pPr marL="0" indent="0">
              <a:buNone/>
            </a:pPr>
            <a:r>
              <a:rPr lang="en-US" sz="3200" b="1" dirty="0">
                <a:solidFill>
                  <a:srgbClr val="579A35"/>
                </a:solidFill>
                <a:cs typeface="Chalet" pitchFamily="2" charset="0"/>
              </a:rPr>
              <a:t>Enjoy reading and listening!</a:t>
            </a:r>
          </a:p>
        </p:txBody>
      </p:sp>
    </p:spTree>
    <p:extLst>
      <p:ext uri="{BB962C8B-B14F-4D97-AF65-F5344CB8AC3E}">
        <p14:creationId xmlns:p14="http://schemas.microsoft.com/office/powerpoint/2010/main" val="2416765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Picture 73" descr="A screenshot of a computer screen&#10;&#10;Description automatically generated">
            <a:extLst>
              <a:ext uri="{FF2B5EF4-FFF2-40B4-BE49-F238E27FC236}">
                <a16:creationId xmlns:a16="http://schemas.microsoft.com/office/drawing/2014/main" id="{9830C7B4-D9D1-5B4D-9C01-8EE3B0AD0C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13932" y="287603"/>
            <a:ext cx="2316475" cy="2951040"/>
          </a:xfrm>
          <a:prstGeom prst="rect">
            <a:avLst/>
          </a:prstGeom>
        </p:spPr>
      </p:pic>
      <p:pic>
        <p:nvPicPr>
          <p:cNvPr id="76" name="Picture 75" descr="A screenshot of a cell phone&#10;&#10;Description automatically generated">
            <a:extLst>
              <a:ext uri="{FF2B5EF4-FFF2-40B4-BE49-F238E27FC236}">
                <a16:creationId xmlns:a16="http://schemas.microsoft.com/office/drawing/2014/main" id="{7BDC6358-5C22-614F-92E6-A31C325D0A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31323" y="677141"/>
            <a:ext cx="1681692" cy="2229877"/>
          </a:xfrm>
          <a:prstGeom prst="rect">
            <a:avLst/>
          </a:prstGeom>
        </p:spPr>
      </p:pic>
      <p:sp>
        <p:nvSpPr>
          <p:cNvPr id="4" name="Text Placeholder 3"/>
          <p:cNvSpPr>
            <a:spLocks noGrp="1"/>
          </p:cNvSpPr>
          <p:nvPr>
            <p:ph idx="1"/>
          </p:nvPr>
        </p:nvSpPr>
        <p:spPr>
          <a:xfrm>
            <a:off x="3108960" y="6728052"/>
            <a:ext cx="6978845" cy="1364385"/>
          </a:xfrm>
        </p:spPr>
        <p:txBody>
          <a:bodyPr>
            <a:noAutofit/>
          </a:bodyPr>
          <a:lstStyle/>
          <a:p>
            <a:pPr marL="0" indent="0" algn="ctr">
              <a:lnSpc>
                <a:spcPct val="100000"/>
              </a:lnSpc>
              <a:buNone/>
            </a:pPr>
            <a:r>
              <a:rPr lang="en-US" sz="2800" i="1" dirty="0">
                <a:solidFill>
                  <a:srgbClr val="366121"/>
                </a:solidFill>
                <a:latin typeface="Helvetica Neue Condensed" panose="02000503000000020004" pitchFamily="2" charset="0"/>
                <a:ea typeface="Helvetica Neue Condensed" panose="02000503000000020004" pitchFamily="2" charset="0"/>
                <a:cs typeface="Helvetica Neue Condensed" panose="02000503000000020004" pitchFamily="2" charset="0"/>
              </a:rPr>
              <a:t>Use your library card to borrow thousands of e-books and audiobooks to read or listen to on your phone or tablet.</a:t>
            </a:r>
          </a:p>
        </p:txBody>
      </p:sp>
      <p:sp>
        <p:nvSpPr>
          <p:cNvPr id="6" name="Text Placeholder 5"/>
          <p:cNvSpPr>
            <a:spLocks noGrp="1"/>
          </p:cNvSpPr>
          <p:nvPr>
            <p:ph type="body" sz="quarter" idx="4294967295"/>
          </p:nvPr>
        </p:nvSpPr>
        <p:spPr>
          <a:xfrm>
            <a:off x="914400" y="2718809"/>
            <a:ext cx="5791200" cy="693106"/>
          </a:xfrm>
        </p:spPr>
        <p:txBody>
          <a:bodyPr>
            <a:noAutofit/>
          </a:bodyPr>
          <a:lstStyle/>
          <a:p>
            <a:pPr marL="0" indent="0">
              <a:buNone/>
            </a:pPr>
            <a:r>
              <a:rPr lang="en-US" sz="4000" b="1" dirty="0">
                <a:cs typeface="Chalet" pitchFamily="2" charset="0"/>
              </a:rPr>
              <a:t>What is </a:t>
            </a:r>
            <a:r>
              <a:rPr lang="en-US" sz="4000" b="1" dirty="0" err="1">
                <a:cs typeface="Chalet" pitchFamily="2" charset="0"/>
              </a:rPr>
              <a:t>SimplyE</a:t>
            </a:r>
            <a:r>
              <a:rPr lang="en-US" sz="4000" b="1" dirty="0">
                <a:cs typeface="Chalet" pitchFamily="2" charset="0"/>
              </a:rPr>
              <a:t>?</a:t>
            </a:r>
            <a:endParaRPr lang="en-US" sz="4000" b="1" dirty="0"/>
          </a:p>
        </p:txBody>
      </p:sp>
      <p:sp>
        <p:nvSpPr>
          <p:cNvPr id="35" name="Text Placeholder 34">
            <a:extLst>
              <a:ext uri="{FF2B5EF4-FFF2-40B4-BE49-F238E27FC236}">
                <a16:creationId xmlns:a16="http://schemas.microsoft.com/office/drawing/2014/main" id="{AB14A018-E8C8-0E44-8234-21E7B081AE9D}"/>
              </a:ext>
            </a:extLst>
          </p:cNvPr>
          <p:cNvSpPr>
            <a:spLocks noGrp="1"/>
          </p:cNvSpPr>
          <p:nvPr>
            <p:ph type="body" sz="quarter" idx="4294967295"/>
          </p:nvPr>
        </p:nvSpPr>
        <p:spPr>
          <a:xfrm>
            <a:off x="980791" y="3659615"/>
            <a:ext cx="11132223" cy="2288178"/>
          </a:xfrm>
        </p:spPr>
        <p:txBody>
          <a:bodyPr>
            <a:noAutofit/>
          </a:bodyPr>
          <a:lstStyle/>
          <a:p>
            <a:pPr>
              <a:lnSpc>
                <a:spcPct val="100000"/>
              </a:lnSpc>
              <a:buClr>
                <a:srgbClr val="1B385E"/>
              </a:buClr>
            </a:pPr>
            <a:r>
              <a:rPr lang="en-US" sz="2400" dirty="0">
                <a:cs typeface="Gill Sans Light" panose="020B0302020104020203" pitchFamily="34" charset="-79"/>
              </a:rPr>
              <a:t>Created by a partnership of libraries for their communities.</a:t>
            </a:r>
          </a:p>
          <a:p>
            <a:pPr>
              <a:lnSpc>
                <a:spcPct val="100000"/>
              </a:lnSpc>
              <a:buClr>
                <a:srgbClr val="1B385E"/>
              </a:buClr>
            </a:pPr>
            <a:r>
              <a:rPr lang="en-US" sz="2400" dirty="0">
                <a:cs typeface="Gill Sans Light" panose="020B0302020104020203" pitchFamily="34" charset="-79"/>
              </a:rPr>
              <a:t>Nationwide e-book and digital audiobook library lending program.</a:t>
            </a:r>
          </a:p>
          <a:p>
            <a:pPr>
              <a:lnSpc>
                <a:spcPct val="100000"/>
              </a:lnSpc>
              <a:buClr>
                <a:srgbClr val="1B385E"/>
              </a:buClr>
            </a:pPr>
            <a:r>
              <a:rPr lang="en-US" sz="2400" dirty="0">
                <a:cs typeface="Gill Sans Light" panose="020B0302020104020203" pitchFamily="34" charset="-79"/>
              </a:rPr>
              <a:t>App that makes it easy to browse, borrow, and read and listen to books in our library’s collection on your mobile device.</a:t>
            </a:r>
          </a:p>
        </p:txBody>
      </p:sp>
      <p:pic>
        <p:nvPicPr>
          <p:cNvPr id="57" name="Picture 56">
            <a:extLst>
              <a:ext uri="{FF2B5EF4-FFF2-40B4-BE49-F238E27FC236}">
                <a16:creationId xmlns:a16="http://schemas.microsoft.com/office/drawing/2014/main" id="{5EBB244E-1895-DC49-9E32-0776E1E207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8981799" y="1445382"/>
            <a:ext cx="1450467" cy="2900934"/>
          </a:xfrm>
          <a:prstGeom prst="rect">
            <a:avLst/>
          </a:prstGeom>
        </p:spPr>
      </p:pic>
      <p:pic>
        <p:nvPicPr>
          <p:cNvPr id="59" name="Picture 58" descr="A screenshot of a cell phone&#10;&#10;Description automatically generated">
            <a:extLst>
              <a:ext uri="{FF2B5EF4-FFF2-40B4-BE49-F238E27FC236}">
                <a16:creationId xmlns:a16="http://schemas.microsoft.com/office/drawing/2014/main" id="{8541CAC5-1F0F-EE48-B819-72220401C63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935" b="47156"/>
          <a:stretch/>
        </p:blipFill>
        <p:spPr>
          <a:xfrm>
            <a:off x="8829285" y="2314635"/>
            <a:ext cx="2025471" cy="1097280"/>
          </a:xfrm>
          <a:prstGeom prst="rect">
            <a:avLst/>
          </a:prstGeom>
          <a:ln>
            <a:solidFill>
              <a:schemeClr val="tx1"/>
            </a:solidFill>
          </a:ln>
        </p:spPr>
      </p:pic>
      <p:sp>
        <p:nvSpPr>
          <p:cNvPr id="13" name="Footer Placeholder 12">
            <a:extLst>
              <a:ext uri="{FF2B5EF4-FFF2-40B4-BE49-F238E27FC236}">
                <a16:creationId xmlns:a16="http://schemas.microsoft.com/office/drawing/2014/main" id="{E3646A9F-8E58-D147-8E0F-0FC697DD21EB}"/>
              </a:ext>
            </a:extLst>
          </p:cNvPr>
          <p:cNvSpPr>
            <a:spLocks noGrp="1"/>
          </p:cNvSpPr>
          <p:nvPr>
            <p:ph type="ftr" sz="quarter" idx="11"/>
          </p:nvPr>
        </p:nvSpPr>
        <p:spPr/>
        <p:txBody>
          <a:bodyPr/>
          <a:lstStyle/>
          <a:p>
            <a:pPr algn="r"/>
            <a:r>
              <a:rPr lang="en-US" dirty="0">
                <a:solidFill>
                  <a:srgbClr val="153E51"/>
                </a:solidFill>
                <a:highlight>
                  <a:srgbClr val="FFFF00"/>
                </a:highlight>
              </a:rPr>
              <a:t>Insert Library logo here</a:t>
            </a:r>
          </a:p>
        </p:txBody>
      </p:sp>
      <p:sp>
        <p:nvSpPr>
          <p:cNvPr id="14" name="Slide Number Placeholder 13">
            <a:extLst>
              <a:ext uri="{FF2B5EF4-FFF2-40B4-BE49-F238E27FC236}">
                <a16:creationId xmlns:a16="http://schemas.microsoft.com/office/drawing/2014/main" id="{6CF10887-5C10-D74F-88BA-79EA4C9939E4}"/>
              </a:ext>
            </a:extLst>
          </p:cNvPr>
          <p:cNvSpPr>
            <a:spLocks noGrp="1"/>
          </p:cNvSpPr>
          <p:nvPr>
            <p:ph type="sldNum" sz="quarter" idx="12"/>
          </p:nvPr>
        </p:nvSpPr>
        <p:spPr/>
        <p:txBody>
          <a:bodyPr/>
          <a:lstStyle/>
          <a:p>
            <a:fld id="{4FAB73BC-B049-4115-A692-8D63A059BFB8}" type="slidenum">
              <a:rPr lang="en-US" smtClean="0"/>
              <a:pPr/>
              <a:t>2</a:t>
            </a:fld>
            <a:endParaRPr lang="en-US" dirty="0"/>
          </a:p>
        </p:txBody>
      </p:sp>
      <p:sp>
        <p:nvSpPr>
          <p:cNvPr id="2" name="Oval 1">
            <a:extLst>
              <a:ext uri="{FF2B5EF4-FFF2-40B4-BE49-F238E27FC236}">
                <a16:creationId xmlns:a16="http://schemas.microsoft.com/office/drawing/2014/main" id="{E19456D2-FDC7-4EFF-BE4E-C32AD13B3A42}"/>
              </a:ext>
            </a:extLst>
          </p:cNvPr>
          <p:cNvSpPr/>
          <p:nvPr/>
        </p:nvSpPr>
        <p:spPr>
          <a:xfrm>
            <a:off x="2103120" y="6156960"/>
            <a:ext cx="8751636" cy="2438400"/>
          </a:xfrm>
          <a:prstGeom prst="ellipse">
            <a:avLst/>
          </a:prstGeom>
          <a:noFill/>
          <a:ln w="76200">
            <a:solidFill>
              <a:srgbClr val="36612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005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E174BF-C62C-D243-9B40-4618D46C55A6}"/>
              </a:ext>
            </a:extLst>
          </p:cNvPr>
          <p:cNvSpPr>
            <a:spLocks noGrp="1"/>
          </p:cNvSpPr>
          <p:nvPr>
            <p:ph type="ftr" sz="quarter" idx="11"/>
          </p:nvPr>
        </p:nvSpPr>
        <p:spPr/>
        <p:txBody>
          <a:bodyPr/>
          <a:lstStyle/>
          <a:p>
            <a:pPr algn="r"/>
            <a:r>
              <a:rPr lang="en-US" dirty="0">
                <a:highlight>
                  <a:srgbClr val="FFFF00"/>
                </a:highlight>
              </a:rPr>
              <a:t>Insert Library logo here</a:t>
            </a:r>
          </a:p>
        </p:txBody>
      </p:sp>
      <p:sp>
        <p:nvSpPr>
          <p:cNvPr id="7" name="Slide Number Placeholder 6">
            <a:extLst>
              <a:ext uri="{FF2B5EF4-FFF2-40B4-BE49-F238E27FC236}">
                <a16:creationId xmlns:a16="http://schemas.microsoft.com/office/drawing/2014/main" id="{E9FBB702-8F1E-C546-96EC-5114A0D4AD9B}"/>
              </a:ext>
            </a:extLst>
          </p:cNvPr>
          <p:cNvSpPr>
            <a:spLocks noGrp="1"/>
          </p:cNvSpPr>
          <p:nvPr>
            <p:ph type="sldNum" sz="quarter" idx="12"/>
          </p:nvPr>
        </p:nvSpPr>
        <p:spPr/>
        <p:txBody>
          <a:bodyPr/>
          <a:lstStyle/>
          <a:p>
            <a:fld id="{4FAB73BC-B049-4115-A692-8D63A059BFB8}" type="slidenum">
              <a:rPr lang="en-US" smtClean="0"/>
              <a:pPr/>
              <a:t>3</a:t>
            </a:fld>
            <a:endParaRPr lang="en-US" dirty="0"/>
          </a:p>
        </p:txBody>
      </p:sp>
      <p:graphicFrame>
        <p:nvGraphicFramePr>
          <p:cNvPr id="2" name="Diagram 1">
            <a:extLst>
              <a:ext uri="{FF2B5EF4-FFF2-40B4-BE49-F238E27FC236}">
                <a16:creationId xmlns:a16="http://schemas.microsoft.com/office/drawing/2014/main" id="{CB0D20D4-C178-43E3-A111-13EF4C0322DE}"/>
              </a:ext>
            </a:extLst>
          </p:cNvPr>
          <p:cNvGraphicFramePr/>
          <p:nvPr>
            <p:extLst>
              <p:ext uri="{D42A27DB-BD31-4B8C-83A1-F6EECF244321}">
                <p14:modId xmlns:p14="http://schemas.microsoft.com/office/powerpoint/2010/main" val="2424121289"/>
              </p:ext>
            </p:extLst>
          </p:nvPr>
        </p:nvGraphicFramePr>
        <p:xfrm>
          <a:off x="1151059" y="2391508"/>
          <a:ext cx="11109081" cy="65942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96905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721F636B-F6E8-EC44-94C3-97E0E150FF2C}"/>
              </a:ext>
            </a:extLst>
          </p:cNvPr>
          <p:cNvSpPr>
            <a:spLocks noGrp="1"/>
          </p:cNvSpPr>
          <p:nvPr>
            <p:ph type="ftr" sz="quarter" idx="11"/>
          </p:nvPr>
        </p:nvSpPr>
        <p:spPr/>
        <p:txBody>
          <a:bodyPr/>
          <a:lstStyle/>
          <a:p>
            <a:r>
              <a:rPr lang="en-US" dirty="0">
                <a:highlight>
                  <a:srgbClr val="FFFF00"/>
                </a:highlight>
              </a:rPr>
              <a:t>Insert Library logo here</a:t>
            </a:r>
          </a:p>
        </p:txBody>
      </p:sp>
      <p:sp>
        <p:nvSpPr>
          <p:cNvPr id="6" name="Slide Number Placeholder 5">
            <a:extLst>
              <a:ext uri="{FF2B5EF4-FFF2-40B4-BE49-F238E27FC236}">
                <a16:creationId xmlns:a16="http://schemas.microsoft.com/office/drawing/2014/main" id="{709173D9-0BAC-A842-B4DE-55BAD1C0BA15}"/>
              </a:ext>
            </a:extLst>
          </p:cNvPr>
          <p:cNvSpPr>
            <a:spLocks noGrp="1"/>
          </p:cNvSpPr>
          <p:nvPr>
            <p:ph type="sldNum" sz="quarter" idx="12"/>
          </p:nvPr>
        </p:nvSpPr>
        <p:spPr/>
        <p:txBody>
          <a:bodyPr/>
          <a:lstStyle/>
          <a:p>
            <a:fld id="{4FAB73BC-B049-4115-A692-8D63A059BFB8}" type="slidenum">
              <a:rPr lang="en-US" smtClean="0"/>
              <a:pPr/>
              <a:t>4</a:t>
            </a:fld>
            <a:endParaRPr lang="en-US" dirty="0"/>
          </a:p>
        </p:txBody>
      </p:sp>
      <p:graphicFrame>
        <p:nvGraphicFramePr>
          <p:cNvPr id="7" name="Diagram 6">
            <a:extLst>
              <a:ext uri="{FF2B5EF4-FFF2-40B4-BE49-F238E27FC236}">
                <a16:creationId xmlns:a16="http://schemas.microsoft.com/office/drawing/2014/main" id="{44513992-A6A0-4496-B64B-AC28CEF25A11}"/>
              </a:ext>
            </a:extLst>
          </p:cNvPr>
          <p:cNvGraphicFramePr/>
          <p:nvPr>
            <p:extLst>
              <p:ext uri="{D42A27DB-BD31-4B8C-83A1-F6EECF244321}">
                <p14:modId xmlns:p14="http://schemas.microsoft.com/office/powerpoint/2010/main" val="1837122583"/>
              </p:ext>
            </p:extLst>
          </p:nvPr>
        </p:nvGraphicFramePr>
        <p:xfrm>
          <a:off x="1165860" y="2689013"/>
          <a:ext cx="11079480" cy="59605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 Placeholder 13">
            <a:extLst>
              <a:ext uri="{FF2B5EF4-FFF2-40B4-BE49-F238E27FC236}">
                <a16:creationId xmlns:a16="http://schemas.microsoft.com/office/drawing/2014/main" id="{620FA3C3-99CE-486A-9636-30D5426E7610}"/>
              </a:ext>
            </a:extLst>
          </p:cNvPr>
          <p:cNvSpPr>
            <a:spLocks noGrp="1"/>
          </p:cNvSpPr>
          <p:nvPr>
            <p:ph type="body" idx="1"/>
          </p:nvPr>
        </p:nvSpPr>
        <p:spPr>
          <a:xfrm>
            <a:off x="6957060" y="614003"/>
            <a:ext cx="5527760" cy="810091"/>
          </a:xfrm>
        </p:spPr>
        <p:txBody>
          <a:bodyPr anchor="ctr">
            <a:normAutofit/>
          </a:bodyPr>
          <a:lstStyle/>
          <a:p>
            <a:pPr algn="r"/>
            <a:r>
              <a:rPr lang="en-US" sz="4000" b="1" dirty="0">
                <a:solidFill>
                  <a:srgbClr val="1B385E"/>
                </a:solidFill>
              </a:rPr>
              <a:t>Set Up Account</a:t>
            </a:r>
          </a:p>
        </p:txBody>
      </p:sp>
    </p:spTree>
    <p:extLst>
      <p:ext uri="{BB962C8B-B14F-4D97-AF65-F5344CB8AC3E}">
        <p14:creationId xmlns:p14="http://schemas.microsoft.com/office/powerpoint/2010/main" val="3345026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848E2A-9FE7-D54C-8429-BB8F176DEC2D}"/>
              </a:ext>
            </a:extLst>
          </p:cNvPr>
          <p:cNvSpPr>
            <a:spLocks noGrp="1"/>
          </p:cNvSpPr>
          <p:nvPr>
            <p:ph type="sldNum" sz="quarter" idx="12"/>
          </p:nvPr>
        </p:nvSpPr>
        <p:spPr/>
        <p:txBody>
          <a:bodyPr/>
          <a:lstStyle/>
          <a:p>
            <a:fld id="{308FAEA7-0C3C-4CCF-BA6B-669D7915826F}" type="slidenum">
              <a:rPr lang="en-US" smtClean="0"/>
              <a:pPr/>
              <a:t>5</a:t>
            </a:fld>
            <a:endParaRPr lang="en-US" dirty="0"/>
          </a:p>
        </p:txBody>
      </p:sp>
      <p:sp>
        <p:nvSpPr>
          <p:cNvPr id="5" name="Content Placeholder 4">
            <a:extLst>
              <a:ext uri="{FF2B5EF4-FFF2-40B4-BE49-F238E27FC236}">
                <a16:creationId xmlns:a16="http://schemas.microsoft.com/office/drawing/2014/main" id="{F37C369A-7772-8F45-932A-C71DB446129B}"/>
              </a:ext>
            </a:extLst>
          </p:cNvPr>
          <p:cNvSpPr>
            <a:spLocks noGrp="1"/>
          </p:cNvSpPr>
          <p:nvPr>
            <p:ph idx="13"/>
          </p:nvPr>
        </p:nvSpPr>
        <p:spPr>
          <a:xfrm>
            <a:off x="1141856" y="3457039"/>
            <a:ext cx="4964396" cy="2044601"/>
          </a:xfrm>
        </p:spPr>
        <p:txBody>
          <a:bodyPr/>
          <a:lstStyle/>
          <a:p>
            <a:pPr>
              <a:lnSpc>
                <a:spcPct val="100000"/>
              </a:lnSpc>
              <a:spcBef>
                <a:spcPts val="420"/>
              </a:spcBef>
              <a:buClr>
                <a:srgbClr val="579A35"/>
              </a:buClr>
            </a:pPr>
            <a:r>
              <a:rPr lang="en-US" sz="2800" dirty="0"/>
              <a:t>Recommended: iOS 13+</a:t>
            </a:r>
          </a:p>
          <a:p>
            <a:pPr>
              <a:lnSpc>
                <a:spcPct val="100000"/>
              </a:lnSpc>
              <a:spcBef>
                <a:spcPts val="420"/>
              </a:spcBef>
              <a:buClr>
                <a:srgbClr val="579A35"/>
              </a:buClr>
            </a:pPr>
            <a:r>
              <a:rPr lang="en-US" sz="2800" dirty="0"/>
              <a:t>Minimum: iOS 10</a:t>
            </a:r>
          </a:p>
        </p:txBody>
      </p:sp>
      <p:sp>
        <p:nvSpPr>
          <p:cNvPr id="23" name="Text Placeholder 22">
            <a:extLst>
              <a:ext uri="{FF2B5EF4-FFF2-40B4-BE49-F238E27FC236}">
                <a16:creationId xmlns:a16="http://schemas.microsoft.com/office/drawing/2014/main" id="{99D67DDA-53C3-8D41-9281-11D42193EF30}"/>
              </a:ext>
            </a:extLst>
          </p:cNvPr>
          <p:cNvSpPr>
            <a:spLocks noGrp="1"/>
          </p:cNvSpPr>
          <p:nvPr>
            <p:ph type="body" sz="quarter" idx="14"/>
          </p:nvPr>
        </p:nvSpPr>
        <p:spPr>
          <a:xfrm>
            <a:off x="1143000" y="2824762"/>
            <a:ext cx="4964396" cy="535517"/>
          </a:xfrm>
        </p:spPr>
        <p:txBody>
          <a:bodyPr/>
          <a:lstStyle/>
          <a:p>
            <a:r>
              <a:rPr lang="en-US" sz="3200" dirty="0">
                <a:solidFill>
                  <a:srgbClr val="579A35"/>
                </a:solidFill>
              </a:rPr>
              <a:t>Apple iOS</a:t>
            </a:r>
          </a:p>
        </p:txBody>
      </p:sp>
      <p:sp>
        <p:nvSpPr>
          <p:cNvPr id="27" name="Content Placeholder 26">
            <a:extLst>
              <a:ext uri="{FF2B5EF4-FFF2-40B4-BE49-F238E27FC236}">
                <a16:creationId xmlns:a16="http://schemas.microsoft.com/office/drawing/2014/main" id="{3D64B9AC-5C8F-1344-8D0B-32B09878AEDD}"/>
              </a:ext>
            </a:extLst>
          </p:cNvPr>
          <p:cNvSpPr>
            <a:spLocks noGrp="1"/>
          </p:cNvSpPr>
          <p:nvPr>
            <p:ph idx="18"/>
          </p:nvPr>
        </p:nvSpPr>
        <p:spPr>
          <a:xfrm>
            <a:off x="6839300" y="3434820"/>
            <a:ext cx="5527760" cy="2264940"/>
          </a:xfrm>
        </p:spPr>
        <p:txBody>
          <a:bodyPr/>
          <a:lstStyle/>
          <a:p>
            <a:pPr>
              <a:lnSpc>
                <a:spcPct val="100000"/>
              </a:lnSpc>
              <a:spcBef>
                <a:spcPts val="420"/>
              </a:spcBef>
              <a:buClr>
                <a:srgbClr val="579A35"/>
              </a:buClr>
            </a:pPr>
            <a:r>
              <a:rPr lang="en-US" sz="2800" dirty="0"/>
              <a:t>Recommended: Android 10 API 29 and above</a:t>
            </a:r>
          </a:p>
          <a:p>
            <a:pPr>
              <a:lnSpc>
                <a:spcPct val="100000"/>
              </a:lnSpc>
              <a:spcBef>
                <a:spcPts val="420"/>
              </a:spcBef>
              <a:buClr>
                <a:srgbClr val="579A35"/>
              </a:buClr>
            </a:pPr>
            <a:r>
              <a:rPr lang="en-US" sz="2800" dirty="0"/>
              <a:t>Minimum: Android 5.0 Lollipop</a:t>
            </a:r>
          </a:p>
        </p:txBody>
      </p:sp>
      <p:sp>
        <p:nvSpPr>
          <p:cNvPr id="30" name="Text Placeholder 29">
            <a:extLst>
              <a:ext uri="{FF2B5EF4-FFF2-40B4-BE49-F238E27FC236}">
                <a16:creationId xmlns:a16="http://schemas.microsoft.com/office/drawing/2014/main" id="{D4CE20B3-B828-0641-9BCD-77552B301B2F}"/>
              </a:ext>
            </a:extLst>
          </p:cNvPr>
          <p:cNvSpPr>
            <a:spLocks noGrp="1"/>
          </p:cNvSpPr>
          <p:nvPr>
            <p:ph type="body" sz="quarter" idx="21"/>
          </p:nvPr>
        </p:nvSpPr>
        <p:spPr>
          <a:xfrm>
            <a:off x="6839300" y="2824761"/>
            <a:ext cx="4964396" cy="535517"/>
          </a:xfrm>
        </p:spPr>
        <p:txBody>
          <a:bodyPr/>
          <a:lstStyle/>
          <a:p>
            <a:r>
              <a:rPr lang="en-US" sz="3200" dirty="0">
                <a:solidFill>
                  <a:srgbClr val="579A35"/>
                </a:solidFill>
              </a:rPr>
              <a:t>Android</a:t>
            </a:r>
          </a:p>
        </p:txBody>
      </p:sp>
      <p:sp>
        <p:nvSpPr>
          <p:cNvPr id="32" name="Footer Placeholder 31">
            <a:extLst>
              <a:ext uri="{FF2B5EF4-FFF2-40B4-BE49-F238E27FC236}">
                <a16:creationId xmlns:a16="http://schemas.microsoft.com/office/drawing/2014/main" id="{C05673B4-F784-4443-9FBB-CFF74A248BA0}"/>
              </a:ext>
            </a:extLst>
          </p:cNvPr>
          <p:cNvSpPr>
            <a:spLocks noGrp="1"/>
          </p:cNvSpPr>
          <p:nvPr>
            <p:ph type="ftr" sz="quarter" idx="11"/>
          </p:nvPr>
        </p:nvSpPr>
        <p:spPr/>
        <p:txBody>
          <a:bodyPr/>
          <a:lstStyle/>
          <a:p>
            <a:r>
              <a:rPr lang="en-US" dirty="0">
                <a:highlight>
                  <a:srgbClr val="FFFF00"/>
                </a:highlight>
              </a:rPr>
              <a:t>Insert Library logo here</a:t>
            </a:r>
          </a:p>
        </p:txBody>
      </p:sp>
      <p:sp>
        <p:nvSpPr>
          <p:cNvPr id="15" name="Text Placeholder 13">
            <a:extLst>
              <a:ext uri="{FF2B5EF4-FFF2-40B4-BE49-F238E27FC236}">
                <a16:creationId xmlns:a16="http://schemas.microsoft.com/office/drawing/2014/main" id="{7948F74C-EB6F-4D58-9AF9-1B0DDC013E4F}"/>
              </a:ext>
            </a:extLst>
          </p:cNvPr>
          <p:cNvSpPr txBox="1">
            <a:spLocks/>
          </p:cNvSpPr>
          <p:nvPr/>
        </p:nvSpPr>
        <p:spPr>
          <a:xfrm>
            <a:off x="6957060" y="614003"/>
            <a:ext cx="5527760" cy="810091"/>
          </a:xfrm>
          <a:prstGeom prst="rect">
            <a:avLst/>
          </a:prstGeom>
        </p:spPr>
        <p:txBody>
          <a:bodyPr vert="horz" lIns="91440" tIns="45720" rIns="91440" bIns="45720" rtlCol="0" anchor="ctr" anchorCtr="0">
            <a:norm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57AC35"/>
                </a:solidFill>
                <a:latin typeface="Helvetica Neue" pitchFamily="2" charset="0"/>
                <a:ea typeface="+mn-ea"/>
                <a:cs typeface="+mn-cs"/>
              </a:defRPr>
            </a:lvl1pPr>
            <a:lvl2pPr marL="388592" indent="0" algn="l" defTabSz="1005840" rtl="0" eaLnBrk="1" latinLnBrk="0" hangingPunct="1">
              <a:lnSpc>
                <a:spcPct val="90000"/>
              </a:lnSpc>
              <a:spcBef>
                <a:spcPts val="550"/>
              </a:spcBef>
              <a:buClr>
                <a:srgbClr val="57AC35"/>
              </a:buClr>
              <a:buFont typeface="Courier New" panose="02070309020205020404" pitchFamily="49" charset="0"/>
              <a:buNone/>
              <a:defRPr sz="1700" b="1" kern="1200">
                <a:solidFill>
                  <a:srgbClr val="1B385E"/>
                </a:solidFill>
                <a:latin typeface="Helvetica Neue" pitchFamily="2" charset="0"/>
                <a:ea typeface="+mn-ea"/>
                <a:cs typeface="+mn-cs"/>
              </a:defRPr>
            </a:lvl2pPr>
            <a:lvl3pPr marL="777184" indent="0" algn="l" defTabSz="1005840" rtl="0" eaLnBrk="1" latinLnBrk="0" hangingPunct="1">
              <a:lnSpc>
                <a:spcPct val="90000"/>
              </a:lnSpc>
              <a:spcBef>
                <a:spcPts val="550"/>
              </a:spcBef>
              <a:buClr>
                <a:srgbClr val="57AC35"/>
              </a:buClr>
              <a:buFont typeface="Wingdings" pitchFamily="2" charset="2"/>
              <a:buNone/>
              <a:defRPr sz="1530" b="1" kern="1200">
                <a:solidFill>
                  <a:srgbClr val="1B385E"/>
                </a:solidFill>
                <a:latin typeface="+mn-lt"/>
                <a:ea typeface="+mn-ea"/>
                <a:cs typeface="+mn-cs"/>
              </a:defRPr>
            </a:lvl3pPr>
            <a:lvl4pPr marL="1165775"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4pPr>
            <a:lvl5pPr marL="1554367"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5pPr>
            <a:lvl6pPr marL="1942959"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6pPr>
            <a:lvl7pPr marL="2331550"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7pPr>
            <a:lvl8pPr marL="2720142"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8pPr>
            <a:lvl9pPr marL="3108734"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9pPr>
          </a:lstStyle>
          <a:p>
            <a:pPr algn="r"/>
            <a:r>
              <a:rPr lang="en-US" sz="4000" dirty="0">
                <a:solidFill>
                  <a:srgbClr val="1B385E"/>
                </a:solidFill>
              </a:rPr>
              <a:t>Device Compatibility</a:t>
            </a:r>
          </a:p>
        </p:txBody>
      </p:sp>
      <p:sp>
        <p:nvSpPr>
          <p:cNvPr id="17" name="Text Placeholder 22">
            <a:extLst>
              <a:ext uri="{FF2B5EF4-FFF2-40B4-BE49-F238E27FC236}">
                <a16:creationId xmlns:a16="http://schemas.microsoft.com/office/drawing/2014/main" id="{40FBED27-1211-4186-B1E5-1ED04D0041F3}"/>
              </a:ext>
            </a:extLst>
          </p:cNvPr>
          <p:cNvSpPr txBox="1">
            <a:spLocks/>
          </p:cNvSpPr>
          <p:nvPr/>
        </p:nvSpPr>
        <p:spPr>
          <a:xfrm>
            <a:off x="1143000" y="5705122"/>
            <a:ext cx="4964396" cy="535517"/>
          </a:xfrm>
          <a:prstGeom prst="rect">
            <a:avLst/>
          </a:prstGeom>
        </p:spPr>
        <p:txBody>
          <a:bodyPr vert="horz" lIns="91440" tIns="45720" rIns="91440" bIns="45720" rtlCol="0">
            <a:no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1B385E"/>
                </a:solidFill>
                <a:latin typeface="Helvetica Neue" pitchFamily="2" charset="0"/>
                <a:ea typeface="+mn-ea"/>
                <a:cs typeface="+mn-cs"/>
              </a:defRPr>
            </a:lvl1pPr>
            <a:lvl2pPr marL="233155" indent="0" algn="l" defTabSz="1005840" rtl="0" eaLnBrk="1" latinLnBrk="0" hangingPunct="1">
              <a:lnSpc>
                <a:spcPct val="90000"/>
              </a:lnSpc>
              <a:spcBef>
                <a:spcPts val="550"/>
              </a:spcBef>
              <a:buClr>
                <a:srgbClr val="57AC35"/>
              </a:buClr>
              <a:buFont typeface="Courier New" panose="02070309020205020404" pitchFamily="49" charset="0"/>
              <a:buNone/>
              <a:defRPr sz="2640" kern="1200">
                <a:solidFill>
                  <a:srgbClr val="1B385E"/>
                </a:solidFill>
                <a:latin typeface="Helvetica Neue" pitchFamily="2" charset="0"/>
                <a:ea typeface="+mn-ea"/>
                <a:cs typeface="+mn-cs"/>
              </a:defRPr>
            </a:lvl2pPr>
            <a:lvl3pPr marL="466310" indent="0" algn="l" defTabSz="1005840" rtl="0" eaLnBrk="1" latinLnBrk="0" hangingPunct="1">
              <a:lnSpc>
                <a:spcPct val="90000"/>
              </a:lnSpc>
              <a:spcBef>
                <a:spcPts val="550"/>
              </a:spcBef>
              <a:buClr>
                <a:srgbClr val="57AC35"/>
              </a:buClr>
              <a:buFont typeface="Wingdings" pitchFamily="2" charset="2"/>
              <a:buNone/>
              <a:defRPr sz="2200" kern="1200">
                <a:solidFill>
                  <a:srgbClr val="1B385E"/>
                </a:solidFill>
                <a:latin typeface="+mn-lt"/>
                <a:ea typeface="+mn-ea"/>
                <a:cs typeface="+mn-cs"/>
              </a:defRPr>
            </a:lvl3pPr>
            <a:lvl4pPr marL="699465" indent="0" algn="l" defTabSz="1005840" rtl="0" eaLnBrk="1" latinLnBrk="0" hangingPunct="1">
              <a:lnSpc>
                <a:spcPct val="90000"/>
              </a:lnSpc>
              <a:spcBef>
                <a:spcPts val="550"/>
              </a:spcBef>
              <a:buClr>
                <a:srgbClr val="57AC35"/>
              </a:buClr>
              <a:buFont typeface="Wingdings" pitchFamily="2" charset="2"/>
              <a:buNone/>
              <a:defRPr sz="1980" kern="1200">
                <a:solidFill>
                  <a:srgbClr val="1B385E"/>
                </a:solidFill>
                <a:latin typeface="+mn-lt"/>
                <a:ea typeface="+mn-ea"/>
                <a:cs typeface="+mn-cs"/>
              </a:defRPr>
            </a:lvl4pPr>
            <a:lvl5pPr marL="932620" indent="0" algn="l" defTabSz="1005840" rtl="0" eaLnBrk="1" latinLnBrk="0" hangingPunct="1">
              <a:lnSpc>
                <a:spcPct val="90000"/>
              </a:lnSpc>
              <a:spcBef>
                <a:spcPts val="550"/>
              </a:spcBef>
              <a:buClr>
                <a:srgbClr val="57AC35"/>
              </a:buClr>
              <a:buFont typeface="Wingdings" pitchFamily="2" charset="2"/>
              <a:buNone/>
              <a:defRPr sz="1980" kern="1200">
                <a:solidFill>
                  <a:srgbClr val="1B385E"/>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r>
              <a:rPr lang="en-US" sz="3200" dirty="0">
                <a:solidFill>
                  <a:srgbClr val="579A35"/>
                </a:solidFill>
              </a:rPr>
              <a:t>Not Compatible</a:t>
            </a:r>
          </a:p>
        </p:txBody>
      </p:sp>
      <p:sp>
        <p:nvSpPr>
          <p:cNvPr id="18" name="Content Placeholder 4">
            <a:extLst>
              <a:ext uri="{FF2B5EF4-FFF2-40B4-BE49-F238E27FC236}">
                <a16:creationId xmlns:a16="http://schemas.microsoft.com/office/drawing/2014/main" id="{43084783-00AE-498A-8EE1-C6591A585F1D}"/>
              </a:ext>
            </a:extLst>
          </p:cNvPr>
          <p:cNvSpPr txBox="1">
            <a:spLocks/>
          </p:cNvSpPr>
          <p:nvPr/>
        </p:nvSpPr>
        <p:spPr>
          <a:xfrm>
            <a:off x="1141856" y="6276439"/>
            <a:ext cx="9632824" cy="2803680"/>
          </a:xfrm>
          <a:prstGeom prst="rect">
            <a:avLst/>
          </a:prstGeom>
        </p:spPr>
        <p:txBody>
          <a:bodyPr vert="horz" lIns="91440" tIns="45720" rIns="91440" bIns="45720" rtlCol="0">
            <a:noAutofit/>
          </a:bodyPr>
          <a:lstStyle>
            <a:lvl1pPr marL="251460" indent="-251460" algn="l" defTabSz="1005840" rtl="0" eaLnBrk="1" latinLnBrk="0" hangingPunct="1">
              <a:lnSpc>
                <a:spcPct val="90000"/>
              </a:lnSpc>
              <a:spcBef>
                <a:spcPts val="1100"/>
              </a:spcBef>
              <a:buClr>
                <a:srgbClr val="57AC35"/>
              </a:buClr>
              <a:buFont typeface="Wingdings" pitchFamily="2" charset="2"/>
              <a:buChar char="§"/>
              <a:defRPr sz="2400" kern="1200">
                <a:solidFill>
                  <a:srgbClr val="1B385E"/>
                </a:solidFill>
                <a:latin typeface="Helvetica Neue" pitchFamily="2" charset="0"/>
                <a:ea typeface="+mn-ea"/>
                <a:cs typeface="+mn-cs"/>
              </a:defRPr>
            </a:lvl1pPr>
            <a:lvl2pPr marL="960120" indent="-457200" algn="l" defTabSz="1005840" rtl="0" eaLnBrk="1" latinLnBrk="0" hangingPunct="1">
              <a:lnSpc>
                <a:spcPct val="90000"/>
              </a:lnSpc>
              <a:spcBef>
                <a:spcPts val="550"/>
              </a:spcBef>
              <a:buClr>
                <a:srgbClr val="57AC35"/>
              </a:buClr>
              <a:buFont typeface="Courier New" panose="02070309020205020404" pitchFamily="49" charset="0"/>
              <a:buChar char="o"/>
              <a:defRPr sz="2400" kern="1200">
                <a:solidFill>
                  <a:srgbClr val="1B385E"/>
                </a:solidFill>
                <a:latin typeface="Helvetica Neue" pitchFamily="2" charset="0"/>
                <a:ea typeface="+mn-ea"/>
                <a:cs typeface="+mn-cs"/>
              </a:defRPr>
            </a:lvl2pPr>
            <a:lvl3pPr marL="1257300" indent="-251460" algn="l" defTabSz="1005840" rtl="0" eaLnBrk="1" latinLnBrk="0" hangingPunct="1">
              <a:lnSpc>
                <a:spcPct val="90000"/>
              </a:lnSpc>
              <a:spcBef>
                <a:spcPts val="550"/>
              </a:spcBef>
              <a:buClr>
                <a:srgbClr val="57AC35"/>
              </a:buClr>
              <a:buFont typeface="Wingdings" pitchFamily="2" charset="2"/>
              <a:buChar char="§"/>
              <a:defRPr sz="2200" kern="1200">
                <a:solidFill>
                  <a:srgbClr val="1B385E"/>
                </a:solidFill>
                <a:latin typeface="+mn-lt"/>
                <a:ea typeface="+mn-ea"/>
                <a:cs typeface="+mn-cs"/>
              </a:defRPr>
            </a:lvl3pPr>
            <a:lvl4pPr marL="1760220" indent="-251460" algn="l" defTabSz="1005840" rtl="0" eaLnBrk="1" latinLnBrk="0" hangingPunct="1">
              <a:lnSpc>
                <a:spcPct val="90000"/>
              </a:lnSpc>
              <a:spcBef>
                <a:spcPts val="550"/>
              </a:spcBef>
              <a:buClr>
                <a:srgbClr val="57AC35"/>
              </a:buClr>
              <a:buFont typeface="Wingdings" pitchFamily="2" charset="2"/>
              <a:buChar char="§"/>
              <a:defRPr sz="1980" kern="1200">
                <a:solidFill>
                  <a:srgbClr val="1B385E"/>
                </a:solidFill>
                <a:latin typeface="+mn-lt"/>
                <a:ea typeface="+mn-ea"/>
                <a:cs typeface="+mn-cs"/>
              </a:defRPr>
            </a:lvl4pPr>
            <a:lvl5pPr marL="2263140" indent="-251460" algn="l" defTabSz="1005840" rtl="0" eaLnBrk="1" latinLnBrk="0" hangingPunct="1">
              <a:lnSpc>
                <a:spcPct val="90000"/>
              </a:lnSpc>
              <a:spcBef>
                <a:spcPts val="550"/>
              </a:spcBef>
              <a:buClr>
                <a:srgbClr val="57AC35"/>
              </a:buClr>
              <a:buFont typeface="Wingdings" pitchFamily="2" charset="2"/>
              <a:buChar char="§"/>
              <a:defRPr sz="1980" kern="1200">
                <a:solidFill>
                  <a:srgbClr val="1B385E"/>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pPr defTabSz="777240">
              <a:spcBef>
                <a:spcPts val="420"/>
              </a:spcBef>
              <a:buClr>
                <a:srgbClr val="579A35"/>
              </a:buClr>
              <a:buSzPct val="100000"/>
            </a:pPr>
            <a:r>
              <a:rPr lang="en-US" sz="2800" dirty="0"/>
              <a:t>Any iOS devices using iOS 9.3.6 or older</a:t>
            </a:r>
          </a:p>
          <a:p>
            <a:pPr defTabSz="777240">
              <a:spcBef>
                <a:spcPts val="420"/>
              </a:spcBef>
              <a:buClr>
                <a:srgbClr val="579A35"/>
              </a:buClr>
              <a:buSzPct val="100000"/>
            </a:pPr>
            <a:r>
              <a:rPr lang="en-US" sz="2800" dirty="0"/>
              <a:t>Any Android devices using Android 4.4.4 or older</a:t>
            </a:r>
          </a:p>
          <a:p>
            <a:pPr defTabSz="777240">
              <a:spcBef>
                <a:spcPts val="420"/>
              </a:spcBef>
              <a:buClr>
                <a:srgbClr val="579A35"/>
              </a:buClr>
              <a:buSzPct val="100000"/>
            </a:pPr>
            <a:r>
              <a:rPr lang="en-US" sz="2800" dirty="0"/>
              <a:t>Nook e-readers</a:t>
            </a:r>
          </a:p>
          <a:p>
            <a:pPr defTabSz="777240">
              <a:spcBef>
                <a:spcPts val="420"/>
              </a:spcBef>
              <a:buClr>
                <a:srgbClr val="579A35"/>
              </a:buClr>
              <a:buSzPct val="100000"/>
            </a:pPr>
            <a:r>
              <a:rPr lang="en-US" sz="2800" dirty="0"/>
              <a:t>Kindle e-readers and tablets</a:t>
            </a:r>
          </a:p>
          <a:p>
            <a:pPr defTabSz="777240">
              <a:spcBef>
                <a:spcPts val="420"/>
              </a:spcBef>
              <a:buClr>
                <a:srgbClr val="579A35"/>
              </a:buClr>
              <a:buSzPct val="100000"/>
            </a:pPr>
            <a:r>
              <a:rPr lang="en-US" sz="2800" dirty="0"/>
              <a:t>Kobo e-readers </a:t>
            </a:r>
          </a:p>
        </p:txBody>
      </p:sp>
    </p:spTree>
    <p:extLst>
      <p:ext uri="{BB962C8B-B14F-4D97-AF65-F5344CB8AC3E}">
        <p14:creationId xmlns:p14="http://schemas.microsoft.com/office/powerpoint/2010/main" val="2747477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848E2A-9FE7-D54C-8429-BB8F176DEC2D}"/>
              </a:ext>
            </a:extLst>
          </p:cNvPr>
          <p:cNvSpPr>
            <a:spLocks noGrp="1"/>
          </p:cNvSpPr>
          <p:nvPr>
            <p:ph type="sldNum" sz="quarter" idx="12"/>
          </p:nvPr>
        </p:nvSpPr>
        <p:spPr/>
        <p:txBody>
          <a:bodyPr/>
          <a:lstStyle/>
          <a:p>
            <a:fld id="{308FAEA7-0C3C-4CCF-BA6B-669D7915826F}" type="slidenum">
              <a:rPr lang="en-US" smtClean="0"/>
              <a:pPr/>
              <a:t>6</a:t>
            </a:fld>
            <a:endParaRPr lang="en-US" dirty="0"/>
          </a:p>
        </p:txBody>
      </p:sp>
      <p:sp>
        <p:nvSpPr>
          <p:cNvPr id="23" name="Text Placeholder 22">
            <a:extLst>
              <a:ext uri="{FF2B5EF4-FFF2-40B4-BE49-F238E27FC236}">
                <a16:creationId xmlns:a16="http://schemas.microsoft.com/office/drawing/2014/main" id="{99D67DDA-53C3-8D41-9281-11D42193EF30}"/>
              </a:ext>
            </a:extLst>
          </p:cNvPr>
          <p:cNvSpPr>
            <a:spLocks noGrp="1"/>
          </p:cNvSpPr>
          <p:nvPr>
            <p:ph type="body" sz="quarter" idx="14"/>
          </p:nvPr>
        </p:nvSpPr>
        <p:spPr>
          <a:xfrm>
            <a:off x="1143000" y="2551730"/>
            <a:ext cx="4964396" cy="381829"/>
          </a:xfrm>
        </p:spPr>
        <p:txBody>
          <a:bodyPr/>
          <a:lstStyle/>
          <a:p>
            <a:r>
              <a:rPr lang="en-US" dirty="0">
                <a:solidFill>
                  <a:srgbClr val="579A35"/>
                </a:solidFill>
              </a:rPr>
              <a:t>Apple iOS: App Store</a:t>
            </a:r>
          </a:p>
        </p:txBody>
      </p:sp>
      <p:sp>
        <p:nvSpPr>
          <p:cNvPr id="30" name="Text Placeholder 29">
            <a:extLst>
              <a:ext uri="{FF2B5EF4-FFF2-40B4-BE49-F238E27FC236}">
                <a16:creationId xmlns:a16="http://schemas.microsoft.com/office/drawing/2014/main" id="{D4CE20B3-B828-0641-9BCD-77552B301B2F}"/>
              </a:ext>
            </a:extLst>
          </p:cNvPr>
          <p:cNvSpPr>
            <a:spLocks noGrp="1"/>
          </p:cNvSpPr>
          <p:nvPr>
            <p:ph type="body" sz="quarter" idx="21"/>
          </p:nvPr>
        </p:nvSpPr>
        <p:spPr>
          <a:xfrm>
            <a:off x="7753699" y="2529668"/>
            <a:ext cx="4964396" cy="381829"/>
          </a:xfrm>
        </p:spPr>
        <p:txBody>
          <a:bodyPr/>
          <a:lstStyle/>
          <a:p>
            <a:r>
              <a:rPr lang="en-US" dirty="0">
                <a:solidFill>
                  <a:srgbClr val="579A35"/>
                </a:solidFill>
              </a:rPr>
              <a:t>Android: Google Play Store</a:t>
            </a:r>
          </a:p>
        </p:txBody>
      </p:sp>
      <p:sp>
        <p:nvSpPr>
          <p:cNvPr id="32" name="Footer Placeholder 31">
            <a:extLst>
              <a:ext uri="{FF2B5EF4-FFF2-40B4-BE49-F238E27FC236}">
                <a16:creationId xmlns:a16="http://schemas.microsoft.com/office/drawing/2014/main" id="{C05673B4-F784-4443-9FBB-CFF74A248BA0}"/>
              </a:ext>
            </a:extLst>
          </p:cNvPr>
          <p:cNvSpPr>
            <a:spLocks noGrp="1"/>
          </p:cNvSpPr>
          <p:nvPr>
            <p:ph type="ftr" sz="quarter" idx="11"/>
          </p:nvPr>
        </p:nvSpPr>
        <p:spPr/>
        <p:txBody>
          <a:bodyPr/>
          <a:lstStyle/>
          <a:p>
            <a:r>
              <a:rPr lang="en-US" dirty="0">
                <a:highlight>
                  <a:srgbClr val="FFFF00"/>
                </a:highlight>
              </a:rPr>
              <a:t>Insert Library logo here</a:t>
            </a:r>
          </a:p>
        </p:txBody>
      </p:sp>
      <p:pic>
        <p:nvPicPr>
          <p:cNvPr id="13" name="Picture 12" descr="A screenshot of a cell phone&#10;&#10;Description automatically generated">
            <a:extLst>
              <a:ext uri="{FF2B5EF4-FFF2-40B4-BE49-F238E27FC236}">
                <a16:creationId xmlns:a16="http://schemas.microsoft.com/office/drawing/2014/main" id="{68B0EBC1-AFC9-5546-B83B-A64A3BDFC5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3699" y="3192393"/>
            <a:ext cx="4007034" cy="5681282"/>
          </a:xfrm>
          <a:prstGeom prst="rect">
            <a:avLst/>
          </a:prstGeom>
          <a:ln>
            <a:solidFill>
              <a:srgbClr val="656263"/>
            </a:solidFill>
          </a:ln>
          <a:effectLst>
            <a:outerShdw blurRad="50800" dist="38100" dir="2700000" algn="tl" rotWithShape="0">
              <a:prstClr val="black">
                <a:alpha val="40000"/>
              </a:prstClr>
            </a:outerShdw>
          </a:effectLst>
        </p:spPr>
      </p:pic>
      <p:pic>
        <p:nvPicPr>
          <p:cNvPr id="16" name="Picture 15" descr="A screenshot of a cell phone&#10;&#10;Description automatically generated">
            <a:extLst>
              <a:ext uri="{FF2B5EF4-FFF2-40B4-BE49-F238E27FC236}">
                <a16:creationId xmlns:a16="http://schemas.microsoft.com/office/drawing/2014/main" id="{D0D316D8-E72C-A64A-8C3C-06AAE34EA5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3187740"/>
            <a:ext cx="5796585" cy="5681282"/>
          </a:xfrm>
          <a:prstGeom prst="rect">
            <a:avLst/>
          </a:prstGeom>
          <a:ln>
            <a:solidFill>
              <a:srgbClr val="656263"/>
            </a:solidFill>
          </a:ln>
          <a:effectLst>
            <a:outerShdw blurRad="50800" dist="38100" dir="2700000" algn="tl" rotWithShape="0">
              <a:prstClr val="black">
                <a:alpha val="40000"/>
              </a:prstClr>
            </a:outerShdw>
          </a:effectLst>
        </p:spPr>
      </p:pic>
      <p:sp>
        <p:nvSpPr>
          <p:cNvPr id="17" name="TextBox 16">
            <a:extLst>
              <a:ext uri="{FF2B5EF4-FFF2-40B4-BE49-F238E27FC236}">
                <a16:creationId xmlns:a16="http://schemas.microsoft.com/office/drawing/2014/main" id="{79B97172-E3E4-8B44-AA52-44049EA385D0}"/>
              </a:ext>
            </a:extLst>
          </p:cNvPr>
          <p:cNvSpPr txBox="1"/>
          <p:nvPr/>
        </p:nvSpPr>
        <p:spPr>
          <a:xfrm>
            <a:off x="9067800" y="4286250"/>
            <a:ext cx="1657350" cy="216932"/>
          </a:xfrm>
          <a:prstGeom prst="rect">
            <a:avLst/>
          </a:prstGeom>
          <a:solidFill>
            <a:schemeClr val="bg1"/>
          </a:solidFill>
        </p:spPr>
        <p:txBody>
          <a:bodyPr wrap="square" rtlCol="0">
            <a:spAutoFit/>
          </a:bodyPr>
          <a:lstStyle/>
          <a:p>
            <a:endParaRPr lang="en-US" dirty="0"/>
          </a:p>
        </p:txBody>
      </p:sp>
      <p:sp>
        <p:nvSpPr>
          <p:cNvPr id="3" name="Text Placeholder 13">
            <a:extLst>
              <a:ext uri="{FF2B5EF4-FFF2-40B4-BE49-F238E27FC236}">
                <a16:creationId xmlns:a16="http://schemas.microsoft.com/office/drawing/2014/main" id="{D335F5CA-52E2-4F52-AC6C-7CD74840C239}"/>
              </a:ext>
            </a:extLst>
          </p:cNvPr>
          <p:cNvSpPr txBox="1">
            <a:spLocks/>
          </p:cNvSpPr>
          <p:nvPr/>
        </p:nvSpPr>
        <p:spPr>
          <a:xfrm>
            <a:off x="6957060" y="614003"/>
            <a:ext cx="5527760" cy="810091"/>
          </a:xfrm>
          <a:prstGeom prst="rect">
            <a:avLst/>
          </a:prstGeom>
        </p:spPr>
        <p:txBody>
          <a:bodyPr vert="horz" lIns="91440" tIns="45720" rIns="91440" bIns="45720" rtlCol="0" anchor="ctr" anchorCtr="0">
            <a:norm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57AC35"/>
                </a:solidFill>
                <a:latin typeface="Helvetica Neue" pitchFamily="2" charset="0"/>
                <a:ea typeface="+mn-ea"/>
                <a:cs typeface="+mn-cs"/>
              </a:defRPr>
            </a:lvl1pPr>
            <a:lvl2pPr marL="388592" indent="0" algn="l" defTabSz="1005840" rtl="0" eaLnBrk="1" latinLnBrk="0" hangingPunct="1">
              <a:lnSpc>
                <a:spcPct val="90000"/>
              </a:lnSpc>
              <a:spcBef>
                <a:spcPts val="550"/>
              </a:spcBef>
              <a:buClr>
                <a:srgbClr val="57AC35"/>
              </a:buClr>
              <a:buFont typeface="Courier New" panose="02070309020205020404" pitchFamily="49" charset="0"/>
              <a:buNone/>
              <a:defRPr sz="1700" b="1" kern="1200">
                <a:solidFill>
                  <a:srgbClr val="1B385E"/>
                </a:solidFill>
                <a:latin typeface="Helvetica Neue" pitchFamily="2" charset="0"/>
                <a:ea typeface="+mn-ea"/>
                <a:cs typeface="+mn-cs"/>
              </a:defRPr>
            </a:lvl2pPr>
            <a:lvl3pPr marL="777184" indent="0" algn="l" defTabSz="1005840" rtl="0" eaLnBrk="1" latinLnBrk="0" hangingPunct="1">
              <a:lnSpc>
                <a:spcPct val="90000"/>
              </a:lnSpc>
              <a:spcBef>
                <a:spcPts val="550"/>
              </a:spcBef>
              <a:buClr>
                <a:srgbClr val="57AC35"/>
              </a:buClr>
              <a:buFont typeface="Wingdings" pitchFamily="2" charset="2"/>
              <a:buNone/>
              <a:defRPr sz="1530" b="1" kern="1200">
                <a:solidFill>
                  <a:srgbClr val="1B385E"/>
                </a:solidFill>
                <a:latin typeface="+mn-lt"/>
                <a:ea typeface="+mn-ea"/>
                <a:cs typeface="+mn-cs"/>
              </a:defRPr>
            </a:lvl3pPr>
            <a:lvl4pPr marL="1165775"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4pPr>
            <a:lvl5pPr marL="1554367"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5pPr>
            <a:lvl6pPr marL="1942959"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6pPr>
            <a:lvl7pPr marL="2331550"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7pPr>
            <a:lvl8pPr marL="2720142"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8pPr>
            <a:lvl9pPr marL="3108734"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9pPr>
          </a:lstStyle>
          <a:p>
            <a:pPr algn="r"/>
            <a:r>
              <a:rPr lang="en-US" sz="4000" dirty="0">
                <a:solidFill>
                  <a:srgbClr val="1B385E"/>
                </a:solidFill>
              </a:rPr>
              <a:t>Download to Device</a:t>
            </a:r>
          </a:p>
        </p:txBody>
      </p:sp>
    </p:spTree>
    <p:extLst>
      <p:ext uri="{BB962C8B-B14F-4D97-AF65-F5344CB8AC3E}">
        <p14:creationId xmlns:p14="http://schemas.microsoft.com/office/powerpoint/2010/main" val="1300190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AD6C61E-B17E-C948-B20B-86AEC0C33D4A}"/>
              </a:ext>
            </a:extLst>
          </p:cNvPr>
          <p:cNvSpPr>
            <a:spLocks noGrp="1"/>
          </p:cNvSpPr>
          <p:nvPr>
            <p:ph sz="half" idx="1"/>
          </p:nvPr>
        </p:nvSpPr>
        <p:spPr>
          <a:xfrm>
            <a:off x="922020" y="2048404"/>
            <a:ext cx="5699760" cy="554499"/>
          </a:xfrm>
        </p:spPr>
        <p:txBody>
          <a:bodyPr anchor="ctr">
            <a:normAutofit/>
          </a:bodyPr>
          <a:lstStyle/>
          <a:p>
            <a:pPr marL="0" indent="0">
              <a:buNone/>
            </a:pPr>
            <a:r>
              <a:rPr lang="en-US" sz="2800" b="1" dirty="0">
                <a:solidFill>
                  <a:srgbClr val="579A35"/>
                </a:solidFill>
              </a:rPr>
              <a:t>Apple iOS Devices</a:t>
            </a:r>
          </a:p>
        </p:txBody>
      </p:sp>
      <p:sp>
        <p:nvSpPr>
          <p:cNvPr id="4" name="Slide Number Placeholder 3">
            <a:extLst>
              <a:ext uri="{FF2B5EF4-FFF2-40B4-BE49-F238E27FC236}">
                <a16:creationId xmlns:a16="http://schemas.microsoft.com/office/drawing/2014/main" id="{D8B330DA-79E4-1C45-825E-A71F7FDC610D}"/>
              </a:ext>
            </a:extLst>
          </p:cNvPr>
          <p:cNvSpPr>
            <a:spLocks noGrp="1"/>
          </p:cNvSpPr>
          <p:nvPr>
            <p:ph type="sldNum" sz="quarter" idx="12"/>
          </p:nvPr>
        </p:nvSpPr>
        <p:spPr/>
        <p:txBody>
          <a:bodyPr/>
          <a:lstStyle/>
          <a:p>
            <a:fld id="{308FAEA7-0C3C-4CCF-BA6B-669D7915826F}" type="slidenum">
              <a:rPr lang="en-US" smtClean="0"/>
              <a:pPr/>
              <a:t>7</a:t>
            </a:fld>
            <a:endParaRPr lang="en-US" dirty="0"/>
          </a:p>
        </p:txBody>
      </p:sp>
      <p:sp>
        <p:nvSpPr>
          <p:cNvPr id="17" name="Text Placeholder 2">
            <a:extLst>
              <a:ext uri="{FF2B5EF4-FFF2-40B4-BE49-F238E27FC236}">
                <a16:creationId xmlns:a16="http://schemas.microsoft.com/office/drawing/2014/main" id="{9A87EC3B-4113-A94C-ADC1-CC9921FA56BA}"/>
              </a:ext>
            </a:extLst>
          </p:cNvPr>
          <p:cNvSpPr txBox="1">
            <a:spLocks/>
          </p:cNvSpPr>
          <p:nvPr/>
        </p:nvSpPr>
        <p:spPr>
          <a:xfrm>
            <a:off x="6957060" y="2048403"/>
            <a:ext cx="4371621" cy="554499"/>
          </a:xfrm>
          <a:prstGeom prst="rect">
            <a:avLst/>
          </a:prstGeom>
        </p:spPr>
        <p:txBody>
          <a:bodyPr vert="horz" lIns="91440" tIns="45720" rIns="91440" bIns="45720" rtlCol="0" anchor="ctr" anchorCtr="0">
            <a:noAutofit/>
          </a:bodyPr>
          <a:lstStyle>
            <a:lvl1pPr marL="0" indent="0" algn="l" defTabSz="777240" rtl="0" eaLnBrk="1" latinLnBrk="0" hangingPunct="1">
              <a:lnSpc>
                <a:spcPct val="90000"/>
              </a:lnSpc>
              <a:spcBef>
                <a:spcPts val="1020"/>
              </a:spcBef>
              <a:buClr>
                <a:srgbClr val="57AC35"/>
              </a:buClr>
              <a:buSzPct val="100000"/>
              <a:buFont typeface="Wingdings" pitchFamily="2" charset="2"/>
              <a:buNone/>
              <a:defRPr sz="1400" b="1" kern="1200" baseline="0">
                <a:solidFill>
                  <a:srgbClr val="57AC35"/>
                </a:solidFill>
                <a:latin typeface="Helvetica Neue" pitchFamily="2" charset="0"/>
                <a:ea typeface="+mn-ea"/>
                <a:cs typeface="+mn-cs"/>
              </a:defRPr>
            </a:lvl1pPr>
            <a:lvl2pPr marL="38862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700" b="1" kern="1200" baseline="0">
                <a:solidFill>
                  <a:srgbClr val="1B385E"/>
                </a:solidFill>
                <a:latin typeface="Helvetica Neue" pitchFamily="2" charset="0"/>
                <a:ea typeface="+mn-ea"/>
                <a:cs typeface="+mn-cs"/>
              </a:defRPr>
            </a:lvl2pPr>
            <a:lvl3pPr marL="77724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530" b="1" kern="1200" baseline="0">
                <a:solidFill>
                  <a:srgbClr val="1B385E"/>
                </a:solidFill>
                <a:latin typeface="Helvetica Neue" pitchFamily="2" charset="0"/>
                <a:ea typeface="+mn-ea"/>
                <a:cs typeface="+mn-cs"/>
              </a:defRPr>
            </a:lvl3pPr>
            <a:lvl4pPr marL="116586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360" b="1" kern="1200" baseline="0">
                <a:solidFill>
                  <a:srgbClr val="1B385E"/>
                </a:solidFill>
                <a:latin typeface="Helvetica Neue" pitchFamily="2" charset="0"/>
                <a:ea typeface="+mn-ea"/>
                <a:cs typeface="+mn-cs"/>
              </a:defRPr>
            </a:lvl4pPr>
            <a:lvl5pPr marL="155448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360" b="1" kern="1200" baseline="0">
                <a:solidFill>
                  <a:srgbClr val="1B385E"/>
                </a:solidFill>
                <a:latin typeface="Helvetica Neue" pitchFamily="2" charset="0"/>
                <a:ea typeface="+mn-ea"/>
                <a:cs typeface="+mn-cs"/>
              </a:defRPr>
            </a:lvl5pPr>
            <a:lvl6pPr marL="194310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6pPr>
            <a:lvl7pPr marL="233172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7pPr>
            <a:lvl8pPr marL="272034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8pPr>
            <a:lvl9pPr marL="310896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9pPr>
          </a:lstStyle>
          <a:p>
            <a:r>
              <a:rPr lang="en-US" sz="2800" dirty="0">
                <a:solidFill>
                  <a:srgbClr val="579A35"/>
                </a:solidFill>
              </a:rPr>
              <a:t>Android Devices</a:t>
            </a:r>
          </a:p>
        </p:txBody>
      </p:sp>
      <p:sp>
        <p:nvSpPr>
          <p:cNvPr id="18" name="Text Placeholder 6">
            <a:extLst>
              <a:ext uri="{FF2B5EF4-FFF2-40B4-BE49-F238E27FC236}">
                <a16:creationId xmlns:a16="http://schemas.microsoft.com/office/drawing/2014/main" id="{07E5D6C4-EB65-0B43-A831-3EC9C3E1044F}"/>
              </a:ext>
            </a:extLst>
          </p:cNvPr>
          <p:cNvSpPr txBox="1">
            <a:spLocks/>
          </p:cNvSpPr>
          <p:nvPr/>
        </p:nvSpPr>
        <p:spPr>
          <a:xfrm>
            <a:off x="6986270" y="2602903"/>
            <a:ext cx="5502910" cy="7254026"/>
          </a:xfrm>
          <a:prstGeom prst="rect">
            <a:avLst/>
          </a:prstGeom>
        </p:spPr>
        <p:txBody>
          <a:bodyPr vert="horz" lIns="91440" tIns="45720" rIns="91440" bIns="45720" rtlCol="0">
            <a:noAutofit/>
          </a:bodyPr>
          <a:lstStyle>
            <a:lvl1pPr marL="228600" indent="-228600" algn="l" defTabSz="777240" rtl="0" eaLnBrk="1" latinLnBrk="0" hangingPunct="1">
              <a:lnSpc>
                <a:spcPct val="90000"/>
              </a:lnSpc>
              <a:spcBef>
                <a:spcPts val="1020"/>
              </a:spcBef>
              <a:buClr>
                <a:srgbClr val="57AC35"/>
              </a:buClr>
              <a:buSzPct val="125000"/>
              <a:buFont typeface="+mj-lt"/>
              <a:buAutoNum type="arabicPeriod"/>
              <a:defRPr sz="1200" kern="1200" baseline="0">
                <a:solidFill>
                  <a:srgbClr val="1B385E"/>
                </a:solidFill>
                <a:latin typeface="Helvetica Neue" pitchFamily="2" charset="0"/>
                <a:ea typeface="+mn-ea"/>
                <a:cs typeface="+mn-cs"/>
              </a:defRPr>
            </a:lvl1pPr>
            <a:lvl2pPr marL="461772"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2pPr>
            <a:lvl3pPr marL="694944"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3pPr>
            <a:lvl4pPr marL="928116"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4pPr>
            <a:lvl5pPr marL="1161288"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a:lstStyle>
          <a:p>
            <a:pPr>
              <a:lnSpc>
                <a:spcPct val="100000"/>
              </a:lnSpc>
              <a:spcBef>
                <a:spcPts val="420"/>
              </a:spcBef>
              <a:buClr>
                <a:srgbClr val="1B385E"/>
              </a:buClr>
              <a:buSzPct val="100000"/>
            </a:pPr>
            <a:r>
              <a:rPr lang="en-US" sz="2400" dirty="0"/>
              <a:t>Menu</a:t>
            </a:r>
          </a:p>
          <a:p>
            <a:pPr>
              <a:lnSpc>
                <a:spcPct val="100000"/>
              </a:lnSpc>
              <a:spcBef>
                <a:spcPts val="420"/>
              </a:spcBef>
              <a:buClr>
                <a:srgbClr val="1B385E"/>
              </a:buClr>
              <a:buSzPct val="100000"/>
            </a:pPr>
            <a:r>
              <a:rPr lang="en-US" sz="2400" dirty="0"/>
              <a:t>Down arrow</a:t>
            </a:r>
          </a:p>
          <a:p>
            <a:pPr>
              <a:lnSpc>
                <a:spcPct val="100000"/>
              </a:lnSpc>
              <a:spcBef>
                <a:spcPts val="420"/>
              </a:spcBef>
              <a:buClr>
                <a:srgbClr val="1B385E"/>
              </a:buClr>
              <a:buSzPct val="100000"/>
            </a:pPr>
            <a:r>
              <a:rPr lang="en-US" sz="2400" dirty="0"/>
              <a:t>Manage Accounts</a:t>
            </a:r>
          </a:p>
          <a:p>
            <a:pPr>
              <a:lnSpc>
                <a:spcPct val="100000"/>
              </a:lnSpc>
              <a:spcBef>
                <a:spcPts val="420"/>
              </a:spcBef>
              <a:buClr>
                <a:srgbClr val="1B385E"/>
              </a:buClr>
              <a:buSzPct val="100000"/>
            </a:pPr>
            <a:r>
              <a:rPr lang="en-US" sz="2400" dirty="0"/>
              <a:t>Accounts</a:t>
            </a:r>
          </a:p>
          <a:p>
            <a:pPr>
              <a:lnSpc>
                <a:spcPct val="100000"/>
              </a:lnSpc>
              <a:spcBef>
                <a:spcPts val="420"/>
              </a:spcBef>
              <a:buClr>
                <a:srgbClr val="1B385E"/>
              </a:buClr>
              <a:buSzPct val="100000"/>
            </a:pPr>
            <a:r>
              <a:rPr lang="en-US" sz="2400" dirty="0"/>
              <a:t>Plus sign (+)</a:t>
            </a:r>
          </a:p>
          <a:p>
            <a:pPr>
              <a:lnSpc>
                <a:spcPct val="100000"/>
              </a:lnSpc>
              <a:spcBef>
                <a:spcPts val="420"/>
              </a:spcBef>
              <a:buClr>
                <a:srgbClr val="1B385E"/>
              </a:buClr>
              <a:buSzPct val="100000"/>
            </a:pPr>
            <a:r>
              <a:rPr lang="en-US" sz="2400" dirty="0">
                <a:highlight>
                  <a:srgbClr val="FFFF00"/>
                </a:highlight>
              </a:rPr>
              <a:t>Library Name</a:t>
            </a:r>
            <a:endParaRPr lang="en-US" sz="2400" dirty="0"/>
          </a:p>
          <a:p>
            <a:pPr>
              <a:lnSpc>
                <a:spcPct val="100000"/>
              </a:lnSpc>
              <a:spcBef>
                <a:spcPts val="420"/>
              </a:spcBef>
              <a:buClr>
                <a:srgbClr val="1B385E"/>
              </a:buClr>
              <a:buSzPct val="100000"/>
            </a:pPr>
            <a:r>
              <a:rPr lang="en-US" sz="2400" dirty="0"/>
              <a:t>Enter your barcode number or library card number</a:t>
            </a:r>
          </a:p>
          <a:p>
            <a:pPr>
              <a:lnSpc>
                <a:spcPct val="100000"/>
              </a:lnSpc>
              <a:spcBef>
                <a:spcPts val="420"/>
              </a:spcBef>
              <a:buClr>
                <a:srgbClr val="1B385E"/>
              </a:buClr>
              <a:buSzPct val="100000"/>
            </a:pPr>
            <a:r>
              <a:rPr lang="en-US" sz="2400" dirty="0"/>
              <a:t>Enter your PIN number or phone number</a:t>
            </a:r>
          </a:p>
          <a:p>
            <a:pPr>
              <a:lnSpc>
                <a:spcPct val="100000"/>
              </a:lnSpc>
              <a:spcBef>
                <a:spcPts val="420"/>
              </a:spcBef>
              <a:buClr>
                <a:srgbClr val="1B385E"/>
              </a:buClr>
              <a:buSzPct val="100000"/>
            </a:pPr>
            <a:r>
              <a:rPr lang="en-US" sz="2400" dirty="0"/>
              <a:t>Log In</a:t>
            </a:r>
          </a:p>
          <a:p>
            <a:pPr>
              <a:lnSpc>
                <a:spcPct val="100000"/>
              </a:lnSpc>
              <a:spcBef>
                <a:spcPts val="420"/>
              </a:spcBef>
              <a:buClr>
                <a:srgbClr val="1B385E"/>
              </a:buClr>
              <a:buSzPct val="100000"/>
            </a:pPr>
            <a:r>
              <a:rPr lang="en-US" sz="2400" dirty="0"/>
              <a:t>Back arrow twice</a:t>
            </a:r>
          </a:p>
          <a:p>
            <a:pPr>
              <a:lnSpc>
                <a:spcPct val="100000"/>
              </a:lnSpc>
              <a:spcBef>
                <a:spcPts val="420"/>
              </a:spcBef>
              <a:buClr>
                <a:srgbClr val="1B385E"/>
              </a:buClr>
              <a:buSzPct val="100000"/>
            </a:pPr>
            <a:r>
              <a:rPr lang="en-US" sz="2400" dirty="0"/>
              <a:t>Menu</a:t>
            </a:r>
          </a:p>
          <a:p>
            <a:pPr>
              <a:lnSpc>
                <a:spcPct val="100000"/>
              </a:lnSpc>
              <a:spcBef>
                <a:spcPts val="420"/>
              </a:spcBef>
              <a:buClr>
                <a:srgbClr val="1B385E"/>
              </a:buClr>
              <a:buSzPct val="100000"/>
            </a:pPr>
            <a:r>
              <a:rPr lang="en-US" sz="2400" dirty="0"/>
              <a:t>Down arrow</a:t>
            </a:r>
          </a:p>
          <a:p>
            <a:pPr>
              <a:lnSpc>
                <a:spcPct val="100000"/>
              </a:lnSpc>
              <a:spcBef>
                <a:spcPts val="420"/>
              </a:spcBef>
              <a:buClr>
                <a:srgbClr val="1B385E"/>
              </a:buClr>
              <a:buSzPct val="100000"/>
            </a:pPr>
            <a:r>
              <a:rPr lang="en-US" sz="2400" dirty="0">
                <a:highlight>
                  <a:srgbClr val="FFFF00"/>
                </a:highlight>
              </a:rPr>
              <a:t>Library Name</a:t>
            </a:r>
            <a:endParaRPr lang="en-US" sz="2400" dirty="0"/>
          </a:p>
          <a:p>
            <a:pPr>
              <a:lnSpc>
                <a:spcPct val="100000"/>
              </a:lnSpc>
              <a:spcBef>
                <a:spcPts val="420"/>
              </a:spcBef>
              <a:buClr>
                <a:srgbClr val="1B385E"/>
              </a:buClr>
              <a:buSzPct val="100000"/>
            </a:pPr>
            <a:r>
              <a:rPr lang="en-US" sz="2400" dirty="0"/>
              <a:t>Menu</a:t>
            </a:r>
          </a:p>
          <a:p>
            <a:pPr>
              <a:lnSpc>
                <a:spcPct val="100000"/>
              </a:lnSpc>
              <a:spcBef>
                <a:spcPts val="420"/>
              </a:spcBef>
              <a:buClr>
                <a:srgbClr val="1B385E"/>
              </a:buClr>
              <a:buSzPct val="100000"/>
            </a:pPr>
            <a:r>
              <a:rPr lang="en-US" sz="2400" dirty="0"/>
              <a:t>Catalog</a:t>
            </a:r>
          </a:p>
        </p:txBody>
      </p:sp>
      <p:sp>
        <p:nvSpPr>
          <p:cNvPr id="6" name="Footer Placeholder 5">
            <a:extLst>
              <a:ext uri="{FF2B5EF4-FFF2-40B4-BE49-F238E27FC236}">
                <a16:creationId xmlns:a16="http://schemas.microsoft.com/office/drawing/2014/main" id="{852450BD-691E-D541-808A-92245FB39F9C}"/>
              </a:ext>
            </a:extLst>
          </p:cNvPr>
          <p:cNvSpPr>
            <a:spLocks noGrp="1"/>
          </p:cNvSpPr>
          <p:nvPr>
            <p:ph type="ftr" sz="quarter" idx="11"/>
          </p:nvPr>
        </p:nvSpPr>
        <p:spPr/>
        <p:txBody>
          <a:bodyPr/>
          <a:lstStyle/>
          <a:p>
            <a:r>
              <a:rPr lang="en-US" dirty="0">
                <a:highlight>
                  <a:srgbClr val="FFFF00"/>
                </a:highlight>
              </a:rPr>
              <a:t>Insert Library logo here</a:t>
            </a:r>
          </a:p>
        </p:txBody>
      </p:sp>
      <p:sp>
        <p:nvSpPr>
          <p:cNvPr id="13" name="Text Placeholder 6">
            <a:extLst>
              <a:ext uri="{FF2B5EF4-FFF2-40B4-BE49-F238E27FC236}">
                <a16:creationId xmlns:a16="http://schemas.microsoft.com/office/drawing/2014/main" id="{33575FE7-3C38-BD40-83B1-9E0016A9582B}"/>
              </a:ext>
            </a:extLst>
          </p:cNvPr>
          <p:cNvSpPr txBox="1">
            <a:spLocks/>
          </p:cNvSpPr>
          <p:nvPr/>
        </p:nvSpPr>
        <p:spPr>
          <a:xfrm>
            <a:off x="922020" y="2602903"/>
            <a:ext cx="4792980" cy="4844424"/>
          </a:xfrm>
          <a:prstGeom prst="rect">
            <a:avLst/>
          </a:prstGeom>
        </p:spPr>
        <p:txBody>
          <a:bodyPr vert="horz" lIns="91440" tIns="45720" rIns="91440" bIns="45720" rtlCol="0">
            <a:noAutofit/>
          </a:bodyPr>
          <a:lstStyle>
            <a:lvl1pPr marL="228600" indent="-228600" algn="l" defTabSz="777240" rtl="0" eaLnBrk="1" latinLnBrk="0" hangingPunct="1">
              <a:lnSpc>
                <a:spcPct val="90000"/>
              </a:lnSpc>
              <a:spcBef>
                <a:spcPts val="1020"/>
              </a:spcBef>
              <a:buClr>
                <a:srgbClr val="57AC35"/>
              </a:buClr>
              <a:buSzPct val="125000"/>
              <a:buFont typeface="+mj-lt"/>
              <a:buAutoNum type="arabicPeriod"/>
              <a:defRPr sz="1200" kern="1200" baseline="0">
                <a:solidFill>
                  <a:srgbClr val="1B385E"/>
                </a:solidFill>
                <a:latin typeface="Helvetica Neue" pitchFamily="2" charset="0"/>
                <a:ea typeface="+mn-ea"/>
                <a:cs typeface="+mn-cs"/>
              </a:defRPr>
            </a:lvl1pPr>
            <a:lvl2pPr marL="461772"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2pPr>
            <a:lvl3pPr marL="694944"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3pPr>
            <a:lvl4pPr marL="928116"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4pPr>
            <a:lvl5pPr marL="1161288"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a:lstStyle>
          <a:p>
            <a:pPr>
              <a:lnSpc>
                <a:spcPct val="100000"/>
              </a:lnSpc>
              <a:spcBef>
                <a:spcPts val="420"/>
              </a:spcBef>
              <a:buClr>
                <a:srgbClr val="1B385E"/>
              </a:buClr>
              <a:buSzPct val="100000"/>
            </a:pPr>
            <a:r>
              <a:rPr lang="en-US" sz="2400" dirty="0"/>
              <a:t>Settings tab</a:t>
            </a:r>
          </a:p>
          <a:p>
            <a:pPr>
              <a:lnSpc>
                <a:spcPct val="100000"/>
              </a:lnSpc>
              <a:spcBef>
                <a:spcPts val="420"/>
              </a:spcBef>
              <a:buClr>
                <a:srgbClr val="1B385E"/>
              </a:buClr>
              <a:buSzPct val="100000"/>
            </a:pPr>
            <a:r>
              <a:rPr lang="en-US" sz="2400" dirty="0"/>
              <a:t>Accounts</a:t>
            </a:r>
          </a:p>
          <a:p>
            <a:pPr>
              <a:lnSpc>
                <a:spcPct val="100000"/>
              </a:lnSpc>
              <a:spcBef>
                <a:spcPts val="420"/>
              </a:spcBef>
              <a:buClr>
                <a:srgbClr val="1B385E"/>
              </a:buClr>
              <a:buSzPct val="100000"/>
            </a:pPr>
            <a:r>
              <a:rPr lang="en-US" sz="2400" dirty="0">
                <a:highlight>
                  <a:srgbClr val="FFFF00"/>
                </a:highlight>
              </a:rPr>
              <a:t>Library Name</a:t>
            </a:r>
          </a:p>
          <a:p>
            <a:pPr>
              <a:lnSpc>
                <a:spcPct val="100000"/>
              </a:lnSpc>
              <a:spcBef>
                <a:spcPts val="420"/>
              </a:spcBef>
              <a:buClr>
                <a:srgbClr val="1B385E"/>
              </a:buClr>
              <a:buSzPct val="100000"/>
            </a:pPr>
            <a:r>
              <a:rPr lang="en-US" sz="2400" dirty="0"/>
              <a:t>Enter your barcode number or library card number number</a:t>
            </a:r>
          </a:p>
          <a:p>
            <a:pPr>
              <a:lnSpc>
                <a:spcPct val="100000"/>
              </a:lnSpc>
              <a:spcBef>
                <a:spcPts val="420"/>
              </a:spcBef>
              <a:buClr>
                <a:srgbClr val="1B385E"/>
              </a:buClr>
              <a:buSzPct val="100000"/>
            </a:pPr>
            <a:r>
              <a:rPr lang="en-US" sz="2400" dirty="0"/>
              <a:t>Enter your PIN or phone number</a:t>
            </a:r>
          </a:p>
          <a:p>
            <a:pPr>
              <a:lnSpc>
                <a:spcPct val="100000"/>
              </a:lnSpc>
              <a:spcBef>
                <a:spcPts val="420"/>
              </a:spcBef>
              <a:buClr>
                <a:srgbClr val="1B385E"/>
              </a:buClr>
              <a:buSzPct val="100000"/>
            </a:pPr>
            <a:r>
              <a:rPr lang="en-US" sz="2400" dirty="0"/>
              <a:t>Log In</a:t>
            </a:r>
          </a:p>
          <a:p>
            <a:pPr>
              <a:lnSpc>
                <a:spcPct val="100000"/>
              </a:lnSpc>
              <a:spcBef>
                <a:spcPts val="420"/>
              </a:spcBef>
              <a:buClr>
                <a:srgbClr val="1B385E"/>
              </a:buClr>
              <a:buSzPct val="100000"/>
            </a:pPr>
            <a:r>
              <a:rPr lang="en-US" sz="2400" dirty="0"/>
              <a:t>Catalog</a:t>
            </a:r>
          </a:p>
          <a:p>
            <a:pPr>
              <a:lnSpc>
                <a:spcPct val="100000"/>
              </a:lnSpc>
              <a:spcBef>
                <a:spcPts val="420"/>
              </a:spcBef>
              <a:buClr>
                <a:srgbClr val="1B385E"/>
              </a:buClr>
              <a:buSzPct val="100000"/>
            </a:pPr>
            <a:r>
              <a:rPr lang="en-US" sz="2400" dirty="0"/>
              <a:t>Building icon to choose </a:t>
            </a:r>
            <a:r>
              <a:rPr lang="en-US" sz="2400" dirty="0">
                <a:highlight>
                  <a:srgbClr val="FFFF00"/>
                </a:highlight>
              </a:rPr>
              <a:t>Library Name</a:t>
            </a:r>
            <a:endParaRPr lang="en-US" sz="2400" dirty="0"/>
          </a:p>
        </p:txBody>
      </p:sp>
      <p:sp>
        <p:nvSpPr>
          <p:cNvPr id="5" name="Text Placeholder 13">
            <a:extLst>
              <a:ext uri="{FF2B5EF4-FFF2-40B4-BE49-F238E27FC236}">
                <a16:creationId xmlns:a16="http://schemas.microsoft.com/office/drawing/2014/main" id="{180FCE94-3850-4E17-A394-63688BE3C4E8}"/>
              </a:ext>
            </a:extLst>
          </p:cNvPr>
          <p:cNvSpPr txBox="1">
            <a:spLocks/>
          </p:cNvSpPr>
          <p:nvPr/>
        </p:nvSpPr>
        <p:spPr>
          <a:xfrm>
            <a:off x="6957060" y="614003"/>
            <a:ext cx="5527760" cy="810091"/>
          </a:xfrm>
          <a:prstGeom prst="rect">
            <a:avLst/>
          </a:prstGeom>
        </p:spPr>
        <p:txBody>
          <a:bodyPr vert="horz" lIns="91440" tIns="45720" rIns="91440" bIns="45720" rtlCol="0" anchor="ctr" anchorCtr="0">
            <a:norm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57AC35"/>
                </a:solidFill>
                <a:latin typeface="Helvetica Neue" pitchFamily="2" charset="0"/>
                <a:ea typeface="+mn-ea"/>
                <a:cs typeface="+mn-cs"/>
              </a:defRPr>
            </a:lvl1pPr>
            <a:lvl2pPr marL="388592" indent="0" algn="l" defTabSz="1005840" rtl="0" eaLnBrk="1" latinLnBrk="0" hangingPunct="1">
              <a:lnSpc>
                <a:spcPct val="90000"/>
              </a:lnSpc>
              <a:spcBef>
                <a:spcPts val="550"/>
              </a:spcBef>
              <a:buClr>
                <a:srgbClr val="57AC35"/>
              </a:buClr>
              <a:buFont typeface="Courier New" panose="02070309020205020404" pitchFamily="49" charset="0"/>
              <a:buNone/>
              <a:defRPr sz="1700" b="1" kern="1200">
                <a:solidFill>
                  <a:srgbClr val="1B385E"/>
                </a:solidFill>
                <a:latin typeface="Helvetica Neue" pitchFamily="2" charset="0"/>
                <a:ea typeface="+mn-ea"/>
                <a:cs typeface="+mn-cs"/>
              </a:defRPr>
            </a:lvl2pPr>
            <a:lvl3pPr marL="777184" indent="0" algn="l" defTabSz="1005840" rtl="0" eaLnBrk="1" latinLnBrk="0" hangingPunct="1">
              <a:lnSpc>
                <a:spcPct val="90000"/>
              </a:lnSpc>
              <a:spcBef>
                <a:spcPts val="550"/>
              </a:spcBef>
              <a:buClr>
                <a:srgbClr val="57AC35"/>
              </a:buClr>
              <a:buFont typeface="Wingdings" pitchFamily="2" charset="2"/>
              <a:buNone/>
              <a:defRPr sz="1530" b="1" kern="1200">
                <a:solidFill>
                  <a:srgbClr val="1B385E"/>
                </a:solidFill>
                <a:latin typeface="+mn-lt"/>
                <a:ea typeface="+mn-ea"/>
                <a:cs typeface="+mn-cs"/>
              </a:defRPr>
            </a:lvl3pPr>
            <a:lvl4pPr marL="1165775"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4pPr>
            <a:lvl5pPr marL="1554367"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5pPr>
            <a:lvl6pPr marL="1942959"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6pPr>
            <a:lvl7pPr marL="2331550"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7pPr>
            <a:lvl8pPr marL="2720142"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8pPr>
            <a:lvl9pPr marL="3108734"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9pPr>
          </a:lstStyle>
          <a:p>
            <a:pPr algn="r"/>
            <a:r>
              <a:rPr lang="en-US" sz="4000" dirty="0">
                <a:solidFill>
                  <a:srgbClr val="1B385E"/>
                </a:solidFill>
              </a:rPr>
              <a:t>How to Log In</a:t>
            </a:r>
          </a:p>
        </p:txBody>
      </p:sp>
    </p:spTree>
    <p:extLst>
      <p:ext uri="{BB962C8B-B14F-4D97-AF65-F5344CB8AC3E}">
        <p14:creationId xmlns:p14="http://schemas.microsoft.com/office/powerpoint/2010/main" val="4006228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35FB708-5C2A-C14C-BBEB-604BA7D0AF3C}"/>
              </a:ext>
            </a:extLst>
          </p:cNvPr>
          <p:cNvSpPr>
            <a:spLocks noGrp="1"/>
          </p:cNvSpPr>
          <p:nvPr>
            <p:ph type="ftr" sz="quarter" idx="11"/>
          </p:nvPr>
        </p:nvSpPr>
        <p:spPr/>
        <p:txBody>
          <a:bodyPr/>
          <a:lstStyle/>
          <a:p>
            <a:r>
              <a:rPr lang="en-US" dirty="0">
                <a:highlight>
                  <a:srgbClr val="FFFF00"/>
                </a:highlight>
                <a:latin typeface="Helvetica Neue" panose="02000503000000020004"/>
              </a:rPr>
              <a:t>Insert Library logo here</a:t>
            </a:r>
          </a:p>
        </p:txBody>
      </p:sp>
      <p:sp>
        <p:nvSpPr>
          <p:cNvPr id="6" name="Slide Number Placeholder 5">
            <a:extLst>
              <a:ext uri="{FF2B5EF4-FFF2-40B4-BE49-F238E27FC236}">
                <a16:creationId xmlns:a16="http://schemas.microsoft.com/office/drawing/2014/main" id="{50DC8F46-1C72-7F45-8BA4-E065E26E98AE}"/>
              </a:ext>
            </a:extLst>
          </p:cNvPr>
          <p:cNvSpPr>
            <a:spLocks noGrp="1"/>
          </p:cNvSpPr>
          <p:nvPr>
            <p:ph type="sldNum" sz="quarter" idx="12"/>
          </p:nvPr>
        </p:nvSpPr>
        <p:spPr/>
        <p:txBody>
          <a:bodyPr/>
          <a:lstStyle/>
          <a:p>
            <a:fld id="{4FAB73BC-B049-4115-A692-8D63A059BFB8}" type="slidenum">
              <a:rPr lang="en-US" smtClean="0">
                <a:latin typeface="Helvetica Neue" panose="02000503000000020004"/>
              </a:rPr>
              <a:pPr/>
              <a:t>8</a:t>
            </a:fld>
            <a:endParaRPr lang="en-US" dirty="0">
              <a:latin typeface="Helvetica Neue" panose="02000503000000020004"/>
            </a:endParaRPr>
          </a:p>
        </p:txBody>
      </p:sp>
      <p:sp>
        <p:nvSpPr>
          <p:cNvPr id="3" name="Text Placeholder 13">
            <a:extLst>
              <a:ext uri="{FF2B5EF4-FFF2-40B4-BE49-F238E27FC236}">
                <a16:creationId xmlns:a16="http://schemas.microsoft.com/office/drawing/2014/main" id="{F8E5228B-001E-41C6-A751-09E8BF57DB75}"/>
              </a:ext>
            </a:extLst>
          </p:cNvPr>
          <p:cNvSpPr txBox="1">
            <a:spLocks/>
          </p:cNvSpPr>
          <p:nvPr/>
        </p:nvSpPr>
        <p:spPr>
          <a:xfrm>
            <a:off x="6400800" y="614003"/>
            <a:ext cx="6084020" cy="1019221"/>
          </a:xfrm>
          <a:prstGeom prst="rect">
            <a:avLst/>
          </a:prstGeom>
        </p:spPr>
        <p:txBody>
          <a:bodyPr vert="horz" lIns="91440" tIns="45720" rIns="91440" bIns="45720" rtlCol="0" anchor="ctr" anchorCtr="0">
            <a:norm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57AC35"/>
                </a:solidFill>
                <a:latin typeface="Helvetica Neue" pitchFamily="2" charset="0"/>
                <a:ea typeface="+mn-ea"/>
                <a:cs typeface="+mn-cs"/>
              </a:defRPr>
            </a:lvl1pPr>
            <a:lvl2pPr marL="388592" indent="0" algn="l" defTabSz="1005840" rtl="0" eaLnBrk="1" latinLnBrk="0" hangingPunct="1">
              <a:lnSpc>
                <a:spcPct val="90000"/>
              </a:lnSpc>
              <a:spcBef>
                <a:spcPts val="550"/>
              </a:spcBef>
              <a:buClr>
                <a:srgbClr val="57AC35"/>
              </a:buClr>
              <a:buFont typeface="Courier New" panose="02070309020205020404" pitchFamily="49" charset="0"/>
              <a:buNone/>
              <a:defRPr sz="1700" b="1" kern="1200">
                <a:solidFill>
                  <a:srgbClr val="1B385E"/>
                </a:solidFill>
                <a:latin typeface="Helvetica Neue" pitchFamily="2" charset="0"/>
                <a:ea typeface="+mn-ea"/>
                <a:cs typeface="+mn-cs"/>
              </a:defRPr>
            </a:lvl2pPr>
            <a:lvl3pPr marL="777184" indent="0" algn="l" defTabSz="1005840" rtl="0" eaLnBrk="1" latinLnBrk="0" hangingPunct="1">
              <a:lnSpc>
                <a:spcPct val="90000"/>
              </a:lnSpc>
              <a:spcBef>
                <a:spcPts val="550"/>
              </a:spcBef>
              <a:buClr>
                <a:srgbClr val="57AC35"/>
              </a:buClr>
              <a:buFont typeface="Wingdings" pitchFamily="2" charset="2"/>
              <a:buNone/>
              <a:defRPr sz="1530" b="1" kern="1200">
                <a:solidFill>
                  <a:srgbClr val="1B385E"/>
                </a:solidFill>
                <a:latin typeface="+mn-lt"/>
                <a:ea typeface="+mn-ea"/>
                <a:cs typeface="+mn-cs"/>
              </a:defRPr>
            </a:lvl3pPr>
            <a:lvl4pPr marL="1165775"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4pPr>
            <a:lvl5pPr marL="1554367"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5pPr>
            <a:lvl6pPr marL="1942959"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6pPr>
            <a:lvl7pPr marL="2331550"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7pPr>
            <a:lvl8pPr marL="2720142"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8pPr>
            <a:lvl9pPr marL="3108734"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9pPr>
          </a:lstStyle>
          <a:p>
            <a:pPr algn="r"/>
            <a:r>
              <a:rPr lang="en-US" sz="4000" dirty="0">
                <a:solidFill>
                  <a:srgbClr val="1B385E"/>
                </a:solidFill>
                <a:latin typeface="Helvetica Neue" panose="02000503000000020004"/>
              </a:rPr>
              <a:t>Search &amp; Browse</a:t>
            </a:r>
          </a:p>
        </p:txBody>
      </p:sp>
      <p:sp>
        <p:nvSpPr>
          <p:cNvPr id="14" name="TextBox 13">
            <a:extLst>
              <a:ext uri="{FF2B5EF4-FFF2-40B4-BE49-F238E27FC236}">
                <a16:creationId xmlns:a16="http://schemas.microsoft.com/office/drawing/2014/main" id="{5D51EB3B-73E5-4850-BAB5-4613DDDFE1E5}"/>
              </a:ext>
            </a:extLst>
          </p:cNvPr>
          <p:cNvSpPr txBox="1"/>
          <p:nvPr/>
        </p:nvSpPr>
        <p:spPr>
          <a:xfrm>
            <a:off x="2651760" y="4493683"/>
            <a:ext cx="7117080" cy="523220"/>
          </a:xfrm>
          <a:prstGeom prst="rect">
            <a:avLst/>
          </a:prstGeom>
          <a:noFill/>
        </p:spPr>
        <p:txBody>
          <a:bodyPr wrap="square" rtlCol="0">
            <a:spAutoFit/>
          </a:bodyPr>
          <a:lstStyle/>
          <a:p>
            <a:r>
              <a:rPr lang="en-US" sz="2800" dirty="0">
                <a:latin typeface="Helvetica Neue" panose="02000503000000020004"/>
              </a:rPr>
              <a:t>Landscape orientation of initial screen</a:t>
            </a:r>
          </a:p>
        </p:txBody>
      </p:sp>
    </p:spTree>
    <p:extLst>
      <p:ext uri="{BB962C8B-B14F-4D97-AF65-F5344CB8AC3E}">
        <p14:creationId xmlns:p14="http://schemas.microsoft.com/office/powerpoint/2010/main" val="1347682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35FB708-5C2A-C14C-BBEB-604BA7D0AF3C}"/>
              </a:ext>
            </a:extLst>
          </p:cNvPr>
          <p:cNvSpPr>
            <a:spLocks noGrp="1"/>
          </p:cNvSpPr>
          <p:nvPr>
            <p:ph type="ftr" sz="quarter" idx="11"/>
          </p:nvPr>
        </p:nvSpPr>
        <p:spPr/>
        <p:txBody>
          <a:bodyPr/>
          <a:lstStyle/>
          <a:p>
            <a:r>
              <a:rPr lang="en-US" dirty="0">
                <a:highlight>
                  <a:srgbClr val="FFFF00"/>
                </a:highlight>
              </a:rPr>
              <a:t>Insert Library logo here</a:t>
            </a:r>
          </a:p>
        </p:txBody>
      </p:sp>
      <p:sp>
        <p:nvSpPr>
          <p:cNvPr id="6" name="Slide Number Placeholder 5">
            <a:extLst>
              <a:ext uri="{FF2B5EF4-FFF2-40B4-BE49-F238E27FC236}">
                <a16:creationId xmlns:a16="http://schemas.microsoft.com/office/drawing/2014/main" id="{50DC8F46-1C72-7F45-8BA4-E065E26E98AE}"/>
              </a:ext>
            </a:extLst>
          </p:cNvPr>
          <p:cNvSpPr>
            <a:spLocks noGrp="1"/>
          </p:cNvSpPr>
          <p:nvPr>
            <p:ph type="sldNum" sz="quarter" idx="12"/>
          </p:nvPr>
        </p:nvSpPr>
        <p:spPr/>
        <p:txBody>
          <a:bodyPr/>
          <a:lstStyle/>
          <a:p>
            <a:fld id="{4FAB73BC-B049-4115-A692-8D63A059BFB8}" type="slidenum">
              <a:rPr lang="en-US" smtClean="0"/>
              <a:pPr/>
              <a:t>9</a:t>
            </a:fld>
            <a:endParaRPr lang="en-US" dirty="0"/>
          </a:p>
        </p:txBody>
      </p:sp>
      <p:sp>
        <p:nvSpPr>
          <p:cNvPr id="2" name="Text Placeholder 13">
            <a:extLst>
              <a:ext uri="{FF2B5EF4-FFF2-40B4-BE49-F238E27FC236}">
                <a16:creationId xmlns:a16="http://schemas.microsoft.com/office/drawing/2014/main" id="{CCAC1A8C-DBE6-485F-933D-F11357A1A155}"/>
              </a:ext>
            </a:extLst>
          </p:cNvPr>
          <p:cNvSpPr txBox="1">
            <a:spLocks/>
          </p:cNvSpPr>
          <p:nvPr/>
        </p:nvSpPr>
        <p:spPr>
          <a:xfrm>
            <a:off x="6400800" y="614003"/>
            <a:ext cx="6084020" cy="1019221"/>
          </a:xfrm>
          <a:prstGeom prst="rect">
            <a:avLst/>
          </a:prstGeom>
        </p:spPr>
        <p:txBody>
          <a:bodyPr vert="horz" lIns="91440" tIns="45720" rIns="91440" bIns="45720" rtlCol="0" anchor="ctr" anchorCtr="0">
            <a:normAutofit/>
          </a:bodyPr>
          <a:lstStyle>
            <a:lvl1pPr marL="0" indent="0" algn="l" defTabSz="1005840" rtl="0" eaLnBrk="1" latinLnBrk="0" hangingPunct="1">
              <a:lnSpc>
                <a:spcPct val="90000"/>
              </a:lnSpc>
              <a:spcBef>
                <a:spcPts val="1100"/>
              </a:spcBef>
              <a:buClr>
                <a:srgbClr val="57AC35"/>
              </a:buClr>
              <a:buFont typeface="Wingdings" pitchFamily="2" charset="2"/>
              <a:buNone/>
              <a:defRPr sz="2400" b="1" kern="1200">
                <a:solidFill>
                  <a:srgbClr val="57AC35"/>
                </a:solidFill>
                <a:latin typeface="Helvetica Neue" pitchFamily="2" charset="0"/>
                <a:ea typeface="+mn-ea"/>
                <a:cs typeface="+mn-cs"/>
              </a:defRPr>
            </a:lvl1pPr>
            <a:lvl2pPr marL="388592" indent="0" algn="l" defTabSz="1005840" rtl="0" eaLnBrk="1" latinLnBrk="0" hangingPunct="1">
              <a:lnSpc>
                <a:spcPct val="90000"/>
              </a:lnSpc>
              <a:spcBef>
                <a:spcPts val="550"/>
              </a:spcBef>
              <a:buClr>
                <a:srgbClr val="57AC35"/>
              </a:buClr>
              <a:buFont typeface="Courier New" panose="02070309020205020404" pitchFamily="49" charset="0"/>
              <a:buNone/>
              <a:defRPr sz="1700" b="1" kern="1200">
                <a:solidFill>
                  <a:srgbClr val="1B385E"/>
                </a:solidFill>
                <a:latin typeface="Helvetica Neue" pitchFamily="2" charset="0"/>
                <a:ea typeface="+mn-ea"/>
                <a:cs typeface="+mn-cs"/>
              </a:defRPr>
            </a:lvl2pPr>
            <a:lvl3pPr marL="777184" indent="0" algn="l" defTabSz="1005840" rtl="0" eaLnBrk="1" latinLnBrk="0" hangingPunct="1">
              <a:lnSpc>
                <a:spcPct val="90000"/>
              </a:lnSpc>
              <a:spcBef>
                <a:spcPts val="550"/>
              </a:spcBef>
              <a:buClr>
                <a:srgbClr val="57AC35"/>
              </a:buClr>
              <a:buFont typeface="Wingdings" pitchFamily="2" charset="2"/>
              <a:buNone/>
              <a:defRPr sz="1530" b="1" kern="1200">
                <a:solidFill>
                  <a:srgbClr val="1B385E"/>
                </a:solidFill>
                <a:latin typeface="+mn-lt"/>
                <a:ea typeface="+mn-ea"/>
                <a:cs typeface="+mn-cs"/>
              </a:defRPr>
            </a:lvl3pPr>
            <a:lvl4pPr marL="1165775"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4pPr>
            <a:lvl5pPr marL="1554367" indent="0" algn="l" defTabSz="1005840" rtl="0" eaLnBrk="1" latinLnBrk="0" hangingPunct="1">
              <a:lnSpc>
                <a:spcPct val="90000"/>
              </a:lnSpc>
              <a:spcBef>
                <a:spcPts val="550"/>
              </a:spcBef>
              <a:buClr>
                <a:srgbClr val="57AC35"/>
              </a:buClr>
              <a:buFont typeface="Wingdings" pitchFamily="2" charset="2"/>
              <a:buNone/>
              <a:defRPr sz="1360" b="1" kern="1200">
                <a:solidFill>
                  <a:srgbClr val="1B385E"/>
                </a:solidFill>
                <a:latin typeface="+mn-lt"/>
                <a:ea typeface="+mn-ea"/>
                <a:cs typeface="+mn-cs"/>
              </a:defRPr>
            </a:lvl5pPr>
            <a:lvl6pPr marL="1942959"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6pPr>
            <a:lvl7pPr marL="2331550"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7pPr>
            <a:lvl8pPr marL="2720142"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8pPr>
            <a:lvl9pPr marL="3108734" indent="0" algn="l" defTabSz="1005840" rtl="0" eaLnBrk="1" latinLnBrk="0" hangingPunct="1">
              <a:lnSpc>
                <a:spcPct val="90000"/>
              </a:lnSpc>
              <a:spcBef>
                <a:spcPts val="550"/>
              </a:spcBef>
              <a:buFont typeface="Arial" panose="020B0604020202020204" pitchFamily="34" charset="0"/>
              <a:buNone/>
              <a:defRPr sz="1360" b="1" kern="1200">
                <a:solidFill>
                  <a:schemeClr val="tx1"/>
                </a:solidFill>
                <a:latin typeface="+mn-lt"/>
                <a:ea typeface="+mn-ea"/>
                <a:cs typeface="+mn-cs"/>
              </a:defRPr>
            </a:lvl9pPr>
          </a:lstStyle>
          <a:p>
            <a:pPr algn="r"/>
            <a:r>
              <a:rPr lang="en-US" sz="4000" dirty="0">
                <a:solidFill>
                  <a:srgbClr val="1B385E"/>
                </a:solidFill>
                <a:latin typeface="Helvetica Neue" panose="02000503000000020004"/>
              </a:rPr>
              <a:t>Sort &amp; Filter Results</a:t>
            </a:r>
          </a:p>
        </p:txBody>
      </p:sp>
      <p:sp>
        <p:nvSpPr>
          <p:cNvPr id="4" name="TextBox 3">
            <a:extLst>
              <a:ext uri="{FF2B5EF4-FFF2-40B4-BE49-F238E27FC236}">
                <a16:creationId xmlns:a16="http://schemas.microsoft.com/office/drawing/2014/main" id="{93CF8228-B10F-4C37-9312-865F0E350DAD}"/>
              </a:ext>
            </a:extLst>
          </p:cNvPr>
          <p:cNvSpPr txBox="1"/>
          <p:nvPr/>
        </p:nvSpPr>
        <p:spPr>
          <a:xfrm>
            <a:off x="2651760" y="4493683"/>
            <a:ext cx="7680960" cy="523220"/>
          </a:xfrm>
          <a:prstGeom prst="rect">
            <a:avLst/>
          </a:prstGeom>
          <a:noFill/>
        </p:spPr>
        <p:txBody>
          <a:bodyPr wrap="square" rtlCol="0">
            <a:spAutoFit/>
          </a:bodyPr>
          <a:lstStyle/>
          <a:p>
            <a:r>
              <a:rPr lang="en-US" sz="2800" dirty="0">
                <a:latin typeface="Helvetica Neue" panose="02000503000000020004"/>
              </a:rPr>
              <a:t>Landscape orientation of screen of ebook titles</a:t>
            </a:r>
          </a:p>
        </p:txBody>
      </p:sp>
    </p:spTree>
    <p:extLst>
      <p:ext uri="{BB962C8B-B14F-4D97-AF65-F5344CB8AC3E}">
        <p14:creationId xmlns:p14="http://schemas.microsoft.com/office/powerpoint/2010/main" val="8991556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4663</TotalTime>
  <Words>1804</Words>
  <Application>Microsoft Macintosh PowerPoint</Application>
  <PresentationFormat>Custom</PresentationFormat>
  <Paragraphs>221</Paragraphs>
  <Slides>14</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Calibri</vt:lpstr>
      <vt:lpstr>Courier New</vt:lpstr>
      <vt:lpstr>Helvetica Neue</vt:lpstr>
      <vt:lpstr>Helvetica Neue Condensed</vt:lpstr>
      <vt:lpstr>Tahoma</vt:lpstr>
      <vt:lpstr>Wingdings</vt:lpstr>
      <vt:lpstr>Office Theme</vt:lpstr>
      <vt:lpstr>Welcome to SimplyE!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Fonts Contrast Text Size Brightness </vt:lpstr>
      <vt:lpstr>Questions? Your [Library Name] is here to help!  Find information sheets, how-to videos and more – all free! [enter your website URL] Contact us: [enter your 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Peterson</dc:creator>
  <cp:lastModifiedBy>Marilynn Jacobs</cp:lastModifiedBy>
  <cp:revision>224</cp:revision>
  <cp:lastPrinted>2020-05-14T13:34:17Z</cp:lastPrinted>
  <dcterms:created xsi:type="dcterms:W3CDTF">2014-05-09T20:39:26Z</dcterms:created>
  <dcterms:modified xsi:type="dcterms:W3CDTF">2020-07-04T19:20:07Z</dcterms:modified>
</cp:coreProperties>
</file>