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6"/>
  </p:notesMasterIdLst>
  <p:handoutMasterIdLst>
    <p:handoutMasterId r:id="rId7"/>
  </p:handoutMasterIdLst>
  <p:sldIdLst>
    <p:sldId id="256" r:id="rId2"/>
    <p:sldId id="258" r:id="rId3"/>
    <p:sldId id="259" r:id="rId4"/>
    <p:sldId id="260" r:id="rId5"/>
  </p:sldIdLst>
  <p:sldSz cx="7772400" cy="100584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9A35"/>
    <a:srgbClr val="1B385E"/>
    <a:srgbClr val="656263"/>
    <a:srgbClr val="57AC35"/>
    <a:srgbClr val="CB4326"/>
    <a:srgbClr val="092937"/>
    <a:srgbClr val="153E51"/>
    <a:srgbClr val="639BB4"/>
    <a:srgbClr val="CE5827"/>
    <a:srgbClr val="DCD3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B958BC-EC93-4887-BD94-24C0F150BDCB}" v="4" dt="2021-10-13T05:12:59.5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2" autoAdjust="0"/>
    <p:restoredTop sz="95853" autoAdjust="0"/>
  </p:normalViewPr>
  <p:slideViewPr>
    <p:cSldViewPr snapToGrid="0">
      <p:cViewPr>
        <p:scale>
          <a:sx n="100" d="100"/>
          <a:sy n="100" d="100"/>
        </p:scale>
        <p:origin x="1224" y="58"/>
      </p:cViewPr>
      <p:guideLst/>
    </p:cSldViewPr>
  </p:slideViewPr>
  <p:outlineViewPr>
    <p:cViewPr>
      <p:scale>
        <a:sx n="33" d="100"/>
        <a:sy n="33" d="100"/>
      </p:scale>
      <p:origin x="0" y="0"/>
    </p:cViewPr>
  </p:outlineViewPr>
  <p:notesTextViewPr>
    <p:cViewPr>
      <p:scale>
        <a:sx n="25" d="100"/>
        <a:sy n="25" d="100"/>
      </p:scale>
      <p:origin x="0" y="0"/>
    </p:cViewPr>
  </p:notesTextViewPr>
  <p:sorterViewPr>
    <p:cViewPr>
      <p:scale>
        <a:sx n="66" d="100"/>
        <a:sy n="66" d="100"/>
      </p:scale>
      <p:origin x="0" y="0"/>
    </p:cViewPr>
  </p:sorterViewPr>
  <p:notesViewPr>
    <p:cSldViewPr snapToGrid="0">
      <p:cViewPr varScale="1">
        <p:scale>
          <a:sx n="82" d="100"/>
          <a:sy n="82" d="100"/>
        </p:scale>
        <p:origin x="218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Peterson" userId="ed35dd95-7de5-477a-b1d1-e1009bf9fa5f" providerId="ADAL" clId="{F6B958BC-EC93-4887-BD94-24C0F150BDCB}"/>
    <pc:docChg chg="custSel modSld">
      <pc:chgData name="Christine Peterson" userId="ed35dd95-7de5-477a-b1d1-e1009bf9fa5f" providerId="ADAL" clId="{F6B958BC-EC93-4887-BD94-24C0F150BDCB}" dt="2021-10-13T05:12:59.518" v="481"/>
      <pc:docMkLst>
        <pc:docMk/>
      </pc:docMkLst>
      <pc:sldChg chg="addSp modSp mod">
        <pc:chgData name="Christine Peterson" userId="ed35dd95-7de5-477a-b1d1-e1009bf9fa5f" providerId="ADAL" clId="{F6B958BC-EC93-4887-BD94-24C0F150BDCB}" dt="2021-10-13T04:54:54.416" v="234" actId="20577"/>
        <pc:sldMkLst>
          <pc:docMk/>
          <pc:sldMk cId="2570050713" sldId="256"/>
        </pc:sldMkLst>
        <pc:spChg chg="add mod">
          <ac:chgData name="Christine Peterson" userId="ed35dd95-7de5-477a-b1d1-e1009bf9fa5f" providerId="ADAL" clId="{F6B958BC-EC93-4887-BD94-24C0F150BDCB}" dt="2021-10-13T04:43:13.100" v="1" actId="14100"/>
          <ac:spMkLst>
            <pc:docMk/>
            <pc:sldMk cId="2570050713" sldId="256"/>
            <ac:spMk id="4" creationId="{805DD849-81A6-49E7-8079-8CBDABFD4879}"/>
          </ac:spMkLst>
        </pc:spChg>
        <pc:spChg chg="mod">
          <ac:chgData name="Christine Peterson" userId="ed35dd95-7de5-477a-b1d1-e1009bf9fa5f" providerId="ADAL" clId="{F6B958BC-EC93-4887-BD94-24C0F150BDCB}" dt="2021-10-13T04:54:54.416" v="234" actId="20577"/>
          <ac:spMkLst>
            <pc:docMk/>
            <pc:sldMk cId="2570050713" sldId="256"/>
            <ac:spMk id="24" creationId="{3CFA44EE-1A34-4B45-B757-AA0EF8BADDFB}"/>
          </ac:spMkLst>
        </pc:spChg>
      </pc:sldChg>
      <pc:sldChg chg="addSp modSp mod">
        <pc:chgData name="Christine Peterson" userId="ed35dd95-7de5-477a-b1d1-e1009bf9fa5f" providerId="ADAL" clId="{F6B958BC-EC93-4887-BD94-24C0F150BDCB}" dt="2021-10-13T05:12:59.518" v="481"/>
        <pc:sldMkLst>
          <pc:docMk/>
          <pc:sldMk cId="243354272" sldId="258"/>
        </pc:sldMkLst>
        <pc:spChg chg="add mod">
          <ac:chgData name="Christine Peterson" userId="ed35dd95-7de5-477a-b1d1-e1009bf9fa5f" providerId="ADAL" clId="{F6B958BC-EC93-4887-BD94-24C0F150BDCB}" dt="2021-10-13T05:12:59.518" v="481"/>
          <ac:spMkLst>
            <pc:docMk/>
            <pc:sldMk cId="243354272" sldId="258"/>
            <ac:spMk id="4" creationId="{286D16D7-EA12-4163-9DA2-1988023872DD}"/>
          </ac:spMkLst>
        </pc:spChg>
        <pc:spChg chg="mod">
          <ac:chgData name="Christine Peterson" userId="ed35dd95-7de5-477a-b1d1-e1009bf9fa5f" providerId="ADAL" clId="{F6B958BC-EC93-4887-BD94-24C0F150BDCB}" dt="2021-10-13T04:55:35.877" v="253" actId="20577"/>
          <ac:spMkLst>
            <pc:docMk/>
            <pc:sldMk cId="243354272" sldId="258"/>
            <ac:spMk id="5" creationId="{235EC437-9836-6F40-8345-4EB9D92E1161}"/>
          </ac:spMkLst>
        </pc:spChg>
        <pc:spChg chg="mod">
          <ac:chgData name="Christine Peterson" userId="ed35dd95-7de5-477a-b1d1-e1009bf9fa5f" providerId="ADAL" clId="{F6B958BC-EC93-4887-BD94-24C0F150BDCB}" dt="2021-10-13T05:01:20.689" v="366" actId="20577"/>
          <ac:spMkLst>
            <pc:docMk/>
            <pc:sldMk cId="243354272" sldId="258"/>
            <ac:spMk id="11" creationId="{E948DC41-4A71-4549-9079-C760CC1E1795}"/>
          </ac:spMkLst>
        </pc:spChg>
      </pc:sldChg>
      <pc:sldChg chg="addSp modSp mod">
        <pc:chgData name="Christine Peterson" userId="ed35dd95-7de5-477a-b1d1-e1009bf9fa5f" providerId="ADAL" clId="{F6B958BC-EC93-4887-BD94-24C0F150BDCB}" dt="2021-10-13T05:12:55.085" v="480"/>
        <pc:sldMkLst>
          <pc:docMk/>
          <pc:sldMk cId="3121625017" sldId="259"/>
        </pc:sldMkLst>
        <pc:spChg chg="add mod">
          <ac:chgData name="Christine Peterson" userId="ed35dd95-7de5-477a-b1d1-e1009bf9fa5f" providerId="ADAL" clId="{F6B958BC-EC93-4887-BD94-24C0F150BDCB}" dt="2021-10-13T05:12:55.085" v="480"/>
          <ac:spMkLst>
            <pc:docMk/>
            <pc:sldMk cId="3121625017" sldId="259"/>
            <ac:spMk id="7" creationId="{64809281-131E-4157-B20B-2CFC3D5F9B7F}"/>
          </ac:spMkLst>
        </pc:spChg>
        <pc:spChg chg="mod">
          <ac:chgData name="Christine Peterson" userId="ed35dd95-7de5-477a-b1d1-e1009bf9fa5f" providerId="ADAL" clId="{F6B958BC-EC93-4887-BD94-24C0F150BDCB}" dt="2021-10-13T05:04:17.618" v="383" actId="6549"/>
          <ac:spMkLst>
            <pc:docMk/>
            <pc:sldMk cId="3121625017" sldId="259"/>
            <ac:spMk id="13" creationId="{A7B234B2-3508-9248-8F35-A7F5D0787EBC}"/>
          </ac:spMkLst>
        </pc:spChg>
        <pc:spChg chg="mod">
          <ac:chgData name="Christine Peterson" userId="ed35dd95-7de5-477a-b1d1-e1009bf9fa5f" providerId="ADAL" clId="{F6B958BC-EC93-4887-BD94-24C0F150BDCB}" dt="2021-10-13T05:04:43.027" v="422" actId="20577"/>
          <ac:spMkLst>
            <pc:docMk/>
            <pc:sldMk cId="3121625017" sldId="259"/>
            <ac:spMk id="14" creationId="{E87F3FB7-6B6A-7842-B251-68EB0641CCD5}"/>
          </ac:spMkLst>
        </pc:spChg>
        <pc:spChg chg="mod">
          <ac:chgData name="Christine Peterson" userId="ed35dd95-7de5-477a-b1d1-e1009bf9fa5f" providerId="ADAL" clId="{F6B958BC-EC93-4887-BD94-24C0F150BDCB}" dt="2021-10-13T05:02:03.025" v="368" actId="14100"/>
          <ac:spMkLst>
            <pc:docMk/>
            <pc:sldMk cId="3121625017" sldId="259"/>
            <ac:spMk id="19" creationId="{E711D0BD-0E36-0A46-A32D-B5EA0CF0D0FD}"/>
          </ac:spMkLst>
        </pc:spChg>
        <pc:spChg chg="mod">
          <ac:chgData name="Christine Peterson" userId="ed35dd95-7de5-477a-b1d1-e1009bf9fa5f" providerId="ADAL" clId="{F6B958BC-EC93-4887-BD94-24C0F150BDCB}" dt="2021-10-13T05:05:48.137" v="431" actId="14100"/>
          <ac:spMkLst>
            <pc:docMk/>
            <pc:sldMk cId="3121625017" sldId="259"/>
            <ac:spMk id="30" creationId="{64A4541F-10C9-F747-B4B5-73C2DFF2FE88}"/>
          </ac:spMkLst>
        </pc:spChg>
      </pc:sldChg>
      <pc:sldChg chg="addSp modSp mod">
        <pc:chgData name="Christine Peterson" userId="ed35dd95-7de5-477a-b1d1-e1009bf9fa5f" providerId="ADAL" clId="{F6B958BC-EC93-4887-BD94-24C0F150BDCB}" dt="2021-10-13T05:12:47.898" v="479"/>
        <pc:sldMkLst>
          <pc:docMk/>
          <pc:sldMk cId="1509208983" sldId="260"/>
        </pc:sldMkLst>
        <pc:spChg chg="add mod">
          <ac:chgData name="Christine Peterson" userId="ed35dd95-7de5-477a-b1d1-e1009bf9fa5f" providerId="ADAL" clId="{F6B958BC-EC93-4887-BD94-24C0F150BDCB}" dt="2021-10-13T05:12:47.898" v="479"/>
          <ac:spMkLst>
            <pc:docMk/>
            <pc:sldMk cId="1509208983" sldId="260"/>
            <ac:spMk id="3" creationId="{23A8C6CA-B3C3-4BFC-B87F-8B7C39086607}"/>
          </ac:spMkLst>
        </pc:spChg>
        <pc:spChg chg="mod">
          <ac:chgData name="Christine Peterson" userId="ed35dd95-7de5-477a-b1d1-e1009bf9fa5f" providerId="ADAL" clId="{F6B958BC-EC93-4887-BD94-24C0F150BDCB}" dt="2021-10-13T05:12:12.043" v="478" actId="6549"/>
          <ac:spMkLst>
            <pc:docMk/>
            <pc:sldMk cId="1509208983" sldId="260"/>
            <ac:spMk id="24" creationId="{3CFA44EE-1A34-4B45-B757-AA0EF8BADDF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7C79B231-27C6-409E-9BD0-16F46D21E7F4}" type="datetimeFigureOut">
              <a:rPr lang="en-US" smtClean="0"/>
              <a:t>10/12/2021</a:t>
            </a:fld>
            <a:endParaRPr lang="en-US"/>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510EDD67-FA6F-4C1C-97AD-73BAAEDDFFAA}" type="slidenum">
              <a:rPr lang="en-US" smtClean="0"/>
              <a:t>‹#›</a:t>
            </a:fld>
            <a:endParaRPr lang="en-US"/>
          </a:p>
        </p:txBody>
      </p:sp>
    </p:spTree>
    <p:extLst>
      <p:ext uri="{BB962C8B-B14F-4D97-AF65-F5344CB8AC3E}">
        <p14:creationId xmlns:p14="http://schemas.microsoft.com/office/powerpoint/2010/main" val="399568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434ABC76-AA8A-451D-8F20-A363DAECEA5C}" type="datetimeFigureOut">
              <a:rPr lang="en-US" smtClean="0"/>
              <a:t>10/12/2021</a:t>
            </a:fld>
            <a:endParaRPr lang="en-US"/>
          </a:p>
        </p:txBody>
      </p:sp>
      <p:sp>
        <p:nvSpPr>
          <p:cNvPr id="4" name="Slide Image Placeholder 3"/>
          <p:cNvSpPr>
            <a:spLocks noGrp="1" noRot="1" noChangeAspect="1"/>
          </p:cNvSpPr>
          <p:nvPr>
            <p:ph type="sldImg" idx="2"/>
          </p:nvPr>
        </p:nvSpPr>
        <p:spPr>
          <a:xfrm>
            <a:off x="2327275" y="1173163"/>
            <a:ext cx="2447925"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FB430E9F-1CC5-4749-8204-080ECB070F98}" type="slidenum">
              <a:rPr lang="en-US" smtClean="0"/>
              <a:t>‹#›</a:t>
            </a:fld>
            <a:endParaRPr lang="en-US"/>
          </a:p>
        </p:txBody>
      </p:sp>
    </p:spTree>
    <p:extLst>
      <p:ext uri="{BB962C8B-B14F-4D97-AF65-F5344CB8AC3E}">
        <p14:creationId xmlns:p14="http://schemas.microsoft.com/office/powerpoint/2010/main" val="4043834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430E9F-1CC5-4749-8204-080ECB070F98}" type="slidenum">
              <a:rPr lang="en-US" smtClean="0"/>
              <a:t>1</a:t>
            </a:fld>
            <a:endParaRPr lang="en-US"/>
          </a:p>
        </p:txBody>
      </p:sp>
    </p:spTree>
    <p:extLst>
      <p:ext uri="{BB962C8B-B14F-4D97-AF65-F5344CB8AC3E}">
        <p14:creationId xmlns:p14="http://schemas.microsoft.com/office/powerpoint/2010/main" val="2885349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2</a:t>
            </a:fld>
            <a:endParaRPr lang="en-US"/>
          </a:p>
        </p:txBody>
      </p:sp>
    </p:spTree>
    <p:extLst>
      <p:ext uri="{BB962C8B-B14F-4D97-AF65-F5344CB8AC3E}">
        <p14:creationId xmlns:p14="http://schemas.microsoft.com/office/powerpoint/2010/main" val="3130807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3</a:t>
            </a:fld>
            <a:endParaRPr lang="en-US"/>
          </a:p>
        </p:txBody>
      </p:sp>
    </p:spTree>
    <p:extLst>
      <p:ext uri="{BB962C8B-B14F-4D97-AF65-F5344CB8AC3E}">
        <p14:creationId xmlns:p14="http://schemas.microsoft.com/office/powerpoint/2010/main" val="1781626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430E9F-1CC5-4749-8204-080ECB070F98}" type="slidenum">
              <a:rPr lang="en-US" smtClean="0"/>
              <a:t>4</a:t>
            </a:fld>
            <a:endParaRPr lang="en-US"/>
          </a:p>
        </p:txBody>
      </p:sp>
    </p:spTree>
    <p:extLst>
      <p:ext uri="{BB962C8B-B14F-4D97-AF65-F5344CB8AC3E}">
        <p14:creationId xmlns:p14="http://schemas.microsoft.com/office/powerpoint/2010/main" val="1528069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5093513" y="9200085"/>
            <a:ext cx="2086889" cy="535517"/>
          </a:xfrm>
          <a:prstGeom prst="rect">
            <a:avLst/>
          </a:prstGeom>
        </p:spPr>
        <p:txBody>
          <a:bodyPr/>
          <a:lstStyle>
            <a:lvl1pPr>
              <a:defRPr b="0" i="0">
                <a:latin typeface="Helvetica Neue" pitchFamily="2" charset="0"/>
              </a:defRPr>
            </a:lvl1pPr>
          </a:lstStyle>
          <a:p>
            <a:fld id="{B15D3D48-5C63-4CD0-B9D2-B4D2F496D790}" type="datetimeFigureOut">
              <a:rPr lang="en-US" smtClean="0"/>
              <a:pPr/>
              <a:t>10/12/2021</a:t>
            </a:fld>
            <a:endParaRPr lang="en-US" dirty="0"/>
          </a:p>
        </p:txBody>
      </p:sp>
      <p:sp>
        <p:nvSpPr>
          <p:cNvPr id="8" name="Footer Placeholder 7"/>
          <p:cNvSpPr>
            <a:spLocks noGrp="1"/>
          </p:cNvSpPr>
          <p:nvPr>
            <p:ph type="ftr" sz="quarter" idx="11"/>
          </p:nvPr>
        </p:nvSpPr>
        <p:spPr>
          <a:xfrm>
            <a:off x="582930" y="9200085"/>
            <a:ext cx="4033876" cy="535517"/>
          </a:xfrm>
          <a:prstGeom prst="rect">
            <a:avLst/>
          </a:prstGeom>
        </p:spPr>
        <p:txBody>
          <a:bodyPr/>
          <a:lstStyle>
            <a:lvl1pPr>
              <a:defRPr b="0" i="0">
                <a:latin typeface="Helvetica Neue" pitchFamily="2" charset="0"/>
              </a:defRPr>
            </a:lvl1pPr>
          </a:lstStyle>
          <a:p>
            <a:endParaRPr lang="en-US" dirty="0"/>
          </a:p>
        </p:txBody>
      </p:sp>
      <p:sp>
        <p:nvSpPr>
          <p:cNvPr id="9" name="Slide Number Placeholder 8"/>
          <p:cNvSpPr>
            <a:spLocks noGrp="1"/>
          </p:cNvSpPr>
          <p:nvPr>
            <p:ph type="sldNum" sz="quarter" idx="12"/>
          </p:nvPr>
        </p:nvSpPr>
        <p:spPr>
          <a:xfrm>
            <a:off x="7210844" y="9200085"/>
            <a:ext cx="408051" cy="535517"/>
          </a:xfrm>
          <a:prstGeom prst="rect">
            <a:avLst/>
          </a:prstGeom>
        </p:spPr>
        <p:txBody>
          <a:bodyPr/>
          <a:lstStyle>
            <a:lvl1pPr>
              <a:defRPr b="0" i="0">
                <a:latin typeface="Helvetica Neue" pitchFamily="2" charset="0"/>
              </a:defRPr>
            </a:lvl1pPr>
          </a:lstStyle>
          <a:p>
            <a:fld id="{308FAEA7-0C3C-4CCF-BA6B-669D7915826F}" type="slidenum">
              <a:rPr lang="en-US" smtClean="0"/>
              <a:pPr/>
              <a:t>‹#›</a:t>
            </a:fld>
            <a:endParaRPr lang="en-US" dirty="0"/>
          </a:p>
        </p:txBody>
      </p:sp>
    </p:spTree>
    <p:extLst>
      <p:ext uri="{BB962C8B-B14F-4D97-AF65-F5344CB8AC3E}">
        <p14:creationId xmlns:p14="http://schemas.microsoft.com/office/powerpoint/2010/main" val="1199329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B385E"/>
                </a:solidFill>
              </a:defRPr>
            </a:lvl1pPr>
          </a:lstStyle>
          <a:p>
            <a:r>
              <a:rPr lang="en-US" dirty="0"/>
              <a:t>Click to edit Master title style</a:t>
            </a:r>
          </a:p>
        </p:txBody>
      </p:sp>
      <p:sp>
        <p:nvSpPr>
          <p:cNvPr id="3" name="Content Placeholder 2"/>
          <p:cNvSpPr>
            <a:spLocks noGrp="1"/>
          </p:cNvSpPr>
          <p:nvPr>
            <p:ph sz="half" idx="1"/>
          </p:nvPr>
        </p:nvSpPr>
        <p:spPr>
          <a:xfrm>
            <a:off x="582930" y="3218688"/>
            <a:ext cx="3108960" cy="5833872"/>
          </a:xfrm>
        </p:spPr>
        <p:txBody>
          <a:bodyPr/>
          <a:lstStyle>
            <a:lvl1pPr>
              <a:defRPr sz="1700">
                <a:solidFill>
                  <a:srgbClr val="1B385E"/>
                </a:solidFill>
              </a:defRPr>
            </a:lvl1pPr>
            <a:lvl2pPr>
              <a:defRPr sz="1530">
                <a:solidFill>
                  <a:srgbClr val="1B385E"/>
                </a:solidFill>
              </a:defRPr>
            </a:lvl2pPr>
            <a:lvl3pPr>
              <a:defRPr sz="1360">
                <a:solidFill>
                  <a:srgbClr val="1B385E"/>
                </a:solidFill>
              </a:defRPr>
            </a:lvl3pPr>
            <a:lvl4pPr>
              <a:defRPr sz="1360">
                <a:solidFill>
                  <a:srgbClr val="1B385E"/>
                </a:solidFill>
              </a:defRPr>
            </a:lvl4pPr>
            <a:lvl5pPr>
              <a:defRPr sz="1360">
                <a:solidFill>
                  <a:srgbClr val="1B385E"/>
                </a:solidFill>
              </a:defRPr>
            </a:lvl5pPr>
            <a:lvl6pPr>
              <a:defRPr sz="1530"/>
            </a:lvl6pPr>
            <a:lvl7pPr>
              <a:defRPr sz="1530"/>
            </a:lvl7pPr>
            <a:lvl8pPr>
              <a:defRPr sz="1530"/>
            </a:lvl8pPr>
            <a:lvl9pPr>
              <a:defRPr sz="153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073385" y="3218688"/>
            <a:ext cx="3108960" cy="5833872"/>
          </a:xfrm>
        </p:spPr>
        <p:txBody>
          <a:bodyPr/>
          <a:lstStyle>
            <a:lvl1pPr>
              <a:defRPr sz="1700"/>
            </a:lvl1pPr>
            <a:lvl2pPr>
              <a:defRPr sz="1530"/>
            </a:lvl2pPr>
            <a:lvl3pPr>
              <a:defRPr sz="1360"/>
            </a:lvl3pPr>
            <a:lvl4pPr>
              <a:defRPr sz="1360"/>
            </a:lvl4pPr>
            <a:lvl5pPr>
              <a:defRPr sz="1360"/>
            </a:lvl5pPr>
            <a:lvl6pPr>
              <a:defRPr sz="1530"/>
            </a:lvl6pPr>
            <a:lvl7pPr>
              <a:defRPr sz="1530"/>
            </a:lvl7pPr>
            <a:lvl8pPr>
              <a:defRPr sz="1530"/>
            </a:lvl8pPr>
            <a:lvl9pPr>
              <a:defRPr sz="153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5093513" y="9200085"/>
            <a:ext cx="2086889" cy="535517"/>
          </a:xfrm>
          <a:prstGeom prst="rect">
            <a:avLst/>
          </a:prstGeom>
        </p:spPr>
        <p:txBody>
          <a:bodyPr/>
          <a:lstStyle>
            <a:lvl1pPr>
              <a:defRPr sz="1400" b="0" i="0">
                <a:solidFill>
                  <a:srgbClr val="656263"/>
                </a:solidFill>
                <a:latin typeface="Helvetica Neue" pitchFamily="2" charset="0"/>
              </a:defRPr>
            </a:lvl1pPr>
          </a:lstStyle>
          <a:p>
            <a:fld id="{B15D3D48-5C63-4CD0-B9D2-B4D2F496D790}" type="datetimeFigureOut">
              <a:rPr lang="en-US" smtClean="0"/>
              <a:pPr/>
              <a:t>10/12/2021</a:t>
            </a:fld>
            <a:endParaRPr lang="en-US" dirty="0"/>
          </a:p>
        </p:txBody>
      </p:sp>
      <p:sp>
        <p:nvSpPr>
          <p:cNvPr id="6" name="Footer Placeholder 5"/>
          <p:cNvSpPr>
            <a:spLocks noGrp="1"/>
          </p:cNvSpPr>
          <p:nvPr>
            <p:ph type="ftr" sz="quarter" idx="11"/>
          </p:nvPr>
        </p:nvSpPr>
        <p:spPr>
          <a:xfrm>
            <a:off x="582930" y="9200085"/>
            <a:ext cx="4033876" cy="535517"/>
          </a:xfrm>
          <a:prstGeom prst="rect">
            <a:avLst/>
          </a:prstGeom>
        </p:spPr>
        <p:txBody>
          <a:bodyPr/>
          <a:lstStyle>
            <a:lvl1pPr>
              <a:defRPr sz="1200" b="0" i="0">
                <a:solidFill>
                  <a:srgbClr val="656263"/>
                </a:solidFill>
                <a:latin typeface="Helvetica Neue" pitchFamily="2" charset="0"/>
              </a:defRPr>
            </a:lvl1pPr>
          </a:lstStyle>
          <a:p>
            <a:endParaRPr lang="en-US" dirty="0"/>
          </a:p>
        </p:txBody>
      </p:sp>
      <p:sp>
        <p:nvSpPr>
          <p:cNvPr id="7" name="Slide Number Placeholder 6"/>
          <p:cNvSpPr>
            <a:spLocks noGrp="1"/>
          </p:cNvSpPr>
          <p:nvPr>
            <p:ph type="sldNum" sz="quarter" idx="12"/>
          </p:nvPr>
        </p:nvSpPr>
        <p:spPr>
          <a:xfrm>
            <a:off x="7210844" y="9200085"/>
            <a:ext cx="408051"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Tree>
    <p:extLst>
      <p:ext uri="{BB962C8B-B14F-4D97-AF65-F5344CB8AC3E}">
        <p14:creationId xmlns:p14="http://schemas.microsoft.com/office/powerpoint/2010/main" val="4288120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82930" y="3004109"/>
            <a:ext cx="3108960" cy="938784"/>
          </a:xfrm>
        </p:spPr>
        <p:txBody>
          <a:bodyPr anchor="ctr">
            <a:normAutofit/>
          </a:bodyPr>
          <a:lstStyle>
            <a:lvl1pPr marL="0" indent="0">
              <a:buNone/>
              <a:defRPr sz="1400" b="1">
                <a:solidFill>
                  <a:srgbClr val="57AC35"/>
                </a:solidFill>
              </a:defRPr>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dirty="0"/>
              <a:t>Click to edit Master text styles</a:t>
            </a:r>
          </a:p>
        </p:txBody>
      </p:sp>
      <p:sp>
        <p:nvSpPr>
          <p:cNvPr id="4" name="Content Placeholder 3"/>
          <p:cNvSpPr>
            <a:spLocks noGrp="1"/>
          </p:cNvSpPr>
          <p:nvPr>
            <p:ph sz="half" idx="2"/>
          </p:nvPr>
        </p:nvSpPr>
        <p:spPr>
          <a:xfrm>
            <a:off x="582930" y="4023360"/>
            <a:ext cx="3108960" cy="4828032"/>
          </a:xfrm>
        </p:spPr>
        <p:txBody>
          <a:bodyPr/>
          <a:lstStyle>
            <a:lvl1pPr>
              <a:defRPr sz="1700"/>
            </a:lvl1pPr>
            <a:lvl2pPr>
              <a:defRPr sz="1530"/>
            </a:lvl2pPr>
            <a:lvl3pPr>
              <a:defRPr sz="1360"/>
            </a:lvl3pPr>
            <a:lvl4pPr>
              <a:defRPr sz="1360"/>
            </a:lvl4pPr>
            <a:lvl5pPr>
              <a:defRPr sz="1360"/>
            </a:lvl5pPr>
            <a:lvl6pPr>
              <a:defRPr sz="1360"/>
            </a:lvl6pPr>
            <a:lvl7pPr>
              <a:defRPr sz="1360"/>
            </a:lvl7pPr>
            <a:lvl8pPr>
              <a:defRPr sz="1360"/>
            </a:lvl8pPr>
            <a:lvl9pPr>
              <a:defRPr sz="1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097674" y="3004109"/>
            <a:ext cx="3108960" cy="938784"/>
          </a:xfrm>
        </p:spPr>
        <p:txBody>
          <a:bodyPr anchor="ctr">
            <a:normAutofit/>
          </a:bodyPr>
          <a:lstStyle>
            <a:lvl1pPr marL="0" indent="0">
              <a:buNone/>
              <a:defRPr sz="1400" b="1">
                <a:solidFill>
                  <a:srgbClr val="57AC35"/>
                </a:solidFill>
              </a:defRPr>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dirty="0"/>
              <a:t>Click to edit Master text styles</a:t>
            </a:r>
          </a:p>
        </p:txBody>
      </p:sp>
      <p:sp>
        <p:nvSpPr>
          <p:cNvPr id="6" name="Content Placeholder 5"/>
          <p:cNvSpPr>
            <a:spLocks noGrp="1"/>
          </p:cNvSpPr>
          <p:nvPr>
            <p:ph sz="quarter" idx="4"/>
          </p:nvPr>
        </p:nvSpPr>
        <p:spPr>
          <a:xfrm>
            <a:off x="4097674" y="4023360"/>
            <a:ext cx="3108960" cy="4828032"/>
          </a:xfrm>
        </p:spPr>
        <p:txBody>
          <a:bodyPr/>
          <a:lstStyle>
            <a:lvl1pPr>
              <a:defRPr sz="1700"/>
            </a:lvl1pPr>
            <a:lvl2pPr>
              <a:defRPr sz="1530"/>
            </a:lvl2pPr>
            <a:lvl3pPr>
              <a:defRPr sz="1360"/>
            </a:lvl3pPr>
            <a:lvl4pPr>
              <a:defRPr sz="1360"/>
            </a:lvl4pPr>
            <a:lvl5pPr>
              <a:defRPr sz="1360"/>
            </a:lvl5pPr>
            <a:lvl6pPr>
              <a:defRPr sz="1360"/>
            </a:lvl6pPr>
            <a:lvl7pPr>
              <a:defRPr sz="1360"/>
            </a:lvl7pPr>
            <a:lvl8pPr>
              <a:defRPr sz="1360"/>
            </a:lvl8pPr>
            <a:lvl9pPr>
              <a:defRPr sz="1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5093513" y="9200085"/>
            <a:ext cx="2086889" cy="535517"/>
          </a:xfrm>
          <a:prstGeom prst="rect">
            <a:avLst/>
          </a:prstGeom>
        </p:spPr>
        <p:txBody>
          <a:bodyPr/>
          <a:lstStyle>
            <a:lvl1pPr>
              <a:defRPr sz="1200" b="0" i="0">
                <a:solidFill>
                  <a:srgbClr val="656263"/>
                </a:solidFill>
                <a:latin typeface="Helvetica Neue" pitchFamily="2" charset="0"/>
              </a:defRPr>
            </a:lvl1pPr>
          </a:lstStyle>
          <a:p>
            <a:fld id="{B15D3D48-5C63-4CD0-B9D2-B4D2F496D790}" type="datetimeFigureOut">
              <a:rPr lang="en-US" smtClean="0"/>
              <a:pPr/>
              <a:t>10/12/2021</a:t>
            </a:fld>
            <a:endParaRPr lang="en-US" dirty="0"/>
          </a:p>
        </p:txBody>
      </p:sp>
      <p:sp>
        <p:nvSpPr>
          <p:cNvPr id="8" name="Footer Placeholder 7"/>
          <p:cNvSpPr>
            <a:spLocks noGrp="1"/>
          </p:cNvSpPr>
          <p:nvPr>
            <p:ph type="ftr" sz="quarter" idx="11"/>
          </p:nvPr>
        </p:nvSpPr>
        <p:spPr>
          <a:xfrm>
            <a:off x="582930" y="9200085"/>
            <a:ext cx="4033876" cy="535517"/>
          </a:xfrm>
          <a:prstGeom prst="rect">
            <a:avLst/>
          </a:prstGeom>
        </p:spPr>
        <p:txBody>
          <a:bodyPr/>
          <a:lstStyle>
            <a:lvl1pPr>
              <a:defRPr sz="1200" b="0" i="0">
                <a:solidFill>
                  <a:srgbClr val="656263"/>
                </a:solidFill>
                <a:latin typeface="Helvetica Neue" pitchFamily="2" charset="0"/>
              </a:defRPr>
            </a:lvl1pPr>
          </a:lstStyle>
          <a:p>
            <a:endParaRPr lang="en-US" dirty="0"/>
          </a:p>
        </p:txBody>
      </p:sp>
      <p:sp>
        <p:nvSpPr>
          <p:cNvPr id="9" name="Slide Number Placeholder 8"/>
          <p:cNvSpPr>
            <a:spLocks noGrp="1"/>
          </p:cNvSpPr>
          <p:nvPr>
            <p:ph type="sldNum" sz="quarter" idx="12"/>
          </p:nvPr>
        </p:nvSpPr>
        <p:spPr>
          <a:xfrm>
            <a:off x="7210844" y="9200085"/>
            <a:ext cx="408051"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
        <p:nvSpPr>
          <p:cNvPr id="10" name="Title 9"/>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470120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7045378" y="9200085"/>
            <a:ext cx="573518"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
        <p:nvSpPr>
          <p:cNvPr id="6" name="Title 5"/>
          <p:cNvSpPr>
            <a:spLocks noGrp="1"/>
          </p:cNvSpPr>
          <p:nvPr>
            <p:ph type="title"/>
          </p:nvPr>
        </p:nvSpPr>
        <p:spPr/>
        <p:txBody>
          <a:bodyPr anchor="t" anchorCtr="0">
            <a:noAutofit/>
          </a:bodyPr>
          <a:lstStyle/>
          <a:p>
            <a:r>
              <a:rPr lang="en-US"/>
              <a:t>Click to edit Master title style</a:t>
            </a:r>
          </a:p>
        </p:txBody>
      </p:sp>
      <p:sp>
        <p:nvSpPr>
          <p:cNvPr id="7" name="Text Placeholder 2">
            <a:extLst>
              <a:ext uri="{FF2B5EF4-FFF2-40B4-BE49-F238E27FC236}">
                <a16:creationId xmlns:a16="http://schemas.microsoft.com/office/drawing/2014/main" id="{945E6CBC-EB90-A842-A818-468AEF8A6CA2}"/>
              </a:ext>
            </a:extLst>
          </p:cNvPr>
          <p:cNvSpPr>
            <a:spLocks noGrp="1"/>
          </p:cNvSpPr>
          <p:nvPr>
            <p:ph type="body" idx="1"/>
          </p:nvPr>
        </p:nvSpPr>
        <p:spPr>
          <a:xfrm>
            <a:off x="1115951" y="2389512"/>
            <a:ext cx="3036324" cy="381829"/>
          </a:xfrm>
        </p:spPr>
        <p:txBody>
          <a:bodyPr anchor="t" anchorCtr="0">
            <a:noAutofit/>
          </a:bodyPr>
          <a:lstStyle>
            <a:lvl1pPr marL="0" indent="0">
              <a:buNone/>
              <a:defRPr sz="1400" b="1">
                <a:solidFill>
                  <a:srgbClr val="57AC35"/>
                </a:solidFill>
              </a:defRPr>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dirty="0"/>
              <a:t>Click to edit Master text styles</a:t>
            </a:r>
          </a:p>
        </p:txBody>
      </p:sp>
      <p:sp>
        <p:nvSpPr>
          <p:cNvPr id="8" name="Text Placeholder 2">
            <a:extLst>
              <a:ext uri="{FF2B5EF4-FFF2-40B4-BE49-F238E27FC236}">
                <a16:creationId xmlns:a16="http://schemas.microsoft.com/office/drawing/2014/main" id="{EBB8D4DF-24DD-1D4D-AC04-323EE88BB868}"/>
              </a:ext>
            </a:extLst>
          </p:cNvPr>
          <p:cNvSpPr>
            <a:spLocks noGrp="1"/>
          </p:cNvSpPr>
          <p:nvPr>
            <p:ph idx="13" hasCustomPrompt="1"/>
          </p:nvPr>
        </p:nvSpPr>
        <p:spPr>
          <a:xfrm>
            <a:off x="1526441" y="3613831"/>
            <a:ext cx="5684403" cy="1364594"/>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12">
            <a:extLst>
              <a:ext uri="{FF2B5EF4-FFF2-40B4-BE49-F238E27FC236}">
                <a16:creationId xmlns:a16="http://schemas.microsoft.com/office/drawing/2014/main" id="{C7BE3D46-2710-C34C-9DD1-E02FADD3B178}"/>
              </a:ext>
            </a:extLst>
          </p:cNvPr>
          <p:cNvSpPr>
            <a:spLocks noGrp="1"/>
          </p:cNvSpPr>
          <p:nvPr>
            <p:ph type="body" sz="quarter" idx="14"/>
          </p:nvPr>
        </p:nvSpPr>
        <p:spPr>
          <a:xfrm>
            <a:off x="1275182" y="2932727"/>
            <a:ext cx="5935662" cy="381829"/>
          </a:xfrm>
        </p:spPr>
        <p:txBody>
          <a:bodyPr>
            <a:noAutofit/>
          </a:bodyPr>
          <a:lstStyle>
            <a:lvl1pPr marL="0" indent="0" algn="l">
              <a:buNone/>
              <a:defRPr b="1"/>
            </a:lvl1pPr>
            <a:lvl2pPr marL="233172" indent="0" algn="l">
              <a:buNone/>
              <a:defRPr/>
            </a:lvl2pPr>
            <a:lvl3pPr marL="466344" indent="0" algn="l">
              <a:buNone/>
              <a:defRPr/>
            </a:lvl3pPr>
            <a:lvl4pPr marL="699516" indent="0" algn="l">
              <a:buNone/>
              <a:defRPr/>
            </a:lvl4pPr>
            <a:lvl5pPr marL="932688" indent="0" algn="l">
              <a:buNone/>
              <a:defRPr/>
            </a:lvl5pPr>
          </a:lstStyle>
          <a:p>
            <a:pPr lvl="0"/>
            <a:r>
              <a:rPr lang="en-US" dirty="0"/>
              <a:t>Click to edit Master text styles</a:t>
            </a:r>
          </a:p>
        </p:txBody>
      </p:sp>
      <p:sp>
        <p:nvSpPr>
          <p:cNvPr id="17" name="Text Placeholder 16">
            <a:extLst>
              <a:ext uri="{FF2B5EF4-FFF2-40B4-BE49-F238E27FC236}">
                <a16:creationId xmlns:a16="http://schemas.microsoft.com/office/drawing/2014/main" id="{682E84B9-3CE9-EA48-8C9B-CCF1B5FA5E0F}"/>
              </a:ext>
            </a:extLst>
          </p:cNvPr>
          <p:cNvSpPr>
            <a:spLocks noGrp="1"/>
          </p:cNvSpPr>
          <p:nvPr>
            <p:ph type="body" sz="quarter" idx="15"/>
          </p:nvPr>
        </p:nvSpPr>
        <p:spPr>
          <a:xfrm>
            <a:off x="1275182" y="3336777"/>
            <a:ext cx="5935662" cy="277054"/>
          </a:xfrm>
        </p:spPr>
        <p:txBody>
          <a:bodyPr>
            <a:noAutofit/>
          </a:bodyPr>
          <a:lstStyle>
            <a:lvl1pPr marL="0" indent="0">
              <a:buNone/>
              <a:defRPr sz="1100"/>
            </a:lvl1pPr>
            <a:lvl2pPr marL="233172" indent="0">
              <a:buNone/>
              <a:defRPr sz="1100"/>
            </a:lvl2pPr>
            <a:lvl3pPr marL="466344" indent="0">
              <a:buNone/>
              <a:defRPr sz="1100"/>
            </a:lvl3pPr>
            <a:lvl4pPr marL="699516" indent="0">
              <a:buNone/>
              <a:defRPr sz="1100"/>
            </a:lvl4pPr>
            <a:lvl5pPr marL="932688" indent="0">
              <a:buNone/>
              <a:defRPr sz="1100"/>
            </a:lvl5pPr>
          </a:lstStyle>
          <a:p>
            <a:pPr lvl="0"/>
            <a:r>
              <a:rPr lang="en-US" dirty="0"/>
              <a:t>Click to edit Master text styles</a:t>
            </a:r>
          </a:p>
        </p:txBody>
      </p:sp>
      <p:sp>
        <p:nvSpPr>
          <p:cNvPr id="19" name="Text Placeholder 18">
            <a:extLst>
              <a:ext uri="{FF2B5EF4-FFF2-40B4-BE49-F238E27FC236}">
                <a16:creationId xmlns:a16="http://schemas.microsoft.com/office/drawing/2014/main" id="{89DFB330-44EA-1A4F-AE4F-288EC1DE87F9}"/>
              </a:ext>
            </a:extLst>
          </p:cNvPr>
          <p:cNvSpPr>
            <a:spLocks noGrp="1"/>
          </p:cNvSpPr>
          <p:nvPr>
            <p:ph type="body" sz="quarter" idx="16"/>
          </p:nvPr>
        </p:nvSpPr>
        <p:spPr>
          <a:xfrm>
            <a:off x="1527175" y="5307013"/>
            <a:ext cx="5683250" cy="1887537"/>
          </a:xfrm>
        </p:spPr>
        <p:txBody>
          <a:bodyPr>
            <a:noAutofit/>
          </a:bodyPr>
          <a:lstStyle>
            <a:lvl1pPr marL="228600" indent="-228600">
              <a:buSzPct val="125000"/>
              <a:buFont typeface="+mj-lt"/>
              <a:buAutoNum type="arabicPeriod"/>
              <a:defRPr/>
            </a:lvl1pPr>
            <a:lvl2pPr marL="461772" indent="-228600">
              <a:buSzPct val="125000"/>
              <a:buFont typeface="+mj-lt"/>
              <a:buAutoNum type="arabicPeriod"/>
              <a:defRPr/>
            </a:lvl2pPr>
            <a:lvl3pPr marL="694944" indent="-228600">
              <a:buSzPct val="125000"/>
              <a:buFont typeface="+mj-lt"/>
              <a:buAutoNum type="arabicPeriod"/>
              <a:defRPr/>
            </a:lvl3pPr>
            <a:lvl4pPr marL="928116" indent="-228600">
              <a:buSzPct val="125000"/>
              <a:buFont typeface="+mj-lt"/>
              <a:buAutoNum type="arabicPeriod"/>
              <a:defRPr/>
            </a:lvl4pPr>
            <a:lvl5pPr marL="1161288" indent="-228600">
              <a:buSzPct val="125000"/>
              <a:buFont typeface="+mj-lt"/>
              <a:buAutoNum type="arabicPerio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308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Flyer 8.5 x 11">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23761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5951" y="1948856"/>
            <a:ext cx="6184259" cy="38182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15951" y="2798783"/>
            <a:ext cx="6079328" cy="594116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a:extLst>
              <a:ext uri="{FF2B5EF4-FFF2-40B4-BE49-F238E27FC236}">
                <a16:creationId xmlns:a16="http://schemas.microsoft.com/office/drawing/2014/main" id="{18F71A53-018E-2A4E-8B92-602039B7C342}"/>
              </a:ext>
            </a:extLst>
          </p:cNvPr>
          <p:cNvPicPr>
            <a:picLocks noChangeAspect="1"/>
          </p:cNvPicPr>
          <p:nvPr userDrawn="1"/>
        </p:nvPicPr>
        <p:blipFill>
          <a:blip r:embed="rId7" cstate="print">
            <a:extLst>
              <a:ext uri="{28A0092B-C50C-407E-A947-70E740481C1C}">
                <a14:useLocalDpi xmlns:a14="http://schemas.microsoft.com/office/drawing/2010/main" val="0"/>
              </a:ext>
            </a:extLst>
          </a:blip>
          <a:srcRect/>
          <a:stretch/>
        </p:blipFill>
        <p:spPr>
          <a:xfrm>
            <a:off x="334895" y="571048"/>
            <a:ext cx="3031490" cy="862330"/>
          </a:xfrm>
          <a:prstGeom prst="rect">
            <a:avLst/>
          </a:prstGeom>
        </p:spPr>
      </p:pic>
      <p:sp>
        <p:nvSpPr>
          <p:cNvPr id="5" name="TextBox 4">
            <a:extLst>
              <a:ext uri="{FF2B5EF4-FFF2-40B4-BE49-F238E27FC236}">
                <a16:creationId xmlns:a16="http://schemas.microsoft.com/office/drawing/2014/main" id="{BD0D6506-2AAD-E04B-9AD9-EB8A9EEA64FF}"/>
              </a:ext>
            </a:extLst>
          </p:cNvPr>
          <p:cNvSpPr txBox="1"/>
          <p:nvPr userDrawn="1"/>
        </p:nvSpPr>
        <p:spPr>
          <a:xfrm>
            <a:off x="1115951" y="1318455"/>
            <a:ext cx="2933700" cy="307777"/>
          </a:xfrm>
          <a:prstGeom prst="rect">
            <a:avLst/>
          </a:prstGeom>
          <a:noFill/>
        </p:spPr>
        <p:txBody>
          <a:bodyPr wrap="square" rtlCol="0">
            <a:spAutoFit/>
          </a:bodyPr>
          <a:lstStyle/>
          <a:p>
            <a:r>
              <a:rPr lang="en-US" sz="1400" b="1" dirty="0">
                <a:solidFill>
                  <a:srgbClr val="656263"/>
                </a:solidFill>
                <a:latin typeface="Helvetica Neue" pitchFamily="2" charset="0"/>
              </a:rPr>
              <a:t>The Library E-Reader App</a:t>
            </a:r>
          </a:p>
        </p:txBody>
      </p:sp>
    </p:spTree>
    <p:extLst>
      <p:ext uri="{BB962C8B-B14F-4D97-AF65-F5344CB8AC3E}">
        <p14:creationId xmlns:p14="http://schemas.microsoft.com/office/powerpoint/2010/main" val="627891691"/>
      </p:ext>
    </p:extLst>
  </p:cSld>
  <p:clrMap bg1="lt1" tx1="dk1" bg2="lt2" tx2="dk2" accent1="accent1" accent2="accent2" accent3="accent3" accent4="accent4" accent5="accent5" accent6="accent6" hlink="hlink" folHlink="folHlink"/>
  <p:sldLayoutIdLst>
    <p:sldLayoutId id="2147483675" r:id="rId1"/>
    <p:sldLayoutId id="2147483677" r:id="rId2"/>
    <p:sldLayoutId id="2147483678" r:id="rId3"/>
    <p:sldLayoutId id="2147483679" r:id="rId4"/>
    <p:sldLayoutId id="2147483685" r:id="rId5"/>
  </p:sldLayoutIdLst>
  <p:txStyles>
    <p:titleStyle>
      <a:lvl1pPr algn="l" defTabSz="777240" rtl="0" eaLnBrk="1" latinLnBrk="0" hangingPunct="1">
        <a:lnSpc>
          <a:spcPct val="90000"/>
        </a:lnSpc>
        <a:spcBef>
          <a:spcPct val="0"/>
        </a:spcBef>
        <a:buNone/>
        <a:defRPr sz="1800" b="1" kern="1200" cap="none" baseline="0">
          <a:solidFill>
            <a:srgbClr val="1B385E"/>
          </a:solidFill>
          <a:latin typeface="Helvetica Neue" pitchFamily="2" charset="0"/>
          <a:ea typeface="+mj-ea"/>
          <a:cs typeface="+mj-cs"/>
        </a:defRPr>
      </a:lvl1pPr>
    </p:titleStyle>
    <p:bodyStyle>
      <a:lvl1pPr marL="155448" indent="-155448" algn="l" defTabSz="777240" rtl="0" eaLnBrk="1" latinLnBrk="0" hangingPunct="1">
        <a:lnSpc>
          <a:spcPct val="90000"/>
        </a:lnSpc>
        <a:spcBef>
          <a:spcPts val="1020"/>
        </a:spcBef>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1pPr>
      <a:lvl2pPr marL="388620"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2pPr>
      <a:lvl3pPr marL="621792"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3pPr>
      <a:lvl4pPr marL="854964"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4pPr>
      <a:lvl5pPr marL="1088136"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4294967295"/>
          </p:nvPr>
        </p:nvSpPr>
        <p:spPr>
          <a:xfrm>
            <a:off x="548640" y="1774502"/>
            <a:ext cx="4422658" cy="335426"/>
          </a:xfrm>
        </p:spPr>
        <p:txBody>
          <a:bodyPr>
            <a:normAutofit lnSpcReduction="10000"/>
          </a:bodyPr>
          <a:lstStyle/>
          <a:p>
            <a:pPr marL="0" indent="0">
              <a:buNone/>
            </a:pPr>
            <a:r>
              <a:rPr lang="en-US" sz="1800" b="1" dirty="0">
                <a:solidFill>
                  <a:srgbClr val="1B385E"/>
                </a:solidFill>
                <a:latin typeface="Helvetica Neue" pitchFamily="2" charset="0"/>
                <a:cs typeface="Chalet" pitchFamily="2" charset="0"/>
              </a:rPr>
              <a:t>Using </a:t>
            </a:r>
            <a:r>
              <a:rPr lang="en-US" sz="1800" b="1" dirty="0" err="1">
                <a:solidFill>
                  <a:srgbClr val="1B385E"/>
                </a:solidFill>
                <a:latin typeface="Helvetica Neue" pitchFamily="2" charset="0"/>
                <a:cs typeface="Chalet" pitchFamily="2" charset="0"/>
              </a:rPr>
              <a:t>SimplyE</a:t>
            </a:r>
            <a:r>
              <a:rPr lang="en-US" sz="1800" b="1" dirty="0">
                <a:cs typeface="Chalet" pitchFamily="2" charset="0"/>
              </a:rPr>
              <a:t>: Find, Read, &amp; Listen</a:t>
            </a:r>
            <a:endParaRPr lang="en-US" sz="1800" b="1" dirty="0">
              <a:solidFill>
                <a:srgbClr val="1B385E"/>
              </a:solidFill>
              <a:latin typeface="Helvetica Neue" pitchFamily="2" charset="0"/>
            </a:endParaRPr>
          </a:p>
        </p:txBody>
      </p:sp>
      <p:sp>
        <p:nvSpPr>
          <p:cNvPr id="24" name="Text Placeholder 6">
            <a:extLst>
              <a:ext uri="{FF2B5EF4-FFF2-40B4-BE49-F238E27FC236}">
                <a16:creationId xmlns:a16="http://schemas.microsoft.com/office/drawing/2014/main" id="{3CFA44EE-1A34-4B45-B757-AA0EF8BADDFB}"/>
              </a:ext>
            </a:extLst>
          </p:cNvPr>
          <p:cNvSpPr txBox="1">
            <a:spLocks/>
          </p:cNvSpPr>
          <p:nvPr/>
        </p:nvSpPr>
        <p:spPr>
          <a:xfrm>
            <a:off x="640080" y="2160811"/>
            <a:ext cx="6582523" cy="7582196"/>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3200" b="1" kern="1200" cap="none" baseline="0">
                <a:solidFill>
                  <a:schemeClr val="tx2"/>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00000"/>
              </a:lnSpc>
            </a:pPr>
            <a:r>
              <a:rPr lang="en-US" sz="16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Search, Browse, Sort, and Filter in </a:t>
            </a:r>
            <a:r>
              <a:rPr lang="en-US" sz="1600" dirty="0" err="1">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SimplyE</a:t>
            </a:r>
            <a:endParaRPr lang="en-US" sz="12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a:lnSpc>
                <a:spcPct val="100000"/>
              </a:lnSpc>
            </a:pPr>
            <a:r>
              <a:rPr lang="en-US" sz="1200" dirty="0">
                <a:solidFill>
                  <a:srgbClr val="1B385E"/>
                </a:solidFill>
                <a:latin typeface="Helvetica Neue" pitchFamily="2" charset="0"/>
              </a:rPr>
              <a:t>Searching</a:t>
            </a:r>
          </a:p>
          <a:p>
            <a:pPr>
              <a:lnSpc>
                <a:spcPct val="100000"/>
              </a:lnSpc>
            </a:pPr>
            <a:r>
              <a:rPr lang="en-US" sz="1100" b="0" dirty="0">
                <a:solidFill>
                  <a:srgbClr val="1B385E"/>
                </a:solidFill>
                <a:latin typeface="Helvetica Neue" pitchFamily="2" charset="0"/>
              </a:rPr>
              <a:t>Tap the search icon (magnifying glass) in the upper right corner. Type an author or title of a book in the search box and tap the </a:t>
            </a:r>
            <a:r>
              <a:rPr lang="en-US" sz="1100" b="0" i="1" dirty="0">
                <a:solidFill>
                  <a:srgbClr val="1B385E"/>
                </a:solidFill>
                <a:latin typeface="Helvetica Neue" pitchFamily="2" charset="0"/>
              </a:rPr>
              <a:t>Search</a:t>
            </a:r>
            <a:r>
              <a:rPr lang="en-US" sz="1100" b="0" dirty="0">
                <a:solidFill>
                  <a:srgbClr val="1B385E"/>
                </a:solidFill>
                <a:latin typeface="Helvetica Neue" pitchFamily="2" charset="0"/>
              </a:rPr>
              <a:t> button. A list of books matching your search criteria will be displayed.</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Browsing</a:t>
            </a:r>
          </a:p>
          <a:p>
            <a:pPr>
              <a:lnSpc>
                <a:spcPct val="100000"/>
              </a:lnSpc>
            </a:pPr>
            <a:r>
              <a:rPr lang="en-US" sz="1100" b="0" dirty="0">
                <a:solidFill>
                  <a:srgbClr val="1B385E"/>
                </a:solidFill>
                <a:latin typeface="Helvetica Neue" pitchFamily="2" charset="0"/>
              </a:rPr>
              <a:t>Tap </a:t>
            </a:r>
            <a:r>
              <a:rPr lang="en-US" sz="1100" b="0" i="1" dirty="0">
                <a:solidFill>
                  <a:srgbClr val="1B385E"/>
                </a:solidFill>
                <a:latin typeface="Helvetica Neue" pitchFamily="2" charset="0"/>
              </a:rPr>
              <a:t>Catalog</a:t>
            </a:r>
            <a:r>
              <a:rPr lang="en-US" sz="1100" b="0" dirty="0">
                <a:solidFill>
                  <a:srgbClr val="1B385E"/>
                </a:solidFill>
                <a:latin typeface="Helvetica Neue" pitchFamily="2" charset="0"/>
              </a:rPr>
              <a:t> to browse titles in the catalog. At any time, you can tap the cover of a book to read its description. Tap </a:t>
            </a:r>
            <a:r>
              <a:rPr lang="en-US" sz="1100" b="0" i="1" dirty="0">
                <a:solidFill>
                  <a:srgbClr val="1B385E"/>
                </a:solidFill>
                <a:latin typeface="Helvetica Neue" pitchFamily="2" charset="0"/>
              </a:rPr>
              <a:t>Get </a:t>
            </a:r>
            <a:r>
              <a:rPr lang="en-US" sz="1100" b="0" dirty="0">
                <a:solidFill>
                  <a:srgbClr val="1B385E"/>
                </a:solidFill>
                <a:latin typeface="Helvetica Neue" pitchFamily="2" charset="0"/>
              </a:rPr>
              <a:t>to download the book or tap </a:t>
            </a:r>
            <a:r>
              <a:rPr lang="en-US" sz="1100" b="0" i="1" dirty="0">
                <a:solidFill>
                  <a:srgbClr val="1B385E"/>
                </a:solidFill>
                <a:latin typeface="Helvetica Neue" pitchFamily="2" charset="0"/>
              </a:rPr>
              <a:t>Reserve</a:t>
            </a:r>
            <a:r>
              <a:rPr lang="en-US" sz="1100" b="0" dirty="0">
                <a:solidFill>
                  <a:srgbClr val="1B385E"/>
                </a:solidFill>
                <a:latin typeface="Helvetica Neue" pitchFamily="2" charset="0"/>
              </a:rPr>
              <a:t> to place a hold on a book if it is not available for immediate download.</a:t>
            </a:r>
            <a:br>
              <a:rPr lang="en-US" sz="1100" b="0" dirty="0">
                <a:solidFill>
                  <a:srgbClr val="1B385E"/>
                </a:solidFill>
                <a:latin typeface="Helvetica Neue" pitchFamily="2" charset="0"/>
              </a:rPr>
            </a:br>
            <a:br>
              <a:rPr lang="en-US" sz="1100" b="0" dirty="0">
                <a:solidFill>
                  <a:srgbClr val="1B385E"/>
                </a:solidFill>
                <a:latin typeface="Helvetica Neue" pitchFamily="2" charset="0"/>
              </a:rPr>
            </a:br>
            <a:r>
              <a:rPr lang="en-US" sz="1100" b="0" dirty="0">
                <a:solidFill>
                  <a:srgbClr val="1B385E"/>
                </a:solidFill>
                <a:latin typeface="Helvetica Neue" pitchFamily="2" charset="0"/>
              </a:rPr>
              <a:t>In the main screen of the catalog, swipe to the right and left on the book covers to view titles for the respective category.</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Scroll up and down to view the different categories.</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Tap the category titles</a:t>
            </a:r>
            <a:r>
              <a:rPr lang="en-US" sz="1100" b="0" i="1" dirty="0">
                <a:solidFill>
                  <a:srgbClr val="1B385E"/>
                </a:solidFill>
                <a:latin typeface="Helvetica Neue" pitchFamily="2" charset="0"/>
              </a:rPr>
              <a:t> </a:t>
            </a:r>
            <a:r>
              <a:rPr lang="en-US" sz="1100" b="0" dirty="0">
                <a:solidFill>
                  <a:srgbClr val="1B385E"/>
                </a:solidFill>
                <a:latin typeface="Helvetica Neue" pitchFamily="2" charset="0"/>
              </a:rPr>
              <a:t>to view sub-categories or a list of all books in the respective category.</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Browse list of </a:t>
            </a:r>
            <a:r>
              <a:rPr lang="en-US" sz="1100" b="0" dirty="0" err="1">
                <a:solidFill>
                  <a:srgbClr val="1B385E"/>
                </a:solidFill>
                <a:latin typeface="Helvetica Neue" pitchFamily="2" charset="0"/>
              </a:rPr>
              <a:t>categorie</a:t>
            </a:r>
            <a:r>
              <a:rPr lang="en-US" sz="1100" b="0" dirty="0">
                <a:solidFill>
                  <a:srgbClr val="1B385E"/>
                </a:solidFill>
                <a:latin typeface="Helvetica Neue" pitchFamily="2" charset="0"/>
              </a:rPr>
              <a:t> by scrolling up and down to browse the list of books.  </a:t>
            </a:r>
          </a:p>
          <a:p>
            <a:pPr marL="171450" lvl="0" indent="-171450">
              <a:lnSpc>
                <a:spcPct val="100000"/>
              </a:lnSpc>
              <a:buClr>
                <a:srgbClr val="579A35"/>
              </a:buClr>
              <a:buFont typeface="Wingdings" pitchFamily="2" charset="2"/>
              <a:buChar char="§"/>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Sorting</a:t>
            </a:r>
          </a:p>
          <a:p>
            <a:pPr>
              <a:lnSpc>
                <a:spcPct val="100000"/>
              </a:lnSpc>
            </a:pPr>
            <a:r>
              <a:rPr lang="en-US" sz="1100" b="0" dirty="0">
                <a:solidFill>
                  <a:srgbClr val="1B385E"/>
                </a:solidFill>
                <a:latin typeface="Helvetica Neue" pitchFamily="2" charset="0"/>
              </a:rPr>
              <a:t>Navigate to a list of books in the catalog (such as ”Adventure") or in </a:t>
            </a:r>
            <a:r>
              <a:rPr lang="en-US" sz="1100" b="0" i="1" dirty="0">
                <a:solidFill>
                  <a:srgbClr val="1B385E"/>
                </a:solidFill>
                <a:latin typeface="Helvetica Neue" pitchFamily="2" charset="0"/>
              </a:rPr>
              <a:t>My Books </a:t>
            </a:r>
            <a:r>
              <a:rPr lang="en-US" sz="1100" b="0" dirty="0">
                <a:solidFill>
                  <a:srgbClr val="1B385E"/>
                </a:solidFill>
                <a:latin typeface="Helvetica Neue" pitchFamily="2" charset="0"/>
              </a:rPr>
              <a:t>or </a:t>
            </a:r>
            <a:r>
              <a:rPr lang="en-US" sz="1100" b="0" i="1" dirty="0">
                <a:solidFill>
                  <a:srgbClr val="1B385E"/>
                </a:solidFill>
                <a:latin typeface="Helvetica Neue" pitchFamily="2" charset="0"/>
              </a:rPr>
              <a:t>Reservations</a:t>
            </a:r>
            <a:r>
              <a:rPr lang="en-US" sz="1100" b="0" dirty="0">
                <a:solidFill>
                  <a:srgbClr val="1B385E"/>
                </a:solidFill>
                <a:latin typeface="Helvetica Neue" pitchFamily="2" charset="0"/>
              </a:rPr>
              <a:t>. Tap the button next to </a:t>
            </a:r>
            <a:r>
              <a:rPr lang="en-US" sz="1100" b="0" i="1" dirty="0">
                <a:solidFill>
                  <a:srgbClr val="1B385E"/>
                </a:solidFill>
                <a:latin typeface="Helvetica Neue" pitchFamily="2" charset="0"/>
              </a:rPr>
              <a:t>Sort By </a:t>
            </a:r>
            <a:r>
              <a:rPr lang="en-US" sz="1100" b="0" dirty="0">
                <a:solidFill>
                  <a:srgbClr val="1B385E"/>
                </a:solidFill>
                <a:latin typeface="Helvetica Neue" pitchFamily="2" charset="0"/>
              </a:rPr>
              <a:t>to switch between </a:t>
            </a:r>
            <a:r>
              <a:rPr lang="en-US" sz="1100" b="0" i="1" dirty="0">
                <a:solidFill>
                  <a:srgbClr val="1B385E"/>
                </a:solidFill>
                <a:latin typeface="Helvetica Neue" pitchFamily="2" charset="0"/>
              </a:rPr>
              <a:t>Author, Title, Recently Added, </a:t>
            </a:r>
            <a:r>
              <a:rPr lang="en-US" sz="1100" b="0" dirty="0">
                <a:solidFill>
                  <a:srgbClr val="1B385E"/>
                </a:solidFill>
                <a:latin typeface="Helvetica Neue" pitchFamily="2" charset="0"/>
              </a:rPr>
              <a:t>and </a:t>
            </a:r>
            <a:r>
              <a:rPr lang="en-US" sz="1100" b="0" i="1" dirty="0">
                <a:solidFill>
                  <a:srgbClr val="1B385E"/>
                </a:solidFill>
                <a:latin typeface="Helvetica Neue" pitchFamily="2" charset="0"/>
              </a:rPr>
              <a:t>Random.</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Filtering</a:t>
            </a:r>
          </a:p>
          <a:p>
            <a:pPr>
              <a:lnSpc>
                <a:spcPct val="100000"/>
              </a:lnSpc>
            </a:pPr>
            <a:r>
              <a:rPr lang="en-US" sz="1100" b="0" dirty="0">
                <a:solidFill>
                  <a:srgbClr val="1B385E"/>
                </a:solidFill>
                <a:latin typeface="Helvetica Neue" pitchFamily="2" charset="0"/>
              </a:rPr>
              <a:t>Navigate to a list of books in the catalog (such as ”Adventure"). You will see buttons that help you sort further, including </a:t>
            </a:r>
            <a:r>
              <a:rPr lang="en-US" sz="1100" b="0" i="1" dirty="0">
                <a:solidFill>
                  <a:srgbClr val="1B385E"/>
                </a:solidFill>
                <a:latin typeface="Helvetica Neue" pitchFamily="2" charset="0"/>
              </a:rPr>
              <a:t>Availability </a:t>
            </a:r>
            <a:r>
              <a:rPr lang="en-US" sz="1100" b="0" dirty="0">
                <a:solidFill>
                  <a:srgbClr val="1B385E"/>
                </a:solidFill>
                <a:latin typeface="Helvetica Neue" pitchFamily="2" charset="0"/>
              </a:rPr>
              <a:t>and </a:t>
            </a:r>
            <a:r>
              <a:rPr lang="en-US" sz="1100" b="0" i="1" dirty="0">
                <a:solidFill>
                  <a:srgbClr val="1B385E"/>
                </a:solidFill>
                <a:latin typeface="Helvetica Neue" pitchFamily="2" charset="0"/>
              </a:rPr>
              <a:t>Sort By</a:t>
            </a:r>
            <a:r>
              <a:rPr lang="en-US" sz="1100" b="0" dirty="0">
                <a:solidFill>
                  <a:srgbClr val="1B385E"/>
                </a:solidFill>
                <a:latin typeface="Helvetica Neue" pitchFamily="2" charset="0"/>
              </a:rPr>
              <a:t>. Tap the </a:t>
            </a:r>
            <a:r>
              <a:rPr lang="en-US" sz="1100" b="0" i="1" dirty="0">
                <a:solidFill>
                  <a:srgbClr val="1B385E"/>
                </a:solidFill>
                <a:latin typeface="Helvetica Neue" pitchFamily="2" charset="0"/>
              </a:rPr>
              <a:t>Availability</a:t>
            </a:r>
            <a:r>
              <a:rPr lang="en-US" sz="1100" b="0" dirty="0">
                <a:solidFill>
                  <a:srgbClr val="1B385E"/>
                </a:solidFill>
                <a:latin typeface="Helvetica Neue" pitchFamily="2" charset="0"/>
              </a:rPr>
              <a:t> button to filter by </a:t>
            </a:r>
            <a:r>
              <a:rPr lang="en-US" sz="1100" b="0" i="1" dirty="0">
                <a:solidFill>
                  <a:srgbClr val="1B385E"/>
                </a:solidFill>
                <a:latin typeface="Helvetica Neue" pitchFamily="2" charset="0"/>
              </a:rPr>
              <a:t>Available Now, Yours to Keep, </a:t>
            </a:r>
            <a:r>
              <a:rPr lang="en-US" sz="1100" b="0" dirty="0">
                <a:solidFill>
                  <a:srgbClr val="1B385E"/>
                </a:solidFill>
                <a:latin typeface="Helvetica Neue" pitchFamily="2" charset="0"/>
              </a:rPr>
              <a:t>or </a:t>
            </a:r>
            <a:r>
              <a:rPr lang="en-US" sz="1100" b="0" i="1" dirty="0">
                <a:solidFill>
                  <a:srgbClr val="1B385E"/>
                </a:solidFill>
                <a:latin typeface="Helvetica Neue" pitchFamily="2" charset="0"/>
              </a:rPr>
              <a:t>All.</a:t>
            </a:r>
          </a:p>
          <a:p>
            <a:pPr>
              <a:lnSpc>
                <a:spcPct val="100000"/>
              </a:lnSpc>
            </a:pPr>
            <a:endParaRPr lang="en-US" sz="1100" b="0" i="1" dirty="0">
              <a:solidFill>
                <a:srgbClr val="1B385E"/>
              </a:solidFill>
              <a:latin typeface="Helvetica Neue" pitchFamily="2" charset="0"/>
            </a:endParaRPr>
          </a:p>
          <a:p>
            <a:pPr>
              <a:lnSpc>
                <a:spcPct val="100000"/>
              </a:lnSpc>
            </a:pPr>
            <a:r>
              <a:rPr lang="en-US" sz="16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Open and Read Ebooks in SimplyE</a:t>
            </a:r>
          </a:p>
          <a:p>
            <a:pPr>
              <a:lnSpc>
                <a:spcPct val="100000"/>
              </a:lnSpc>
            </a:pPr>
            <a:r>
              <a:rPr lang="en-US" sz="1200" dirty="0">
                <a:solidFill>
                  <a:srgbClr val="1B385E"/>
                </a:solidFill>
                <a:latin typeface="Helvetica Neue" pitchFamily="2" charset="0"/>
              </a:rPr>
              <a:t>Navigation</a:t>
            </a:r>
            <a:endParaRPr lang="en-US" sz="12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a:lnSpc>
                <a:spcPct val="0"/>
              </a:lnSpc>
              <a:buClr>
                <a:srgbClr val="57AC35"/>
              </a:buClr>
            </a:pPr>
            <a:endParaRPr lang="en-US" sz="1100" dirty="0">
              <a:solidFill>
                <a:srgbClr val="1B385E"/>
              </a:solidFill>
              <a:latin typeface="Helvetica Neue" pitchFamily="2" charset="0"/>
            </a:endParaRP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Tap </a:t>
            </a:r>
            <a:r>
              <a:rPr lang="en-US" sz="1100" b="0" i="1" dirty="0">
                <a:solidFill>
                  <a:srgbClr val="1B385E"/>
                </a:solidFill>
                <a:latin typeface="Helvetica Neue" pitchFamily="2" charset="0"/>
              </a:rPr>
              <a:t>My Books (</a:t>
            </a:r>
            <a:r>
              <a:rPr lang="en-US" sz="1100" b="0" dirty="0">
                <a:solidFill>
                  <a:srgbClr val="1B385E"/>
                </a:solidFill>
                <a:latin typeface="Helvetica Neue" pitchFamily="2" charset="0"/>
              </a:rPr>
              <a:t>or</a:t>
            </a:r>
            <a:r>
              <a:rPr lang="en-US" sz="1100" b="0" i="1" dirty="0">
                <a:solidFill>
                  <a:srgbClr val="1B385E"/>
                </a:solidFill>
                <a:latin typeface="Helvetica Neue" pitchFamily="2" charset="0"/>
              </a:rPr>
              <a:t> Books) </a:t>
            </a:r>
            <a:r>
              <a:rPr lang="en-US" sz="1100" b="0" dirty="0">
                <a:solidFill>
                  <a:srgbClr val="1B385E"/>
                </a:solidFill>
                <a:latin typeface="Helvetica Neue" pitchFamily="2" charset="0"/>
              </a:rPr>
              <a:t>and tap </a:t>
            </a:r>
            <a:r>
              <a:rPr lang="en-US" sz="1100" b="0" i="1" dirty="0">
                <a:solidFill>
                  <a:srgbClr val="1B385E"/>
                </a:solidFill>
                <a:latin typeface="Helvetica Neue" pitchFamily="2" charset="0"/>
              </a:rPr>
              <a:t>Read</a:t>
            </a:r>
            <a:r>
              <a:rPr lang="en-US" sz="1100" b="0" dirty="0">
                <a:solidFill>
                  <a:srgbClr val="1B385E"/>
                </a:solidFill>
                <a:latin typeface="Helvetica Neue" pitchFamily="2" charset="0"/>
              </a:rPr>
              <a:t> to open and read a book or listen to an </a:t>
            </a:r>
            <a:r>
              <a:rPr lang="en-US" sz="1100" b="0" dirty="0" err="1">
                <a:solidFill>
                  <a:srgbClr val="1B385E"/>
                </a:solidFill>
                <a:latin typeface="Helvetica Neue" pitchFamily="2" charset="0"/>
              </a:rPr>
              <a:t>audiobookyou</a:t>
            </a:r>
            <a:r>
              <a:rPr lang="en-US" sz="1100" b="0" dirty="0">
                <a:solidFill>
                  <a:srgbClr val="1B385E"/>
                </a:solidFill>
                <a:latin typeface="Helvetica Neue" pitchFamily="2" charset="0"/>
              </a:rPr>
              <a:t> have checked out. </a:t>
            </a:r>
          </a:p>
          <a:p>
            <a:pPr marL="171450" indent="-171450">
              <a:spcBef>
                <a:spcPts val="200"/>
              </a:spcBef>
              <a:buClr>
                <a:srgbClr val="1B385E"/>
              </a:buClr>
              <a:buFont typeface="Wingdings" pitchFamily="2" charset="2"/>
              <a:buChar char="§"/>
            </a:pPr>
            <a:r>
              <a:rPr lang="en-US" sz="1100" b="0" dirty="0">
                <a:solidFill>
                  <a:srgbClr val="1B385E"/>
                </a:solidFill>
                <a:latin typeface="Helvetica Neue" pitchFamily="2" charset="0"/>
              </a:rPr>
              <a:t>To turn pages in an ebook, tap on the right or left edges of the screen.</a:t>
            </a:r>
          </a:p>
          <a:p>
            <a:pPr marL="171450" indent="-171450">
              <a:buClr>
                <a:srgbClr val="1B385E"/>
              </a:buClr>
              <a:buFont typeface="Wingdings" pitchFamily="2" charset="2"/>
              <a:buChar char="§"/>
            </a:pPr>
            <a:r>
              <a:rPr lang="en-US" sz="1100" dirty="0">
                <a:solidFill>
                  <a:srgbClr val="1B385E"/>
                </a:solidFill>
                <a:latin typeface="Helvetica Neue" pitchFamily="2" charset="0"/>
              </a:rPr>
              <a:t>For Apple iOS</a:t>
            </a:r>
          </a:p>
          <a:p>
            <a:pPr marL="402336" lvl="1" indent="-171450">
              <a:buClr>
                <a:srgbClr val="1B385E"/>
              </a:buClr>
              <a:buFont typeface="Courier New" panose="02070309020205020404" pitchFamily="49" charset="0"/>
              <a:buChar char="o"/>
            </a:pPr>
            <a:r>
              <a:rPr lang="en-US" sz="1100" b="0" dirty="0">
                <a:solidFill>
                  <a:srgbClr val="1B385E"/>
                </a:solidFill>
                <a:latin typeface="Helvetica Neue" pitchFamily="2" charset="0"/>
              </a:rPr>
              <a:t>Tap the center of the screen to open the Navigation Bar; tap the Table of Contents, then tap on the section or chapter you would like to open.</a:t>
            </a:r>
          </a:p>
          <a:p>
            <a:pPr marL="402336" lvl="1" indent="-171450">
              <a:buClr>
                <a:srgbClr val="1B385E"/>
              </a:buClr>
              <a:buFont typeface="Courier New" panose="02070309020205020404" pitchFamily="49" charset="0"/>
              <a:buChar char="o"/>
            </a:pPr>
            <a:r>
              <a:rPr lang="en-US" sz="1100" b="0" dirty="0">
                <a:solidFill>
                  <a:srgbClr val="1B385E"/>
                </a:solidFill>
                <a:latin typeface="Helvetica Neue" pitchFamily="2" charset="0"/>
              </a:rPr>
              <a:t>To use bookmarks:</a:t>
            </a:r>
          </a:p>
          <a:p>
            <a:pPr marL="640080" lvl="2" indent="-171450">
              <a:buClr>
                <a:srgbClr val="1B385E"/>
              </a:buClr>
              <a:buFont typeface="Wingdings" pitchFamily="2" charset="2"/>
              <a:buChar char="§"/>
            </a:pPr>
            <a:r>
              <a:rPr lang="en-US" sz="1100" b="0" dirty="0">
                <a:solidFill>
                  <a:srgbClr val="1B385E"/>
                </a:solidFill>
                <a:latin typeface="Helvetica Neue" pitchFamily="2" charset="0"/>
              </a:rPr>
              <a:t>Tap the center of the screen; tap the bookmark icon – the icon should now be filled in.</a:t>
            </a:r>
          </a:p>
          <a:p>
            <a:pPr marL="640080" lvl="2" indent="-171450">
              <a:buClr>
                <a:srgbClr val="1B385E"/>
              </a:buClr>
              <a:buFont typeface="Wingdings" pitchFamily="2" charset="2"/>
              <a:buChar char="§"/>
            </a:pPr>
            <a:r>
              <a:rPr lang="en-US" sz="1100" b="0" dirty="0">
                <a:solidFill>
                  <a:srgbClr val="1B385E"/>
                </a:solidFill>
                <a:latin typeface="Helvetica Neue" pitchFamily="2" charset="0"/>
              </a:rPr>
              <a:t>Navigate to another page.</a:t>
            </a:r>
          </a:p>
          <a:p>
            <a:pPr marL="640080" lvl="2" indent="-171450">
              <a:buClr>
                <a:srgbClr val="1B385E"/>
              </a:buClr>
              <a:buFont typeface="Wingdings" pitchFamily="2" charset="2"/>
              <a:buChar char="§"/>
            </a:pPr>
            <a:r>
              <a:rPr lang="en-US" sz="1100" b="0" dirty="0">
                <a:solidFill>
                  <a:srgbClr val="1B385E"/>
                </a:solidFill>
                <a:latin typeface="Helvetica Neue" pitchFamily="2" charset="0"/>
              </a:rPr>
              <a:t>Tap the center of the screen to open the Navigation Bar; tap the Table of Contents; </a:t>
            </a:r>
            <a:br>
              <a:rPr lang="en-US" sz="1100" b="0" dirty="0">
                <a:solidFill>
                  <a:srgbClr val="1B385E"/>
                </a:solidFill>
                <a:latin typeface="Helvetica Neue" pitchFamily="2" charset="0"/>
              </a:rPr>
            </a:br>
            <a:r>
              <a:rPr lang="en-US" sz="1100" b="0" dirty="0">
                <a:solidFill>
                  <a:srgbClr val="1B385E"/>
                </a:solidFill>
                <a:latin typeface="Helvetica Neue" pitchFamily="2" charset="0"/>
              </a:rPr>
              <a:t>open the second tab to see bookmarks.</a:t>
            </a:r>
          </a:p>
          <a:p>
            <a:pPr marL="640080" lvl="2" indent="-171450">
              <a:buClr>
                <a:srgbClr val="1B385E"/>
              </a:buClr>
              <a:buFont typeface="Wingdings" pitchFamily="2" charset="2"/>
              <a:buChar char="§"/>
            </a:pPr>
            <a:r>
              <a:rPr lang="en-US" sz="1100" b="0" dirty="0">
                <a:solidFill>
                  <a:srgbClr val="1B385E"/>
                </a:solidFill>
                <a:latin typeface="Helvetica Neue" pitchFamily="2" charset="0"/>
              </a:rPr>
              <a:t>Tap the bookmark you just created.</a:t>
            </a:r>
          </a:p>
          <a:p>
            <a:pPr marL="402336" lvl="3" indent="-171450">
              <a:buClr>
                <a:srgbClr val="1B385E"/>
              </a:buClr>
              <a:buFont typeface="Courier New" panose="02070309020205020404" pitchFamily="49" charset="0"/>
              <a:buChar char="o"/>
            </a:pPr>
            <a:r>
              <a:rPr lang="en-US" sz="1100" b="0" dirty="0">
                <a:solidFill>
                  <a:srgbClr val="1B385E"/>
                </a:solidFill>
                <a:latin typeface="Helvetica Neue" pitchFamily="2" charset="0"/>
              </a:rPr>
              <a:t>Tap the back arrow in the top left corner to close the ebook.</a:t>
            </a:r>
            <a:endParaRPr lang="en-US" sz="1600" b="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marL="171450" lvl="2" indent="-171450">
              <a:buFont typeface="Wingdings" pitchFamily="2" charset="2"/>
              <a:buChar char="§"/>
            </a:pPr>
            <a:r>
              <a:rPr lang="en-US" sz="100" b="0" i="1" dirty="0">
                <a:solidFill>
                  <a:srgbClr val="1B385E"/>
                </a:solidFill>
                <a:latin typeface="Helvetica Neue" pitchFamily="2" charset="0"/>
              </a:rPr>
              <a:t> </a:t>
            </a:r>
            <a:endParaRPr lang="en-US" sz="200" i="1" dirty="0">
              <a:latin typeface="Helvetica Neue Condensed" panose="02000503000000020004" pitchFamily="2" charset="0"/>
            </a:endParaRPr>
          </a:p>
        </p:txBody>
      </p:sp>
      <p:sp>
        <p:nvSpPr>
          <p:cNvPr id="4" name="Rectangle 3">
            <a:extLst>
              <a:ext uri="{FF2B5EF4-FFF2-40B4-BE49-F238E27FC236}">
                <a16:creationId xmlns:a16="http://schemas.microsoft.com/office/drawing/2014/main" id="{805DD849-81A6-49E7-8079-8CBDABFD4879}"/>
              </a:ext>
            </a:extLst>
          </p:cNvPr>
          <p:cNvSpPr/>
          <p:nvPr/>
        </p:nvSpPr>
        <p:spPr>
          <a:xfrm>
            <a:off x="975360" y="1383420"/>
            <a:ext cx="2641600" cy="335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rgbClr val="1B385E"/>
                </a:solidFill>
                <a:latin typeface="Helvetica Neue"/>
              </a:rPr>
              <a:t>Ebooks From Your Library To You</a:t>
            </a:r>
          </a:p>
        </p:txBody>
      </p:sp>
    </p:spTree>
    <p:extLst>
      <p:ext uri="{BB962C8B-B14F-4D97-AF65-F5344CB8AC3E}">
        <p14:creationId xmlns:p14="http://schemas.microsoft.com/office/powerpoint/2010/main" val="2570050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35EC437-9836-6F40-8345-4EB9D92E1161}"/>
              </a:ext>
            </a:extLst>
          </p:cNvPr>
          <p:cNvSpPr>
            <a:spLocks noGrp="1"/>
          </p:cNvSpPr>
          <p:nvPr>
            <p:ph type="body" sz="quarter" idx="14"/>
          </p:nvPr>
        </p:nvSpPr>
        <p:spPr>
          <a:xfrm>
            <a:off x="640080" y="1779071"/>
            <a:ext cx="6382056" cy="1695650"/>
          </a:xfrm>
        </p:spPr>
        <p:txBody>
          <a:bodyPr>
            <a:noAutofit/>
          </a:bodyPr>
          <a:lstStyle/>
          <a:p>
            <a:pPr marL="171450" indent="-171450">
              <a:lnSpc>
                <a:spcPct val="100000"/>
              </a:lnSpc>
              <a:spcBef>
                <a:spcPts val="420"/>
              </a:spcBef>
              <a:buClr>
                <a:srgbClr val="1B385E"/>
              </a:buClr>
              <a:buFont typeface="Wingdings" pitchFamily="2" charset="2"/>
              <a:buChar char="§"/>
            </a:pPr>
            <a:r>
              <a:rPr lang="en-US" dirty="0"/>
              <a:t>For Android</a:t>
            </a:r>
          </a:p>
          <a:p>
            <a:pPr marL="404622" lvl="1" indent="-171450">
              <a:lnSpc>
                <a:spcPct val="100000"/>
              </a:lnSpc>
              <a:spcBef>
                <a:spcPts val="0"/>
              </a:spcBef>
              <a:spcAft>
                <a:spcPts val="0"/>
              </a:spcAft>
              <a:buClr>
                <a:srgbClr val="1B385E"/>
              </a:buClr>
              <a:buFont typeface="Courier New" panose="02070309020205020404" pitchFamily="49" charset="0"/>
              <a:buChar char="o"/>
            </a:pPr>
            <a:r>
              <a:rPr lang="en-US" sz="1100" dirty="0"/>
              <a:t>Tap the Table of Contents button in the upper right corner to open the Table of Contents; tap on the section or chapter you would like to open.</a:t>
            </a:r>
          </a:p>
          <a:p>
            <a:pPr marL="404622" lvl="1" indent="-171450">
              <a:lnSpc>
                <a:spcPct val="100000"/>
              </a:lnSpc>
              <a:spcBef>
                <a:spcPts val="0"/>
              </a:spcBef>
              <a:spcAft>
                <a:spcPts val="0"/>
              </a:spcAft>
              <a:buClr>
                <a:srgbClr val="1B385E"/>
              </a:buClr>
              <a:buFont typeface="Courier New" panose="02070309020205020404" pitchFamily="49" charset="0"/>
              <a:buChar char="o"/>
            </a:pPr>
            <a:r>
              <a:rPr lang="en-US" sz="1100" dirty="0"/>
              <a:t>To use bookmarks: </a:t>
            </a:r>
          </a:p>
          <a:p>
            <a:pPr marL="637794" lvl="2" indent="-171450">
              <a:lnSpc>
                <a:spcPct val="100000"/>
              </a:lnSpc>
              <a:spcBef>
                <a:spcPts val="0"/>
              </a:spcBef>
              <a:spcAft>
                <a:spcPts val="0"/>
              </a:spcAft>
              <a:buClr>
                <a:srgbClr val="1B385E"/>
              </a:buClr>
              <a:buFont typeface="Wingdings" pitchFamily="2" charset="2"/>
              <a:buChar char="§"/>
            </a:pPr>
            <a:r>
              <a:rPr lang="en-US" sz="1100" dirty="0"/>
              <a:t>Tap the bookmark icon; the icon should now be filled in.</a:t>
            </a:r>
          </a:p>
          <a:p>
            <a:pPr marL="637794" lvl="2" indent="-171450">
              <a:lnSpc>
                <a:spcPct val="100000"/>
              </a:lnSpc>
              <a:spcBef>
                <a:spcPts val="0"/>
              </a:spcBef>
              <a:spcAft>
                <a:spcPts val="0"/>
              </a:spcAft>
              <a:buClr>
                <a:srgbClr val="1B385E"/>
              </a:buClr>
              <a:buFont typeface="Wingdings" pitchFamily="2" charset="2"/>
              <a:buChar char="§"/>
            </a:pPr>
            <a:r>
              <a:rPr lang="en-US" sz="1100" dirty="0"/>
              <a:t>Navigate to another page.</a:t>
            </a:r>
          </a:p>
          <a:p>
            <a:pPr marL="637794" lvl="2" indent="-171450">
              <a:lnSpc>
                <a:spcPct val="100000"/>
              </a:lnSpc>
              <a:spcBef>
                <a:spcPts val="0"/>
              </a:spcBef>
              <a:spcAft>
                <a:spcPts val="0"/>
              </a:spcAft>
              <a:buClr>
                <a:srgbClr val="1B385E"/>
              </a:buClr>
              <a:buFont typeface="Wingdings" pitchFamily="2" charset="2"/>
              <a:buChar char="§"/>
            </a:pPr>
            <a:r>
              <a:rPr lang="en-US" sz="1100" dirty="0"/>
              <a:t>Tap the Table of Contents button and open the second tab to see bookmarks.</a:t>
            </a:r>
          </a:p>
          <a:p>
            <a:pPr marL="404622" lvl="1" indent="-171450">
              <a:lnSpc>
                <a:spcPct val="100000"/>
              </a:lnSpc>
              <a:spcBef>
                <a:spcPts val="0"/>
              </a:spcBef>
              <a:spcAft>
                <a:spcPts val="0"/>
              </a:spcAft>
              <a:buClr>
                <a:srgbClr val="1B385E"/>
              </a:buClr>
              <a:buFont typeface="Courier New" panose="02070309020205020404" pitchFamily="49" charset="0"/>
              <a:buChar char="o"/>
            </a:pPr>
            <a:r>
              <a:rPr lang="en-US" sz="1100" dirty="0"/>
              <a:t>Tap the bookmark you just created.</a:t>
            </a:r>
          </a:p>
          <a:p>
            <a:pPr marL="404622" lvl="1" indent="-171450">
              <a:lnSpc>
                <a:spcPct val="100000"/>
              </a:lnSpc>
              <a:spcBef>
                <a:spcPts val="0"/>
              </a:spcBef>
              <a:spcAft>
                <a:spcPts val="0"/>
              </a:spcAft>
              <a:buClr>
                <a:srgbClr val="1B385E"/>
              </a:buClr>
              <a:buFont typeface="Courier New" panose="02070309020205020404" pitchFamily="49" charset="0"/>
              <a:buChar char="o"/>
            </a:pPr>
            <a:r>
              <a:rPr lang="en-US" sz="1100" dirty="0"/>
              <a:t>Tap the back button on your device to close the ebook.</a:t>
            </a:r>
            <a:endParaRPr lang="en-US" sz="1100" b="0" dirty="0"/>
          </a:p>
          <a:p>
            <a:pPr marL="171450" lvl="0" indent="-171450">
              <a:buFont typeface="Wingdings" pitchFamily="2" charset="2"/>
              <a:buChar char="§"/>
            </a:pPr>
            <a:endParaRPr lang="en-US" b="0" dirty="0"/>
          </a:p>
        </p:txBody>
      </p:sp>
      <p:sp>
        <p:nvSpPr>
          <p:cNvPr id="11" name="Text Placeholder 5">
            <a:extLst>
              <a:ext uri="{FF2B5EF4-FFF2-40B4-BE49-F238E27FC236}">
                <a16:creationId xmlns:a16="http://schemas.microsoft.com/office/drawing/2014/main" id="{E948DC41-4A71-4549-9079-C760CC1E1795}"/>
              </a:ext>
            </a:extLst>
          </p:cNvPr>
          <p:cNvSpPr txBox="1">
            <a:spLocks/>
          </p:cNvSpPr>
          <p:nvPr/>
        </p:nvSpPr>
        <p:spPr>
          <a:xfrm>
            <a:off x="548639" y="3532019"/>
            <a:ext cx="6581365" cy="5200501"/>
          </a:xfrm>
          <a:prstGeom prst="rect">
            <a:avLst/>
          </a:prstGeom>
        </p:spPr>
        <p:txBody>
          <a:bodyPr vert="horz" lIns="91440" tIns="45720" rIns="91440" bIns="45720" rtlCol="0">
            <a:noAutofit/>
          </a:bodyPr>
          <a:lstStyle>
            <a:lvl1pPr marL="0" indent="0" algn="l" defTabSz="777240" rtl="0" eaLnBrk="1" latinLnBrk="0" hangingPunct="1">
              <a:lnSpc>
                <a:spcPct val="90000"/>
              </a:lnSpc>
              <a:spcBef>
                <a:spcPts val="1020"/>
              </a:spcBef>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1pPr>
            <a:lvl2pPr marL="233172"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2pPr>
            <a:lvl3pPr marL="466344"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3pPr>
            <a:lvl4pPr marL="699516"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4pPr>
            <a:lvl5pPr marL="932688"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a:lstStyle>
          <a:p>
            <a:pPr lvl="0" defTabSz="914400">
              <a:lnSpc>
                <a:spcPct val="100000"/>
              </a:lnSpc>
              <a:spcBef>
                <a:spcPts val="0"/>
              </a:spcBef>
              <a:buClrTx/>
              <a:buSzTx/>
            </a:pPr>
            <a:r>
              <a:rPr lang="en-US" sz="1600" b="1"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Manage and Return Ebooks in SimplyE</a:t>
            </a:r>
          </a:p>
          <a:p>
            <a:pPr lvl="0" defTabSz="914400">
              <a:lnSpc>
                <a:spcPct val="100000"/>
              </a:lnSpc>
              <a:spcBef>
                <a:spcPts val="0"/>
              </a:spcBef>
              <a:buClrTx/>
              <a:buSzTx/>
            </a:pPr>
            <a:r>
              <a:rPr lang="en-US" dirty="0"/>
              <a:t>Ebooks that you checked out will be listed under the </a:t>
            </a:r>
            <a:r>
              <a:rPr lang="en-US" i="1" dirty="0"/>
              <a:t>My Books </a:t>
            </a:r>
            <a:r>
              <a:rPr lang="en-US" dirty="0"/>
              <a:t>(or </a:t>
            </a:r>
            <a:r>
              <a:rPr lang="en-US" i="1" dirty="0"/>
              <a:t>Books</a:t>
            </a:r>
            <a:r>
              <a:rPr lang="en-US" dirty="0"/>
              <a:t>) tab. </a:t>
            </a:r>
            <a:r>
              <a:rPr lang="en-US" i="1" dirty="0"/>
              <a:t>Ebooks</a:t>
            </a:r>
            <a:r>
              <a:rPr lang="en-US" dirty="0"/>
              <a:t> you have already downloaded will have a Read or Return button. If you borrowed the ebook using SimplyE from another device, it should be in your My Books (or Books) tab. If not, sync your device bookshelf by swiping downwards. Tap the Download button.</a:t>
            </a:r>
          </a:p>
          <a:p>
            <a:pPr lvl="0" defTabSz="914400">
              <a:lnSpc>
                <a:spcPct val="100000"/>
              </a:lnSpc>
              <a:spcBef>
                <a:spcPts val="0"/>
              </a:spcBef>
              <a:buClrTx/>
              <a:buSzTx/>
            </a:pPr>
            <a:endParaRPr lang="en-US" dirty="0"/>
          </a:p>
          <a:p>
            <a:pPr>
              <a:spcBef>
                <a:spcPts val="0"/>
              </a:spcBef>
            </a:pPr>
            <a:r>
              <a:rPr lang="en-US" dirty="0"/>
              <a:t>In the event of connectivity problems, books may fail to download. Try downloading again when you have a strong connection. If you borrowed an ebook using SimplyE on another device, and it is not in your My Books (or Books) tab, follow the instructions above to sync your bookshelf.</a:t>
            </a:r>
            <a:br>
              <a:rPr lang="en-US" dirty="0"/>
            </a:br>
            <a:br>
              <a:rPr lang="en-US" dirty="0"/>
            </a:br>
            <a:r>
              <a:rPr lang="en-US" dirty="0"/>
              <a:t>Be aware that ebooks downloaded outside of SimplyE (to a computer or different reading app) might not be available in SimplyE.</a:t>
            </a:r>
          </a:p>
          <a:p>
            <a:pPr>
              <a:spcBef>
                <a:spcPts val="0"/>
              </a:spcBef>
            </a:pPr>
            <a:endParaRPr lang="en-US" dirty="0"/>
          </a:p>
          <a:p>
            <a:pPr>
              <a:lnSpc>
                <a:spcPct val="100000"/>
              </a:lnSpc>
              <a:spcBef>
                <a:spcPts val="0"/>
              </a:spcBef>
            </a:pPr>
            <a:r>
              <a:rPr lang="en-US" sz="1600" b="1"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How to Return Ebooks</a:t>
            </a:r>
            <a:br>
              <a:rPr lang="en-US" dirty="0"/>
            </a:br>
            <a:r>
              <a:rPr lang="en-US" dirty="0"/>
              <a:t>All digital titles are automatically returned to your library at the end of the lending period, so you never have to worry about late fees. If you'd like to return a title early, click on the title or cover of the book to open the description and select Return. </a:t>
            </a:r>
          </a:p>
          <a:p>
            <a:pPr>
              <a:lnSpc>
                <a:spcPct val="100000"/>
              </a:lnSpc>
              <a:spcBef>
                <a:spcPts val="0"/>
              </a:spcBef>
            </a:pPr>
            <a:endParaRPr lang="en-US" dirty="0"/>
          </a:p>
          <a:p>
            <a:pPr>
              <a:lnSpc>
                <a:spcPct val="100000"/>
              </a:lnSpc>
              <a:spcBef>
                <a:spcPts val="0"/>
              </a:spcBef>
            </a:pPr>
            <a:r>
              <a:rPr lang="en-US" dirty="0"/>
              <a:t>If an item is not on hold for another patron, when it expires, you can borrow and download it again.</a:t>
            </a:r>
          </a:p>
          <a:p>
            <a:pPr>
              <a:lnSpc>
                <a:spcPct val="100000"/>
              </a:lnSpc>
              <a:spcBef>
                <a:spcPts val="0"/>
              </a:spcBef>
            </a:pPr>
            <a:endParaRPr lang="en-US" sz="16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a:lnSpc>
                <a:spcPct val="100000"/>
              </a:lnSpc>
              <a:spcBef>
                <a:spcPts val="0"/>
              </a:spcBef>
            </a:pPr>
            <a:r>
              <a:rPr lang="en-US" sz="1600" b="1"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“Yours to Keep” Ebooks</a:t>
            </a:r>
          </a:p>
          <a:p>
            <a:pPr>
              <a:lnSpc>
                <a:spcPct val="100000"/>
              </a:lnSpc>
              <a:spcBef>
                <a:spcPts val="0"/>
              </a:spcBef>
            </a:pPr>
            <a:r>
              <a:rPr lang="en-US" dirty="0"/>
              <a:t>Public domain and Creative Commons-licensed ebooks can be found in the SimplyE Collection. Tap the icon in the upper left corner to toggle between your collections. These books are yours to keep.</a:t>
            </a:r>
            <a:br>
              <a:rPr lang="en-US" dirty="0"/>
            </a:br>
            <a:br>
              <a:rPr lang="en-US" dirty="0"/>
            </a:br>
            <a:r>
              <a:rPr lang="en-US" i="1" dirty="0"/>
              <a:t>Yours to Keep </a:t>
            </a:r>
            <a:r>
              <a:rPr lang="en-US" dirty="0"/>
              <a:t>books will display only a Download button. There is no hold queue and no expiration date on these items. Tap the Download button to get the book. The button will change to Delete or Read once downloaded. The book will also show up in the list under the My Books (or Books) tab with a Read and a Delete button. </a:t>
            </a:r>
          </a:p>
          <a:p>
            <a:pPr>
              <a:lnSpc>
                <a:spcPct val="100000"/>
              </a:lnSpc>
              <a:spcBef>
                <a:spcPts val="0"/>
              </a:spcBef>
            </a:pPr>
            <a:endParaRPr lang="en-US" dirty="0">
              <a:ea typeface="Helvetica Neue Condensed" panose="02000503000000020004" pitchFamily="2" charset="0"/>
              <a:cs typeface="Helvetica Neue Condensed" panose="02000503000000020004" pitchFamily="2" charset="0"/>
            </a:endParaRPr>
          </a:p>
          <a:p>
            <a:endParaRPr lang="en-US" dirty="0"/>
          </a:p>
        </p:txBody>
      </p:sp>
      <p:sp>
        <p:nvSpPr>
          <p:cNvPr id="4" name="Rectangle 3">
            <a:extLst>
              <a:ext uri="{FF2B5EF4-FFF2-40B4-BE49-F238E27FC236}">
                <a16:creationId xmlns:a16="http://schemas.microsoft.com/office/drawing/2014/main" id="{286D16D7-EA12-4163-9DA2-1988023872DD}"/>
              </a:ext>
            </a:extLst>
          </p:cNvPr>
          <p:cNvSpPr/>
          <p:nvPr/>
        </p:nvSpPr>
        <p:spPr>
          <a:xfrm>
            <a:off x="975360" y="1383420"/>
            <a:ext cx="2641600" cy="335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rgbClr val="1B385E"/>
                </a:solidFill>
                <a:latin typeface="Helvetica Neue"/>
              </a:rPr>
              <a:t>Ebooks From Your Library To You</a:t>
            </a:r>
          </a:p>
        </p:txBody>
      </p:sp>
    </p:spTree>
    <p:extLst>
      <p:ext uri="{BB962C8B-B14F-4D97-AF65-F5344CB8AC3E}">
        <p14:creationId xmlns:p14="http://schemas.microsoft.com/office/powerpoint/2010/main" val="243354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2">
            <a:extLst>
              <a:ext uri="{FF2B5EF4-FFF2-40B4-BE49-F238E27FC236}">
                <a16:creationId xmlns:a16="http://schemas.microsoft.com/office/drawing/2014/main" id="{E711D0BD-0E36-0A46-A32D-B5EA0CF0D0FD}"/>
              </a:ext>
            </a:extLst>
          </p:cNvPr>
          <p:cNvSpPr txBox="1">
            <a:spLocks/>
          </p:cNvSpPr>
          <p:nvPr/>
        </p:nvSpPr>
        <p:spPr>
          <a:xfrm>
            <a:off x="548640" y="1802500"/>
            <a:ext cx="6402900" cy="322457"/>
          </a:xfrm>
          <a:prstGeom prst="rect">
            <a:avLst/>
          </a:prstGeom>
        </p:spPr>
        <p:txBody>
          <a:bodyPr vert="horz" lIns="91440" tIns="45720" rIns="91440" bIns="45720" rtlCol="0" anchor="t" anchorCtr="0">
            <a:noAutofit/>
          </a:bodyPr>
          <a:lstStyle>
            <a:lvl1pPr marL="0" indent="0" algn="l" defTabSz="777240" rtl="0" eaLnBrk="1" latinLnBrk="0" hangingPunct="1">
              <a:lnSpc>
                <a:spcPct val="90000"/>
              </a:lnSpc>
              <a:spcBef>
                <a:spcPts val="1020"/>
              </a:spcBef>
              <a:buClr>
                <a:srgbClr val="57AC35"/>
              </a:buClr>
              <a:buSzPct val="100000"/>
              <a:buFont typeface="Wingdings" pitchFamily="2" charset="2"/>
              <a:buNone/>
              <a:defRPr sz="1400" b="1" kern="1200" baseline="0">
                <a:solidFill>
                  <a:srgbClr val="57AC35"/>
                </a:solidFill>
                <a:latin typeface="Helvetica Neue" pitchFamily="2" charset="0"/>
                <a:ea typeface="+mn-ea"/>
                <a:cs typeface="+mn-cs"/>
              </a:defRPr>
            </a:lvl1pPr>
            <a:lvl2pPr marL="38862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700" b="1" kern="1200" baseline="0">
                <a:solidFill>
                  <a:srgbClr val="1B385E"/>
                </a:solidFill>
                <a:latin typeface="Helvetica Neue" pitchFamily="2" charset="0"/>
                <a:ea typeface="+mn-ea"/>
                <a:cs typeface="+mn-cs"/>
              </a:defRPr>
            </a:lvl2pPr>
            <a:lvl3pPr marL="77724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530" b="1" kern="1200" baseline="0">
                <a:solidFill>
                  <a:srgbClr val="1B385E"/>
                </a:solidFill>
                <a:latin typeface="Helvetica Neue" pitchFamily="2" charset="0"/>
                <a:ea typeface="+mn-ea"/>
                <a:cs typeface="+mn-cs"/>
              </a:defRPr>
            </a:lvl3pPr>
            <a:lvl4pPr marL="116586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360" b="1" kern="1200" baseline="0">
                <a:solidFill>
                  <a:srgbClr val="1B385E"/>
                </a:solidFill>
                <a:latin typeface="Helvetica Neue" pitchFamily="2" charset="0"/>
                <a:ea typeface="+mn-ea"/>
                <a:cs typeface="+mn-cs"/>
              </a:defRPr>
            </a:lvl4pPr>
            <a:lvl5pPr marL="155448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360" b="1" kern="1200" baseline="0">
                <a:solidFill>
                  <a:srgbClr val="1B385E"/>
                </a:solidFill>
                <a:latin typeface="Helvetica Neue" pitchFamily="2" charset="0"/>
                <a:ea typeface="+mn-ea"/>
                <a:cs typeface="+mn-cs"/>
              </a:defRPr>
            </a:lvl5pPr>
            <a:lvl6pPr marL="194310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6pPr>
            <a:lvl7pPr marL="233172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7pPr>
            <a:lvl8pPr marL="272034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8pPr>
            <a:lvl9pPr marL="310896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9pPr>
          </a:lstStyle>
          <a:p>
            <a:r>
              <a:rPr lang="en-US" sz="1600" dirty="0">
                <a:solidFill>
                  <a:srgbClr val="579A35"/>
                </a:solidFill>
              </a:rPr>
              <a:t>Adjust Fonts, Contrast, Text Size and Brightness in </a:t>
            </a:r>
            <a:r>
              <a:rPr lang="en-US" sz="1600" dirty="0" err="1">
                <a:solidFill>
                  <a:srgbClr val="579A35"/>
                </a:solidFill>
              </a:rPr>
              <a:t>SimplyE</a:t>
            </a:r>
            <a:endParaRPr lang="en-US" sz="1600" dirty="0">
              <a:solidFill>
                <a:srgbClr val="579A35"/>
              </a:solidFill>
            </a:endParaRPr>
          </a:p>
          <a:p>
            <a:endParaRPr lang="en-US" dirty="0"/>
          </a:p>
        </p:txBody>
      </p:sp>
      <p:sp>
        <p:nvSpPr>
          <p:cNvPr id="21" name="TextBox 20">
            <a:extLst>
              <a:ext uri="{FF2B5EF4-FFF2-40B4-BE49-F238E27FC236}">
                <a16:creationId xmlns:a16="http://schemas.microsoft.com/office/drawing/2014/main" id="{771F4619-0EE3-EA4F-A9D2-6C73518973F7}"/>
              </a:ext>
            </a:extLst>
          </p:cNvPr>
          <p:cNvSpPr txBox="1"/>
          <p:nvPr/>
        </p:nvSpPr>
        <p:spPr>
          <a:xfrm>
            <a:off x="4270900" y="938674"/>
            <a:ext cx="3258613" cy="345739"/>
          </a:xfrm>
          <a:prstGeom prst="rect">
            <a:avLst/>
          </a:prstGeom>
          <a:noFill/>
        </p:spPr>
        <p:txBody>
          <a:bodyPr wrap="square" rtlCol="0">
            <a:spAutoFit/>
          </a:bodyPr>
          <a:lstStyle/>
          <a:p>
            <a:r>
              <a:rPr lang="en-US" sz="1600" dirty="0">
                <a:highlight>
                  <a:srgbClr val="FFFF00"/>
                </a:highlight>
                <a:latin typeface="Helvetica Neue" pitchFamily="2" charset="0"/>
              </a:rPr>
              <a:t>Insert library logo and info here</a:t>
            </a:r>
          </a:p>
        </p:txBody>
      </p:sp>
      <p:sp>
        <p:nvSpPr>
          <p:cNvPr id="13" name="Rectangle 12">
            <a:extLst>
              <a:ext uri="{FF2B5EF4-FFF2-40B4-BE49-F238E27FC236}">
                <a16:creationId xmlns:a16="http://schemas.microsoft.com/office/drawing/2014/main" id="{A7B234B2-3508-9248-8F35-A7F5D0787EBC}"/>
              </a:ext>
            </a:extLst>
          </p:cNvPr>
          <p:cNvSpPr/>
          <p:nvPr/>
        </p:nvSpPr>
        <p:spPr>
          <a:xfrm>
            <a:off x="548640" y="2035777"/>
            <a:ext cx="6669052" cy="1384995"/>
          </a:xfrm>
          <a:prstGeom prst="rect">
            <a:avLst/>
          </a:prstGeom>
        </p:spPr>
        <p:txBody>
          <a:bodyPr wrap="square">
            <a:spAutoFit/>
          </a:bodyPr>
          <a:lstStyle/>
          <a:p>
            <a:pPr marL="171450" indent="-171450">
              <a:buClr>
                <a:srgbClr val="1B385E"/>
              </a:buClr>
              <a:buFont typeface="Wingdings" pitchFamily="2" charset="2"/>
              <a:buChar char="§"/>
            </a:pPr>
            <a:r>
              <a:rPr lang="en-US" sz="1100" dirty="0">
                <a:solidFill>
                  <a:srgbClr val="1B385E"/>
                </a:solidFill>
                <a:latin typeface="Helvetica Neue" pitchFamily="2" charset="0"/>
              </a:rPr>
              <a:t>For Apple IOS</a:t>
            </a:r>
          </a:p>
          <a:p>
            <a:pPr marL="402336" lvl="1" indent="-171450">
              <a:buClr>
                <a:srgbClr val="1B385E"/>
              </a:buClr>
              <a:buFont typeface="Courier New" panose="02070309020205020404" pitchFamily="49" charset="0"/>
              <a:buChar char="o"/>
            </a:pPr>
            <a:r>
              <a:rPr lang="en-US" sz="1100" dirty="0">
                <a:solidFill>
                  <a:srgbClr val="1B385E"/>
                </a:solidFill>
                <a:latin typeface="Helvetica Neue" pitchFamily="2" charset="0"/>
              </a:rPr>
              <a:t>Tap the center or bottom of the screen to bring up the Navigation Bar.</a:t>
            </a:r>
          </a:p>
          <a:p>
            <a:pPr marL="402336" lvl="1" indent="-171450">
              <a:buClr>
                <a:srgbClr val="1B385E"/>
              </a:buClr>
              <a:buFont typeface="Courier New" panose="02070309020205020404" pitchFamily="49" charset="0"/>
              <a:buChar char="o"/>
            </a:pPr>
            <a:r>
              <a:rPr lang="en-US" sz="1100" dirty="0">
                <a:solidFill>
                  <a:srgbClr val="1B385E"/>
                </a:solidFill>
                <a:latin typeface="Helvetica Neue" pitchFamily="2" charset="0"/>
              </a:rPr>
              <a:t>Tap the </a:t>
            </a:r>
            <a:r>
              <a:rPr lang="en-US" sz="1100" i="1" dirty="0">
                <a:solidFill>
                  <a:srgbClr val="1B385E"/>
                </a:solidFill>
                <a:latin typeface="Helvetica Neue" pitchFamily="2" charset="0"/>
              </a:rPr>
              <a:t>Tt (</a:t>
            </a:r>
            <a:r>
              <a:rPr lang="en-US" sz="1100" dirty="0">
                <a:solidFill>
                  <a:srgbClr val="1B385E"/>
                </a:solidFill>
                <a:latin typeface="Helvetica Neue" pitchFamily="2" charset="0"/>
              </a:rPr>
              <a:t>Reader Settings) button (second from the right of the top bar menu).</a:t>
            </a:r>
          </a:p>
          <a:p>
            <a:pPr marL="171450" indent="-171450">
              <a:buClr>
                <a:srgbClr val="1B385E"/>
              </a:buClr>
              <a:buFont typeface="Wingdings" pitchFamily="2" charset="2"/>
              <a:buChar char="§"/>
            </a:pPr>
            <a:r>
              <a:rPr lang="en-US" sz="1100" dirty="0">
                <a:solidFill>
                  <a:srgbClr val="1B385E"/>
                </a:solidFill>
                <a:latin typeface="Helvetica Neue" pitchFamily="2" charset="0"/>
              </a:rPr>
              <a:t>For Android</a:t>
            </a:r>
          </a:p>
          <a:p>
            <a:pPr marL="402336" lvl="1" indent="-171450">
              <a:buClr>
                <a:srgbClr val="1B385E"/>
              </a:buClr>
              <a:buFont typeface="Courier New" panose="02070309020205020404" pitchFamily="49" charset="0"/>
              <a:buChar char="o"/>
            </a:pPr>
            <a:r>
              <a:rPr lang="en-US" sz="1100" dirty="0">
                <a:solidFill>
                  <a:srgbClr val="1B385E"/>
                </a:solidFill>
                <a:latin typeface="Helvetica Neue" pitchFamily="2" charset="0"/>
              </a:rPr>
              <a:t>Go to the Navigation Bar.</a:t>
            </a:r>
          </a:p>
          <a:p>
            <a:pPr marL="402336" lvl="1" indent="-171450">
              <a:buClr>
                <a:srgbClr val="1B385E"/>
              </a:buClr>
              <a:buFont typeface="Courier New" panose="02070309020205020404" pitchFamily="49" charset="0"/>
              <a:buChar char="o"/>
            </a:pPr>
            <a:r>
              <a:rPr lang="en-US" sz="1100" dirty="0">
                <a:solidFill>
                  <a:srgbClr val="1B385E"/>
                </a:solidFill>
                <a:latin typeface="Helvetica Neue" pitchFamily="2" charset="0"/>
              </a:rPr>
              <a:t>Tap the gear icon.  </a:t>
            </a:r>
          </a:p>
          <a:p>
            <a:pPr marL="628650" lvl="1" indent="-171450">
              <a:buClr>
                <a:srgbClr val="57AC35"/>
              </a:buClr>
              <a:buFont typeface="Courier New" panose="02070309020205020404" pitchFamily="49" charset="0"/>
              <a:buChar char="o"/>
            </a:pPr>
            <a:endParaRPr lang="en-US" sz="1800" dirty="0">
              <a:solidFill>
                <a:srgbClr val="1B385E"/>
              </a:solidFill>
              <a:latin typeface="Helvetica Neue" pitchFamily="2" charset="0"/>
            </a:endParaRPr>
          </a:p>
        </p:txBody>
      </p:sp>
      <p:sp>
        <p:nvSpPr>
          <p:cNvPr id="14" name="Rectangle 13">
            <a:extLst>
              <a:ext uri="{FF2B5EF4-FFF2-40B4-BE49-F238E27FC236}">
                <a16:creationId xmlns:a16="http://schemas.microsoft.com/office/drawing/2014/main" id="{E87F3FB7-6B6A-7842-B251-68EB0641CCD5}"/>
              </a:ext>
            </a:extLst>
          </p:cNvPr>
          <p:cNvSpPr/>
          <p:nvPr/>
        </p:nvSpPr>
        <p:spPr>
          <a:xfrm>
            <a:off x="548640" y="3115517"/>
            <a:ext cx="6669052" cy="3031599"/>
          </a:xfrm>
          <a:prstGeom prst="rect">
            <a:avLst/>
          </a:prstGeom>
        </p:spPr>
        <p:txBody>
          <a:bodyPr wrap="square">
            <a:spAutoFit/>
          </a:bodyPr>
          <a:lstStyle/>
          <a:p>
            <a:pPr>
              <a:buClr>
                <a:srgbClr val="57AC35"/>
              </a:buClr>
            </a:pPr>
            <a:r>
              <a:rPr lang="en-US" sz="1200" b="1" dirty="0">
                <a:solidFill>
                  <a:srgbClr val="1B385E"/>
                </a:solidFill>
                <a:latin typeface="Helvetica Neue" pitchFamily="2" charset="0"/>
              </a:rPr>
              <a:t>Adjust the font type by tapping one of three available settings</a:t>
            </a:r>
            <a:r>
              <a:rPr lang="en-US" sz="1100" b="1" dirty="0">
                <a:solidFill>
                  <a:srgbClr val="1B385E"/>
                </a:solidFill>
                <a:latin typeface="Helvetica Neue" pitchFamily="2" charset="0"/>
              </a:rPr>
              <a:t>:</a:t>
            </a:r>
          </a:p>
          <a:p>
            <a:pPr marL="171450" indent="-171450">
              <a:buClr>
                <a:srgbClr val="1B385E"/>
              </a:buClr>
              <a:buFont typeface="Wingdings" pitchFamily="2" charset="2"/>
              <a:buChar char="§"/>
            </a:pPr>
            <a:r>
              <a:rPr lang="en-US" sz="1100" dirty="0">
                <a:solidFill>
                  <a:srgbClr val="1B385E"/>
                </a:solidFill>
                <a:latin typeface="Helvetica Neue" pitchFamily="2" charset="0"/>
              </a:rPr>
              <a:t>Serif</a:t>
            </a:r>
          </a:p>
          <a:p>
            <a:pPr marL="171450" indent="-171450">
              <a:buClr>
                <a:srgbClr val="1B385E"/>
              </a:buClr>
              <a:buFont typeface="Wingdings" pitchFamily="2" charset="2"/>
              <a:buChar char="§"/>
            </a:pPr>
            <a:r>
              <a:rPr lang="en-US" sz="1100" dirty="0">
                <a:solidFill>
                  <a:srgbClr val="1B385E"/>
                </a:solidFill>
                <a:latin typeface="Helvetica Neue" pitchFamily="2" charset="0"/>
              </a:rPr>
              <a:t>Sans Serif</a:t>
            </a:r>
          </a:p>
          <a:p>
            <a:pPr marL="171450" indent="-171450">
              <a:buClr>
                <a:srgbClr val="1B385E"/>
              </a:buClr>
              <a:buFont typeface="Wingdings" pitchFamily="2" charset="2"/>
              <a:buChar char="§"/>
            </a:pPr>
            <a:r>
              <a:rPr lang="en-US" sz="1100" dirty="0">
                <a:solidFill>
                  <a:srgbClr val="1B385E"/>
                </a:solidFill>
                <a:latin typeface="Helvetica Neue" pitchFamily="2" charset="0"/>
              </a:rPr>
              <a:t>Open Dyslexic</a:t>
            </a:r>
          </a:p>
          <a:p>
            <a:pPr marL="171450" indent="-171450">
              <a:buClr>
                <a:srgbClr val="1B385E"/>
              </a:buClr>
              <a:buFont typeface="Wingdings" pitchFamily="2" charset="2"/>
              <a:buChar char="§"/>
            </a:pPr>
            <a:r>
              <a:rPr lang="en-US" sz="1100" dirty="0">
                <a:solidFill>
                  <a:srgbClr val="1B385E"/>
                </a:solidFill>
                <a:latin typeface="Helvetica Neue" pitchFamily="2" charset="0"/>
              </a:rPr>
              <a:t>Publisher Defaults (coming 2021)</a:t>
            </a:r>
          </a:p>
          <a:p>
            <a:pPr marL="171450" indent="-171450">
              <a:buClr>
                <a:srgbClr val="1B385E"/>
              </a:buClr>
              <a:buFont typeface="Wingdings" pitchFamily="2" charset="2"/>
              <a:buChar char="§"/>
            </a:pPr>
            <a:r>
              <a:rPr lang="en-US" sz="1100" dirty="0">
                <a:solidFill>
                  <a:srgbClr val="1B385E"/>
                </a:solidFill>
                <a:latin typeface="Helvetica Neue" pitchFamily="2" charset="0"/>
              </a:rPr>
              <a:t>Tap the screen outside the control to close the control </a:t>
            </a:r>
          </a:p>
          <a:p>
            <a:pPr>
              <a:buClr>
                <a:srgbClr val="57AC35"/>
              </a:buClr>
            </a:pPr>
            <a:r>
              <a:rPr lang="en-US" sz="1200" b="1" dirty="0">
                <a:solidFill>
                  <a:srgbClr val="1B385E"/>
                </a:solidFill>
                <a:latin typeface="Helvetica Neue" pitchFamily="2" charset="0"/>
              </a:rPr>
              <a:t>Adjust the contrast by tapping on one of the three available combinations: </a:t>
            </a:r>
            <a:endParaRPr lang="en-US" sz="1200" dirty="0">
              <a:solidFill>
                <a:srgbClr val="1B385E"/>
              </a:solidFill>
              <a:latin typeface="Helvetica Neue" pitchFamily="2" charset="0"/>
            </a:endParaRPr>
          </a:p>
          <a:p>
            <a:pPr marL="171450" indent="-171450">
              <a:buClr>
                <a:srgbClr val="1B385E"/>
              </a:buClr>
              <a:buFont typeface="Wingdings" pitchFamily="2" charset="2"/>
              <a:buChar char="§"/>
            </a:pPr>
            <a:r>
              <a:rPr lang="en-US" sz="1100" dirty="0">
                <a:solidFill>
                  <a:srgbClr val="1B385E"/>
                </a:solidFill>
                <a:latin typeface="Helvetica Neue" pitchFamily="2" charset="0"/>
              </a:rPr>
              <a:t>White text on Black background</a:t>
            </a:r>
          </a:p>
          <a:p>
            <a:pPr marL="171450" indent="-171450">
              <a:buClr>
                <a:srgbClr val="1B385E"/>
              </a:buClr>
              <a:buFont typeface="Wingdings" pitchFamily="2" charset="2"/>
              <a:buChar char="§"/>
            </a:pPr>
            <a:r>
              <a:rPr lang="en-US" sz="1100" dirty="0">
                <a:solidFill>
                  <a:srgbClr val="1B385E"/>
                </a:solidFill>
                <a:latin typeface="Helvetica Neue" pitchFamily="2" charset="0"/>
              </a:rPr>
              <a:t>Black text on Sepia background</a:t>
            </a:r>
          </a:p>
          <a:p>
            <a:pPr marL="171450" indent="-171450">
              <a:buClr>
                <a:srgbClr val="1B385E"/>
              </a:buClr>
              <a:buFont typeface="Wingdings" pitchFamily="2" charset="2"/>
              <a:buChar char="§"/>
            </a:pPr>
            <a:r>
              <a:rPr lang="en-US" sz="1100" dirty="0">
                <a:solidFill>
                  <a:srgbClr val="1B385E"/>
                </a:solidFill>
                <a:latin typeface="Helvetica Neue" pitchFamily="2" charset="0"/>
              </a:rPr>
              <a:t>Black text on White background</a:t>
            </a:r>
          </a:p>
          <a:p>
            <a:pPr marL="171450" indent="-171450">
              <a:buClr>
                <a:srgbClr val="1B385E"/>
              </a:buClr>
              <a:buFont typeface="Wingdings" pitchFamily="2" charset="2"/>
              <a:buChar char="§"/>
            </a:pPr>
            <a:r>
              <a:rPr lang="en-US" sz="1100" dirty="0">
                <a:solidFill>
                  <a:srgbClr val="1B385E"/>
                </a:solidFill>
                <a:latin typeface="Helvetica Neue" pitchFamily="2" charset="0"/>
              </a:rPr>
              <a:t>Tap the screen outside the control to close the control</a:t>
            </a:r>
          </a:p>
          <a:p>
            <a:pPr>
              <a:buClr>
                <a:srgbClr val="57AC35"/>
              </a:buClr>
            </a:pPr>
            <a:r>
              <a:rPr lang="en-US" sz="1200" b="1" dirty="0">
                <a:solidFill>
                  <a:srgbClr val="1B385E"/>
                </a:solidFill>
                <a:latin typeface="Helvetica Neue" pitchFamily="2" charset="0"/>
              </a:rPr>
              <a:t>To adjust text size: </a:t>
            </a:r>
            <a:endParaRPr lang="en-US" sz="1100" dirty="0">
              <a:solidFill>
                <a:srgbClr val="1B385E"/>
              </a:solidFill>
              <a:latin typeface="Helvetica Neue" pitchFamily="2" charset="0"/>
            </a:endParaRPr>
          </a:p>
          <a:p>
            <a:pPr marL="171450" indent="-171450">
              <a:buClr>
                <a:srgbClr val="1B385E"/>
              </a:buClr>
              <a:buFont typeface="Wingdings" pitchFamily="2" charset="2"/>
              <a:buChar char="§"/>
            </a:pPr>
            <a:r>
              <a:rPr lang="en-US" sz="1100" dirty="0">
                <a:solidFill>
                  <a:srgbClr val="1B385E"/>
                </a:solidFill>
                <a:latin typeface="Helvetica Neue" pitchFamily="2" charset="0"/>
              </a:rPr>
              <a:t>Tap the large </a:t>
            </a:r>
            <a:r>
              <a:rPr lang="en-US" sz="1100" i="1" dirty="0">
                <a:solidFill>
                  <a:srgbClr val="1B385E"/>
                </a:solidFill>
                <a:latin typeface="Helvetica Neue" pitchFamily="2" charset="0"/>
              </a:rPr>
              <a:t>A </a:t>
            </a:r>
            <a:r>
              <a:rPr lang="en-US" sz="1100" dirty="0">
                <a:solidFill>
                  <a:srgbClr val="1B385E"/>
                </a:solidFill>
                <a:latin typeface="Helvetica Neue" pitchFamily="2" charset="0"/>
              </a:rPr>
              <a:t>to make the text bigger or the smaller </a:t>
            </a:r>
            <a:r>
              <a:rPr lang="en-US" sz="1100" i="1" dirty="0">
                <a:solidFill>
                  <a:srgbClr val="1B385E"/>
                </a:solidFill>
                <a:latin typeface="Helvetica Neue" pitchFamily="2" charset="0"/>
              </a:rPr>
              <a:t>A</a:t>
            </a:r>
            <a:r>
              <a:rPr lang="en-US" sz="1100" dirty="0">
                <a:solidFill>
                  <a:srgbClr val="1B385E"/>
                </a:solidFill>
                <a:latin typeface="Helvetica Neue" pitchFamily="2" charset="0"/>
              </a:rPr>
              <a:t> to make the font smaller.</a:t>
            </a:r>
          </a:p>
          <a:p>
            <a:pPr marL="171450" indent="-171450">
              <a:buClr>
                <a:srgbClr val="1B385E"/>
              </a:buClr>
              <a:buFont typeface="Wingdings" pitchFamily="2" charset="2"/>
              <a:buChar char="§"/>
            </a:pPr>
            <a:r>
              <a:rPr lang="en-US" sz="1100" dirty="0">
                <a:solidFill>
                  <a:srgbClr val="1B385E"/>
                </a:solidFill>
                <a:latin typeface="Helvetica Neue" pitchFamily="2" charset="0"/>
              </a:rPr>
              <a:t>Tap the screen outside the control to close the control. </a:t>
            </a:r>
          </a:p>
          <a:p>
            <a:pPr>
              <a:buClr>
                <a:srgbClr val="57AC35"/>
              </a:buClr>
            </a:pPr>
            <a:r>
              <a:rPr lang="en-US" sz="1200" b="1" dirty="0">
                <a:solidFill>
                  <a:srgbClr val="1B385E"/>
                </a:solidFill>
                <a:latin typeface="Helvetica Neue" pitchFamily="2" charset="0"/>
              </a:rPr>
              <a:t>To adjust brightness: </a:t>
            </a:r>
            <a:endParaRPr lang="en-US" sz="1100" dirty="0">
              <a:solidFill>
                <a:srgbClr val="1B385E"/>
              </a:solidFill>
              <a:latin typeface="Helvetica Neue" pitchFamily="2" charset="0"/>
            </a:endParaRPr>
          </a:p>
          <a:p>
            <a:pPr marL="171450" indent="-171450">
              <a:buClr>
                <a:srgbClr val="1B385E"/>
              </a:buClr>
              <a:buFont typeface="Wingdings" pitchFamily="2" charset="2"/>
              <a:buChar char="§"/>
            </a:pPr>
            <a:r>
              <a:rPr lang="en-US" sz="1100" dirty="0">
                <a:solidFill>
                  <a:srgbClr val="1B385E"/>
                </a:solidFill>
                <a:latin typeface="Helvetica Neue" pitchFamily="2" charset="0"/>
              </a:rPr>
              <a:t>Drag the slide control to adjust brightness to your preferred setting.</a:t>
            </a:r>
          </a:p>
          <a:p>
            <a:pPr marL="171450" indent="-171450">
              <a:buClr>
                <a:srgbClr val="1B385E"/>
              </a:buClr>
              <a:buFont typeface="Wingdings" pitchFamily="2" charset="2"/>
              <a:buChar char="§"/>
            </a:pPr>
            <a:r>
              <a:rPr lang="en-US" sz="1100" dirty="0">
                <a:solidFill>
                  <a:srgbClr val="1B385E"/>
                </a:solidFill>
                <a:latin typeface="Helvetica Neue" pitchFamily="2" charset="0"/>
              </a:rPr>
              <a:t>Tap the screen outside the control to close the control. </a:t>
            </a:r>
          </a:p>
        </p:txBody>
      </p:sp>
      <p:sp>
        <p:nvSpPr>
          <p:cNvPr id="30" name="Text Placeholder 6">
            <a:extLst>
              <a:ext uri="{FF2B5EF4-FFF2-40B4-BE49-F238E27FC236}">
                <a16:creationId xmlns:a16="http://schemas.microsoft.com/office/drawing/2014/main" id="{64A4541F-10C9-F747-B4B5-73C2DFF2FE88}"/>
              </a:ext>
            </a:extLst>
          </p:cNvPr>
          <p:cNvSpPr txBox="1">
            <a:spLocks/>
          </p:cNvSpPr>
          <p:nvPr/>
        </p:nvSpPr>
        <p:spPr>
          <a:xfrm>
            <a:off x="548640" y="6093768"/>
            <a:ext cx="6402900" cy="3025957"/>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3200" b="1" kern="1200" cap="none" baseline="0">
                <a:solidFill>
                  <a:schemeClr val="tx2"/>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00000"/>
              </a:lnSpc>
            </a:pPr>
            <a:r>
              <a:rPr lang="en-US" sz="1400" dirty="0">
                <a:solidFill>
                  <a:srgbClr val="579A35"/>
                </a:solidFill>
                <a:latin typeface="Helvetica Neue" pitchFamily="2" charset="0"/>
                <a:ea typeface="Helvetica Neue Condensed" panose="02000503000000020004" pitchFamily="2" charset="0"/>
                <a:cs typeface="Helvetica Neue Condensed" panose="02000503000000020004" pitchFamily="2" charset="0"/>
              </a:rPr>
              <a:t>Troubleshooting Guide</a:t>
            </a:r>
          </a:p>
          <a:p>
            <a:pPr>
              <a:lnSpc>
                <a:spcPct val="100000"/>
              </a:lnSpc>
            </a:pPr>
            <a:r>
              <a:rPr lang="en-US" sz="1200" dirty="0">
                <a:solidFill>
                  <a:srgbClr val="1B385E"/>
                </a:solidFill>
                <a:latin typeface="Helvetica Neue" pitchFamily="2" charset="0"/>
              </a:rPr>
              <a:t>I got a message that “The download could not be completed.”</a:t>
            </a:r>
            <a:br>
              <a:rPr lang="en-US" sz="1100" b="0" dirty="0">
                <a:solidFill>
                  <a:srgbClr val="1B385E"/>
                </a:solidFill>
                <a:latin typeface="Helvetica Neue" pitchFamily="2" charset="0"/>
              </a:rPr>
            </a:br>
            <a:r>
              <a:rPr lang="en-US" sz="1100" b="0" dirty="0">
                <a:solidFill>
                  <a:srgbClr val="1B385E"/>
                </a:solidFill>
                <a:latin typeface="Helvetica Neue" pitchFamily="2" charset="0"/>
              </a:rPr>
              <a:t>Check to make sure that:</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You are connected to the Internet.</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Your library account has not expired. </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If you checked out the ebook through the catalog or another ebook app, make sure that the title is not a a Kindle ebook or other type of material.</a:t>
            </a:r>
          </a:p>
          <a:p>
            <a:pPr marL="171450" lvl="0" indent="-171450">
              <a:lnSpc>
                <a:spcPct val="100000"/>
              </a:lnSpc>
              <a:buClr>
                <a:srgbClr val="1B385E"/>
              </a:buClr>
              <a:buFont typeface="Wingdings" pitchFamily="2" charset="2"/>
              <a:buChar char="§"/>
            </a:pPr>
            <a:r>
              <a:rPr lang="en-US" sz="1100" b="0" dirty="0">
                <a:solidFill>
                  <a:srgbClr val="1B385E"/>
                </a:solidFill>
                <a:latin typeface="Helvetica Neue" pitchFamily="2" charset="0"/>
              </a:rPr>
              <a:t>You have the latest version of the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app. </a:t>
            </a:r>
          </a:p>
          <a:p>
            <a:pPr marL="171450" lvl="0" indent="-171450">
              <a:lnSpc>
                <a:spcPct val="100000"/>
              </a:lnSpc>
              <a:buClr>
                <a:srgbClr val="57AC35"/>
              </a:buClr>
              <a:buFont typeface="Wingdings" pitchFamily="2" charset="2"/>
              <a:buChar char="§"/>
            </a:pPr>
            <a:endParaRPr lang="en-US" sz="900" b="0" dirty="0">
              <a:solidFill>
                <a:srgbClr val="1B385E"/>
              </a:solidFill>
              <a:latin typeface="Helvetica Neue" pitchFamily="2" charset="0"/>
            </a:endParaRPr>
          </a:p>
          <a:p>
            <a:pPr>
              <a:lnSpc>
                <a:spcPct val="100000"/>
              </a:lnSpc>
            </a:pPr>
            <a:r>
              <a:rPr lang="en-US" sz="1100" b="0" dirty="0">
                <a:solidFill>
                  <a:srgbClr val="1B385E"/>
                </a:solidFill>
                <a:latin typeface="Helvetica Neue" pitchFamily="2" charset="0"/>
              </a:rPr>
              <a:t>If you have already downloaded the ebook through another source, such as Libby or Overdrive by using a separate account with that service, you will not be able to open it in the SimplyE app. If you check out and download an ebook in another app, it will be locked to that app. You will not be able to download the ebook in SimplyE, even though the title appears on your list of checked out items.</a:t>
            </a:r>
          </a:p>
          <a:p>
            <a:pPr>
              <a:lnSpc>
                <a:spcPct val="100000"/>
              </a:lnSpc>
            </a:pPr>
            <a:endParaRPr lang="en-US" sz="1100" b="0" dirty="0">
              <a:solidFill>
                <a:srgbClr val="1B385E"/>
              </a:solidFill>
              <a:latin typeface="Helvetica Neue" pitchFamily="2" charset="0"/>
            </a:endParaRPr>
          </a:p>
          <a:p>
            <a:pPr>
              <a:lnSpc>
                <a:spcPct val="100000"/>
              </a:lnSpc>
            </a:pPr>
            <a:r>
              <a:rPr lang="en-US" sz="1100" b="0" dirty="0">
                <a:solidFill>
                  <a:srgbClr val="1B385E"/>
                </a:solidFill>
                <a:latin typeface="Helvetica Neue" pitchFamily="2" charset="0"/>
              </a:rPr>
              <a:t>If you still experience downloading issues, try deleting, downloading and reinstalling the app. If you are still having trouble, contact your library at (</a:t>
            </a:r>
            <a:r>
              <a:rPr lang="en-US" sz="1100" b="0" dirty="0">
                <a:solidFill>
                  <a:srgbClr val="1B385E"/>
                </a:solidFill>
                <a:highlight>
                  <a:srgbClr val="FFFF00"/>
                </a:highlight>
                <a:latin typeface="Helvetica Neue" pitchFamily="2" charset="0"/>
              </a:rPr>
              <a:t>contact information</a:t>
            </a:r>
            <a:r>
              <a:rPr lang="en-US" sz="1100" b="0" dirty="0">
                <a:solidFill>
                  <a:srgbClr val="1B385E"/>
                </a:solidFill>
                <a:latin typeface="Helvetica Neue" pitchFamily="2" charset="0"/>
              </a:rPr>
              <a:t>). </a:t>
            </a:r>
          </a:p>
        </p:txBody>
      </p:sp>
      <p:sp>
        <p:nvSpPr>
          <p:cNvPr id="7" name="Rectangle 6">
            <a:extLst>
              <a:ext uri="{FF2B5EF4-FFF2-40B4-BE49-F238E27FC236}">
                <a16:creationId xmlns:a16="http://schemas.microsoft.com/office/drawing/2014/main" id="{64809281-131E-4157-B20B-2CFC3D5F9B7F}"/>
              </a:ext>
            </a:extLst>
          </p:cNvPr>
          <p:cNvSpPr/>
          <p:nvPr/>
        </p:nvSpPr>
        <p:spPr>
          <a:xfrm>
            <a:off x="975360" y="1383420"/>
            <a:ext cx="2641600" cy="335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rgbClr val="1B385E"/>
                </a:solidFill>
                <a:latin typeface="Helvetica Neue"/>
              </a:rPr>
              <a:t>Ebooks From Your Library To You</a:t>
            </a:r>
          </a:p>
        </p:txBody>
      </p:sp>
    </p:spTree>
    <p:extLst>
      <p:ext uri="{BB962C8B-B14F-4D97-AF65-F5344CB8AC3E}">
        <p14:creationId xmlns:p14="http://schemas.microsoft.com/office/powerpoint/2010/main" val="3121625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6">
            <a:extLst>
              <a:ext uri="{FF2B5EF4-FFF2-40B4-BE49-F238E27FC236}">
                <a16:creationId xmlns:a16="http://schemas.microsoft.com/office/drawing/2014/main" id="{3CFA44EE-1A34-4B45-B757-AA0EF8BADDFB}"/>
              </a:ext>
            </a:extLst>
          </p:cNvPr>
          <p:cNvSpPr txBox="1">
            <a:spLocks/>
          </p:cNvSpPr>
          <p:nvPr/>
        </p:nvSpPr>
        <p:spPr>
          <a:xfrm>
            <a:off x="548640" y="1740853"/>
            <a:ext cx="6662388" cy="7871497"/>
          </a:xfrm>
          <a:prstGeom prst="rect">
            <a:avLst/>
          </a:prstGeom>
        </p:spPr>
        <p:txBody>
          <a:bodyPr vert="horz" lIns="0" tIns="0" rIns="0" bIns="0" rtlCol="0" anchor="t">
            <a:noAutofit/>
          </a:bodyPr>
          <a:lstStyle>
            <a:lvl1pPr marL="0" indent="0" algn="l" defTabSz="777240" rtl="0" eaLnBrk="1" latinLnBrk="0" hangingPunct="1">
              <a:lnSpc>
                <a:spcPct val="82000"/>
              </a:lnSpc>
              <a:spcBef>
                <a:spcPts val="0"/>
              </a:spcBef>
              <a:buFont typeface="Arial" panose="020B0604020202020204" pitchFamily="34" charset="0"/>
              <a:buNone/>
              <a:defRPr sz="3200" b="1" kern="1200" cap="none" baseline="0">
                <a:solidFill>
                  <a:schemeClr val="tx2"/>
                </a:solidFill>
                <a:latin typeface="+mj-lt"/>
                <a:ea typeface="+mn-ea"/>
                <a:cs typeface="+mn-cs"/>
              </a:defRPr>
            </a:lvl1pPr>
            <a:lvl2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2pPr>
            <a:lvl3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3pPr>
            <a:lvl4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4pPr>
            <a:lvl5pPr marL="0" indent="0" algn="l" defTabSz="777240" rtl="0" eaLnBrk="1" latinLnBrk="0" hangingPunct="1">
              <a:lnSpc>
                <a:spcPct val="100000"/>
              </a:lnSpc>
              <a:spcBef>
                <a:spcPts val="0"/>
              </a:spcBef>
              <a:buFont typeface="Arial" panose="020B0604020202020204" pitchFamily="34" charset="0"/>
              <a:buNone/>
              <a:defRPr sz="2000" b="1" kern="1200">
                <a:solidFill>
                  <a:schemeClr val="tx1">
                    <a:lumMod val="75000"/>
                    <a:lumOff val="25000"/>
                  </a:schemeClr>
                </a:solidFill>
                <a:latin typeface="+mn-lt"/>
                <a:ea typeface="+mn-ea"/>
                <a:cs typeface="+mn-cs"/>
              </a:defRPr>
            </a:lvl5pPr>
            <a:lvl6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sz="2000" kern="1200">
                <a:solidFill>
                  <a:schemeClr val="tx1">
                    <a:lumMod val="75000"/>
                    <a:lumOff val="25000"/>
                  </a:schemeClr>
                </a:solidFill>
                <a:latin typeface="+mn-lt"/>
                <a:ea typeface="+mn-ea"/>
                <a:cs typeface="+mn-cs"/>
              </a:defRPr>
            </a:lvl9pPr>
          </a:lstStyle>
          <a:p>
            <a:pPr>
              <a:lnSpc>
                <a:spcPct val="100000"/>
              </a:lnSpc>
            </a:pPr>
            <a:r>
              <a:rPr lang="en-US" sz="1200" dirty="0">
                <a:solidFill>
                  <a:srgbClr val="1B385E"/>
                </a:solidFill>
                <a:latin typeface="Helvetica Neue" pitchFamily="2" charset="0"/>
              </a:rPr>
              <a:t>A book I downloaded has disappeared from my device</a:t>
            </a:r>
          </a:p>
          <a:p>
            <a:pPr>
              <a:lnSpc>
                <a:spcPct val="100000"/>
              </a:lnSpc>
            </a:pPr>
            <a:r>
              <a:rPr lang="en-US" sz="1100" b="0" dirty="0">
                <a:solidFill>
                  <a:srgbClr val="1B385E"/>
                </a:solidFill>
                <a:latin typeface="Helvetica Neue" pitchFamily="2" charset="0"/>
              </a:rPr>
              <a:t>Just like physical books, all digital titles have a due date. In SimplyE, ebooks are automatically returned to the Library at the end of their lending periods, so you never have to worry about late fees. If you'd like to return a title early, select </a:t>
            </a:r>
            <a:r>
              <a:rPr lang="en-US" sz="1100" b="0" i="1" dirty="0">
                <a:solidFill>
                  <a:srgbClr val="1B385E"/>
                </a:solidFill>
                <a:latin typeface="Helvetica Neue" pitchFamily="2" charset="0"/>
              </a:rPr>
              <a:t>Return</a:t>
            </a:r>
            <a:r>
              <a:rPr lang="en-US" sz="1100" b="0" dirty="0">
                <a:solidFill>
                  <a:srgbClr val="1B385E"/>
                </a:solidFill>
                <a:latin typeface="Helvetica Neue" pitchFamily="2" charset="0"/>
              </a:rPr>
              <a:t> in your </a:t>
            </a:r>
            <a:r>
              <a:rPr lang="en-US" sz="1100" b="0" i="1" dirty="0">
                <a:solidFill>
                  <a:srgbClr val="1B385E"/>
                </a:solidFill>
                <a:latin typeface="Helvetica Neue" pitchFamily="2" charset="0"/>
              </a:rPr>
              <a:t>My Books </a:t>
            </a:r>
            <a:r>
              <a:rPr lang="en-US" sz="1100" b="0" dirty="0">
                <a:solidFill>
                  <a:srgbClr val="1B385E"/>
                </a:solidFill>
                <a:latin typeface="Helvetica Neue" pitchFamily="2" charset="0"/>
              </a:rPr>
              <a:t>section. </a:t>
            </a:r>
          </a:p>
          <a:p>
            <a:pPr>
              <a:lnSpc>
                <a:spcPct val="100000"/>
              </a:lnSpc>
            </a:pPr>
            <a:endParaRPr lang="en-US" sz="120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Can I use </a:t>
            </a:r>
            <a:r>
              <a:rPr lang="en-US" sz="1200" dirty="0" err="1">
                <a:solidFill>
                  <a:srgbClr val="1B385E"/>
                </a:solidFill>
                <a:latin typeface="Helvetica Neue" pitchFamily="2" charset="0"/>
              </a:rPr>
              <a:t>SimplyE</a:t>
            </a:r>
            <a:r>
              <a:rPr lang="en-US" sz="1200" dirty="0">
                <a:solidFill>
                  <a:srgbClr val="1B385E"/>
                </a:solidFill>
                <a:latin typeface="Helvetica Neue" pitchFamily="2" charset="0"/>
              </a:rPr>
              <a:t> if I don’t have access to the Internet?</a:t>
            </a:r>
          </a:p>
          <a:p>
            <a:pPr>
              <a:lnSpc>
                <a:spcPct val="100000"/>
              </a:lnSpc>
            </a:pPr>
            <a:r>
              <a:rPr lang="en-US" sz="1100" b="0" dirty="0">
                <a:solidFill>
                  <a:srgbClr val="1B385E"/>
                </a:solidFill>
                <a:latin typeface="Helvetica Neue" pitchFamily="2" charset="0"/>
              </a:rPr>
              <a:t>You will only need access to the Internet when you are installing the SimplyE app, when you are searching for an e book, or when you are downloading or returning an ebook. You do not need Internet access in order to read an ebook once it is downloaded. If you wish, you can log in by using the library wi-fi, download your ebooks there, then read elsewhere at your convenience. </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Questions about how your books look on your device</a:t>
            </a:r>
          </a:p>
          <a:p>
            <a:pPr marL="171450" indent="-171450">
              <a:lnSpc>
                <a:spcPct val="100000"/>
              </a:lnSpc>
              <a:buClr>
                <a:srgbClr val="579A35"/>
              </a:buClr>
              <a:buFont typeface="Wingdings" pitchFamily="2" charset="2"/>
              <a:buChar char="§"/>
            </a:pPr>
            <a:r>
              <a:rPr lang="en-US" sz="1100" dirty="0">
                <a:solidFill>
                  <a:srgbClr val="579A35"/>
                </a:solidFill>
                <a:latin typeface="Helvetica Neue" pitchFamily="2" charset="0"/>
              </a:rPr>
              <a:t>Fonts Fail to Adjust in Certain Ebooks:</a:t>
            </a:r>
            <a:r>
              <a:rPr lang="en-US" sz="1100" dirty="0">
                <a:solidFill>
                  <a:srgbClr val="656263"/>
                </a:solidFill>
                <a:latin typeface="Helvetica Neue" pitchFamily="2" charset="0"/>
              </a:rPr>
              <a:t> </a:t>
            </a:r>
            <a:r>
              <a:rPr lang="en-US" sz="1100" b="0" dirty="0">
                <a:solidFill>
                  <a:srgbClr val="1B385E"/>
                </a:solidFill>
                <a:latin typeface="Helvetica Neue" pitchFamily="2" charset="0"/>
              </a:rPr>
              <a:t>In most cases you will be able to change the font size, but certain digital book files are formatted in a way that prohibits the user from changing the font size.</a:t>
            </a:r>
          </a:p>
          <a:p>
            <a:pPr marL="171450" indent="-171450">
              <a:lnSpc>
                <a:spcPct val="100000"/>
              </a:lnSpc>
              <a:buClr>
                <a:srgbClr val="579A35"/>
              </a:buClr>
              <a:buFont typeface="Wingdings" pitchFamily="2" charset="2"/>
              <a:buChar char="§"/>
            </a:pPr>
            <a:r>
              <a:rPr lang="en-US" sz="1100" dirty="0">
                <a:solidFill>
                  <a:srgbClr val="579A35"/>
                </a:solidFill>
                <a:latin typeface="Helvetica Neue" pitchFamily="2" charset="0"/>
              </a:rPr>
              <a:t>Blank Pages When Advancing Chapters: </a:t>
            </a:r>
            <a:r>
              <a:rPr lang="en-US" sz="1100" b="0" dirty="0">
                <a:solidFill>
                  <a:srgbClr val="1B385E"/>
                </a:solidFill>
                <a:latin typeface="Helvetica Neue" pitchFamily="2" charset="0"/>
              </a:rPr>
              <a:t>You may see blank pages after you finish a chapter in the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app. Please allow your device to load the chapter before advancing to the next page. If this does not solve the issue, close the ebook by selecting My Books and then select Read. </a:t>
            </a:r>
          </a:p>
          <a:p>
            <a:pPr marL="171450" indent="-171450">
              <a:lnSpc>
                <a:spcPct val="100000"/>
              </a:lnSpc>
              <a:buClr>
                <a:srgbClr val="579A35"/>
              </a:buClr>
              <a:buFont typeface="Wingdings" pitchFamily="2" charset="2"/>
              <a:buChar char="§"/>
            </a:pPr>
            <a:r>
              <a:rPr lang="en-US" sz="1100" dirty="0">
                <a:solidFill>
                  <a:srgbClr val="579A35"/>
                </a:solidFill>
                <a:latin typeface="Helvetica Neue" pitchFamily="2" charset="0"/>
              </a:rPr>
              <a:t>White Text on Black Background: </a:t>
            </a:r>
            <a:r>
              <a:rPr lang="en-US" sz="1100" b="0" dirty="0">
                <a:solidFill>
                  <a:srgbClr val="1B385E"/>
                </a:solidFill>
                <a:latin typeface="Helvetica Neue" pitchFamily="2" charset="0"/>
              </a:rPr>
              <a:t>Some ebooks in our collection have been specifically formatted and may not permit you to change the background selection, keeping it white. You may see this if a book does not display correctly when you set the text to white and the background to black – the page will have white text over a white page. The best way to remedy this issue is to avoid using the black background option on this particular ebook. </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I got an error message: "Adobe device activations reached" or “Too many device activations</a:t>
            </a:r>
            <a:br>
              <a:rPr lang="en-US" sz="1200" dirty="0">
                <a:solidFill>
                  <a:srgbClr val="1B385E"/>
                </a:solidFill>
                <a:latin typeface="Helvetica Neue" pitchFamily="2" charset="0"/>
              </a:rPr>
            </a:br>
            <a:r>
              <a:rPr lang="en-US" sz="1100" b="0" dirty="0">
                <a:solidFill>
                  <a:srgbClr val="1B385E"/>
                </a:solidFill>
                <a:latin typeface="Helvetica Neue" pitchFamily="2" charset="0"/>
              </a:rPr>
              <a:t>Contact the library to have your activations reset at [</a:t>
            </a:r>
            <a:r>
              <a:rPr lang="en-US" sz="1100" b="0" dirty="0">
                <a:solidFill>
                  <a:srgbClr val="1B385E"/>
                </a:solidFill>
                <a:highlight>
                  <a:srgbClr val="FFFF00"/>
                </a:highlight>
                <a:latin typeface="Helvetica Neue" pitchFamily="2" charset="0"/>
              </a:rPr>
              <a:t>contact information</a:t>
            </a:r>
            <a:r>
              <a:rPr lang="en-US" sz="1100" b="0" dirty="0">
                <a:solidFill>
                  <a:srgbClr val="1B385E"/>
                </a:solidFill>
                <a:latin typeface="Helvetica Neue" pitchFamily="2" charset="0"/>
              </a:rPr>
              <a:t>].</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Can I use </a:t>
            </a:r>
            <a:r>
              <a:rPr lang="en-US" sz="1200" dirty="0" err="1">
                <a:solidFill>
                  <a:srgbClr val="1B385E"/>
                </a:solidFill>
                <a:latin typeface="Helvetica Neue" pitchFamily="2" charset="0"/>
              </a:rPr>
              <a:t>SimplyE</a:t>
            </a:r>
            <a:r>
              <a:rPr lang="en-US" sz="1200" dirty="0">
                <a:solidFill>
                  <a:srgbClr val="1B385E"/>
                </a:solidFill>
                <a:latin typeface="Helvetica Neue" pitchFamily="2" charset="0"/>
              </a:rPr>
              <a:t> with my Kindle device?</a:t>
            </a:r>
          </a:p>
          <a:p>
            <a:pPr>
              <a:lnSpc>
                <a:spcPct val="100000"/>
              </a:lnSpc>
            </a:pPr>
            <a:r>
              <a:rPr lang="en-US" sz="1100" b="0" dirty="0">
                <a:solidFill>
                  <a:srgbClr val="1B385E"/>
                </a:solidFill>
                <a:latin typeface="Helvetica Neue" pitchFamily="2" charset="0"/>
              </a:rPr>
              <a:t>Unfortunately, no. Amazon has not made the Kindle e-book devices or the Kindle Fire tablet compatible with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Can I use SimplyE to read ebooks across multiple apps?</a:t>
            </a:r>
          </a:p>
          <a:p>
            <a:pPr>
              <a:lnSpc>
                <a:spcPct val="100000"/>
              </a:lnSpc>
            </a:pPr>
            <a:r>
              <a:rPr lang="en-US" sz="1100" b="0" dirty="0">
                <a:solidFill>
                  <a:srgbClr val="1B385E"/>
                </a:solidFill>
                <a:latin typeface="Helvetica Neue" pitchFamily="2" charset="0"/>
              </a:rPr>
              <a:t>If you check out and download an ebook in another app, it will be locked to that app. If you would like to read that ebook in the SimplyE app, return the item using the original app and borrow it again using SimplyE. Be aware that the ebook may be on hold for another patron, and you may have to wait for it to become available again.</a:t>
            </a:r>
          </a:p>
          <a:p>
            <a:pPr>
              <a:lnSpc>
                <a:spcPct val="100000"/>
              </a:lnSpc>
            </a:pPr>
            <a:endParaRPr lang="en-US" sz="1100" b="0" dirty="0">
              <a:solidFill>
                <a:srgbClr val="1B385E"/>
              </a:solidFill>
              <a:latin typeface="Helvetica Neue" pitchFamily="2" charset="0"/>
            </a:endParaRPr>
          </a:p>
          <a:p>
            <a:pPr>
              <a:lnSpc>
                <a:spcPct val="100000"/>
              </a:lnSpc>
            </a:pPr>
            <a:r>
              <a:rPr lang="en-US" sz="1200" dirty="0">
                <a:solidFill>
                  <a:srgbClr val="1B385E"/>
                </a:solidFill>
                <a:latin typeface="Helvetica Neue" pitchFamily="2" charset="0"/>
              </a:rPr>
              <a:t>How does the </a:t>
            </a:r>
            <a:r>
              <a:rPr lang="en-US" sz="1200" dirty="0" err="1">
                <a:solidFill>
                  <a:srgbClr val="1B385E"/>
                </a:solidFill>
                <a:latin typeface="Helvetica Neue" pitchFamily="2" charset="0"/>
              </a:rPr>
              <a:t>SimplyE</a:t>
            </a:r>
            <a:r>
              <a:rPr lang="en-US" sz="1200" dirty="0">
                <a:solidFill>
                  <a:srgbClr val="1B385E"/>
                </a:solidFill>
                <a:latin typeface="Helvetica Neue" pitchFamily="2" charset="0"/>
              </a:rPr>
              <a:t> app compare to the other app services?</a:t>
            </a:r>
          </a:p>
          <a:p>
            <a:pPr>
              <a:lnSpc>
                <a:spcPct val="100000"/>
              </a:lnSpc>
            </a:pPr>
            <a:r>
              <a:rPr lang="en-US" sz="1100" b="0" dirty="0">
                <a:solidFill>
                  <a:srgbClr val="1B385E"/>
                </a:solidFill>
                <a:latin typeface="Helvetica Neue" pitchFamily="2" charset="0"/>
              </a:rPr>
              <a:t>With SimplyE, you can search ebooks from the library’s collection, which includes those provided to libraries by other organizations like state libraries. You can also access the thousands of titles in the SimplyE Yours to Keep collection. SimplyE was designed by libraries for their communities so – unlike commercial reading apps – your usage is not tracked and your privacy is protected. When you choose </a:t>
            </a:r>
            <a:r>
              <a:rPr lang="en-US" sz="1100" b="0" dirty="0" err="1">
                <a:solidFill>
                  <a:srgbClr val="1B385E"/>
                </a:solidFill>
                <a:latin typeface="Helvetica Neue" pitchFamily="2" charset="0"/>
              </a:rPr>
              <a:t>SimplyE</a:t>
            </a:r>
            <a:r>
              <a:rPr lang="en-US" sz="1100" b="0" dirty="0">
                <a:solidFill>
                  <a:srgbClr val="1B385E"/>
                </a:solidFill>
                <a:latin typeface="Helvetica Neue" pitchFamily="2" charset="0"/>
              </a:rPr>
              <a:t>, you support public libraries and ensure equitable access to digital reading.</a:t>
            </a:r>
          </a:p>
          <a:p>
            <a:pPr>
              <a:lnSpc>
                <a:spcPct val="100000"/>
              </a:lnSpc>
            </a:pPr>
            <a:endParaRPr lang="en-US" sz="1100" b="0" dirty="0">
              <a:solidFill>
                <a:srgbClr val="1B385E"/>
              </a:solidFill>
              <a:latin typeface="Helvetica Neue" pitchFamily="2" charset="0"/>
            </a:endParaRPr>
          </a:p>
          <a:p>
            <a:pPr>
              <a:lnSpc>
                <a:spcPct val="100000"/>
              </a:lnSpc>
            </a:pPr>
            <a:endParaRPr lang="en-US" sz="1100" b="0" dirty="0">
              <a:solidFill>
                <a:srgbClr val="1B385E"/>
              </a:solidFill>
              <a:latin typeface="Helvetica Neue" pitchFamily="2" charset="0"/>
            </a:endParaRPr>
          </a:p>
        </p:txBody>
      </p:sp>
      <p:sp>
        <p:nvSpPr>
          <p:cNvPr id="3" name="Rectangle 2">
            <a:extLst>
              <a:ext uri="{FF2B5EF4-FFF2-40B4-BE49-F238E27FC236}">
                <a16:creationId xmlns:a16="http://schemas.microsoft.com/office/drawing/2014/main" id="{23A8C6CA-B3C3-4BFC-B87F-8B7C39086607}"/>
              </a:ext>
            </a:extLst>
          </p:cNvPr>
          <p:cNvSpPr/>
          <p:nvPr/>
        </p:nvSpPr>
        <p:spPr>
          <a:xfrm>
            <a:off x="975360" y="1383420"/>
            <a:ext cx="2641600" cy="335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rgbClr val="1B385E"/>
                </a:solidFill>
                <a:latin typeface="Helvetica Neue"/>
              </a:rPr>
              <a:t>Ebooks From Your Library To You</a:t>
            </a:r>
          </a:p>
        </p:txBody>
      </p:sp>
    </p:spTree>
    <p:extLst>
      <p:ext uri="{BB962C8B-B14F-4D97-AF65-F5344CB8AC3E}">
        <p14:creationId xmlns:p14="http://schemas.microsoft.com/office/powerpoint/2010/main" val="15092089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{76F5C325-96BA-1645-809E-284511A8F7E7}tf10001070</Template>
  <TotalTime>4365</TotalTime>
  <Words>1894</Words>
  <Application>Microsoft Office PowerPoint</Application>
  <PresentationFormat>Custom</PresentationFormat>
  <Paragraphs>114</Paragraphs>
  <Slides>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Arial</vt:lpstr>
      <vt:lpstr>Courier New</vt:lpstr>
      <vt:lpstr>Helvetica Neue</vt:lpstr>
      <vt:lpstr>Helvetica Neue Condensed</vt:lpstr>
      <vt:lpstr>Tahoma</vt:lpstr>
      <vt:lpstr>Wingdings</vt:lpstr>
      <vt:lpstr>Wood Type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Christine Peterson</cp:lastModifiedBy>
  <cp:revision>182</cp:revision>
  <cp:lastPrinted>2020-06-23T00:34:09Z</cp:lastPrinted>
  <dcterms:created xsi:type="dcterms:W3CDTF">2014-05-09T20:39:26Z</dcterms:created>
  <dcterms:modified xsi:type="dcterms:W3CDTF">2021-10-13T05:13:17Z</dcterms:modified>
</cp:coreProperties>
</file>