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"/>
  </p:notesMasterIdLst>
  <p:handoutMasterIdLst>
    <p:handoutMasterId r:id="rId5"/>
  </p:handoutMasterIdLst>
  <p:sldIdLst>
    <p:sldId id="258" r:id="rId2"/>
    <p:sldId id="259" r:id="rId3"/>
  </p:sldIdLst>
  <p:sldSz cx="7772400" cy="100584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385E"/>
    <a:srgbClr val="4A832D"/>
    <a:srgbClr val="579A35"/>
    <a:srgbClr val="57AC35"/>
    <a:srgbClr val="656263"/>
    <a:srgbClr val="CB4326"/>
    <a:srgbClr val="092937"/>
    <a:srgbClr val="153E51"/>
    <a:srgbClr val="639BB4"/>
    <a:srgbClr val="CE58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E869E4-F330-400B-B3B4-4DCEF83659E0}" v="6" dt="2021-10-11T15:34:01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9" autoAdjust="0"/>
    <p:restoredTop sz="96208" autoAdjust="0"/>
  </p:normalViewPr>
  <p:slideViewPr>
    <p:cSldViewPr snapToGrid="0">
      <p:cViewPr varScale="1">
        <p:scale>
          <a:sx n="60" d="100"/>
          <a:sy n="60" d="100"/>
        </p:scale>
        <p:origin x="2270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218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Peterson" userId="ed35dd95-7de5-477a-b1d1-e1009bf9fa5f" providerId="ADAL" clId="{C8E869E4-F330-400B-B3B4-4DCEF83659E0}"/>
    <pc:docChg chg="undo redo custSel modSld modMainMaster">
      <pc:chgData name="Christine Peterson" userId="ed35dd95-7de5-477a-b1d1-e1009bf9fa5f" providerId="ADAL" clId="{C8E869E4-F330-400B-B3B4-4DCEF83659E0}" dt="2021-10-13T04:41:43.948" v="178" actId="6549"/>
      <pc:docMkLst>
        <pc:docMk/>
      </pc:docMkLst>
      <pc:sldChg chg="modSp mod">
        <pc:chgData name="Christine Peterson" userId="ed35dd95-7de5-477a-b1d1-e1009bf9fa5f" providerId="ADAL" clId="{C8E869E4-F330-400B-B3B4-4DCEF83659E0}" dt="2021-10-13T04:41:43.948" v="178" actId="6549"/>
        <pc:sldMkLst>
          <pc:docMk/>
          <pc:sldMk cId="243354272" sldId="258"/>
        </pc:sldMkLst>
        <pc:spChg chg="mod">
          <ac:chgData name="Christine Peterson" userId="ed35dd95-7de5-477a-b1d1-e1009bf9fa5f" providerId="ADAL" clId="{C8E869E4-F330-400B-B3B4-4DCEF83659E0}" dt="2021-10-11T15:30:25.607" v="153" actId="948"/>
          <ac:spMkLst>
            <pc:docMk/>
            <pc:sldMk cId="243354272" sldId="258"/>
            <ac:spMk id="2" creationId="{231BE6A2-F98F-2A41-8CE3-0C438B4CFAB3}"/>
          </ac:spMkLst>
        </pc:spChg>
        <pc:spChg chg="mod">
          <ac:chgData name="Christine Peterson" userId="ed35dd95-7de5-477a-b1d1-e1009bf9fa5f" providerId="ADAL" clId="{C8E869E4-F330-400B-B3B4-4DCEF83659E0}" dt="2021-10-11T15:12:13.938" v="0" actId="207"/>
          <ac:spMkLst>
            <pc:docMk/>
            <pc:sldMk cId="243354272" sldId="258"/>
            <ac:spMk id="14" creationId="{A4753867-BD45-8540-8ABC-FAD49FCF74FE}"/>
          </ac:spMkLst>
        </pc:spChg>
        <pc:spChg chg="mod">
          <ac:chgData name="Christine Peterson" userId="ed35dd95-7de5-477a-b1d1-e1009bf9fa5f" providerId="ADAL" clId="{C8E869E4-F330-400B-B3B4-4DCEF83659E0}" dt="2021-10-11T15:12:23.572" v="1" actId="207"/>
          <ac:spMkLst>
            <pc:docMk/>
            <pc:sldMk cId="243354272" sldId="258"/>
            <ac:spMk id="23" creationId="{D7BB783C-6B40-374A-9809-FB62EF89A033}"/>
          </ac:spMkLst>
        </pc:spChg>
        <pc:spChg chg="mod">
          <ac:chgData name="Christine Peterson" userId="ed35dd95-7de5-477a-b1d1-e1009bf9fa5f" providerId="ADAL" clId="{C8E869E4-F330-400B-B3B4-4DCEF83659E0}" dt="2021-10-13T04:41:43.948" v="178" actId="6549"/>
          <ac:spMkLst>
            <pc:docMk/>
            <pc:sldMk cId="243354272" sldId="258"/>
            <ac:spMk id="24" creationId="{11F59F58-189B-7049-A632-0566AB30716F}"/>
          </ac:spMkLst>
        </pc:spChg>
      </pc:sldChg>
      <pc:sldChg chg="modSp mod">
        <pc:chgData name="Christine Peterson" userId="ed35dd95-7de5-477a-b1d1-e1009bf9fa5f" providerId="ADAL" clId="{C8E869E4-F330-400B-B3B4-4DCEF83659E0}" dt="2021-10-11T15:15:52.674" v="6" actId="207"/>
        <pc:sldMkLst>
          <pc:docMk/>
          <pc:sldMk cId="3121625017" sldId="259"/>
        </pc:sldMkLst>
        <pc:spChg chg="mod">
          <ac:chgData name="Christine Peterson" userId="ed35dd95-7de5-477a-b1d1-e1009bf9fa5f" providerId="ADAL" clId="{C8E869E4-F330-400B-B3B4-4DCEF83659E0}" dt="2021-10-11T15:15:52.674" v="6" actId="207"/>
          <ac:spMkLst>
            <pc:docMk/>
            <pc:sldMk cId="3121625017" sldId="259"/>
            <ac:spMk id="6" creationId="{BC7B5E92-7657-3743-B4EC-9C04B4A07389}"/>
          </ac:spMkLst>
        </pc:spChg>
        <pc:spChg chg="mod">
          <ac:chgData name="Christine Peterson" userId="ed35dd95-7de5-477a-b1d1-e1009bf9fa5f" providerId="ADAL" clId="{C8E869E4-F330-400B-B3B4-4DCEF83659E0}" dt="2021-10-11T15:15:15.240" v="5" actId="207"/>
          <ac:spMkLst>
            <pc:docMk/>
            <pc:sldMk cId="3121625017" sldId="259"/>
            <ac:spMk id="29" creationId="{D2D8FB6A-65C7-054A-9C18-4293BC75A62F}"/>
          </ac:spMkLst>
        </pc:spChg>
      </pc:sldChg>
      <pc:sldMasterChg chg="modSldLayout">
        <pc:chgData name="Christine Peterson" userId="ed35dd95-7de5-477a-b1d1-e1009bf9fa5f" providerId="ADAL" clId="{C8E869E4-F330-400B-B3B4-4DCEF83659E0}" dt="2021-10-11T15:34:01.009" v="173"/>
        <pc:sldMasterMkLst>
          <pc:docMk/>
          <pc:sldMasterMk cId="627891691" sldId="2147483673"/>
        </pc:sldMasterMkLst>
        <pc:sldLayoutChg chg="addSp delSp modSp mod">
          <pc:chgData name="Christine Peterson" userId="ed35dd95-7de5-477a-b1d1-e1009bf9fa5f" providerId="ADAL" clId="{C8E869E4-F330-400B-B3B4-4DCEF83659E0}" dt="2021-10-11T15:34:01.009" v="173"/>
          <pc:sldLayoutMkLst>
            <pc:docMk/>
            <pc:sldMasterMk cId="627891691" sldId="2147483673"/>
            <pc:sldLayoutMk cId="1199329601" sldId="2147483675"/>
          </pc:sldLayoutMkLst>
          <pc:spChg chg="add del mod">
            <ac:chgData name="Christine Peterson" userId="ed35dd95-7de5-477a-b1d1-e1009bf9fa5f" providerId="ADAL" clId="{C8E869E4-F330-400B-B3B4-4DCEF83659E0}" dt="2021-10-11T15:34:00.538" v="172" actId="478"/>
            <ac:spMkLst>
              <pc:docMk/>
              <pc:sldMasterMk cId="627891691" sldId="2147483673"/>
              <pc:sldLayoutMk cId="1199329601" sldId="2147483675"/>
              <ac:spMk id="10" creationId="{3260AF0C-459D-478E-A349-114B4BF6EA2E}"/>
            </ac:spMkLst>
          </pc:spChg>
          <pc:spChg chg="add mod">
            <ac:chgData name="Christine Peterson" userId="ed35dd95-7de5-477a-b1d1-e1009bf9fa5f" providerId="ADAL" clId="{C8E869E4-F330-400B-B3B4-4DCEF83659E0}" dt="2021-10-11T15:34:01.009" v="173"/>
            <ac:spMkLst>
              <pc:docMk/>
              <pc:sldMasterMk cId="627891691" sldId="2147483673"/>
              <pc:sldLayoutMk cId="1199329601" sldId="2147483675"/>
              <ac:spMk id="11" creationId="{110212F2-593B-40BE-A76D-56426F59FEFA}"/>
            </ac:spMkLst>
          </pc:spChg>
        </pc:sldLayoutChg>
        <pc:sldLayoutChg chg="addSp delSp modSp mod">
          <pc:chgData name="Christine Peterson" userId="ed35dd95-7de5-477a-b1d1-e1009bf9fa5f" providerId="ADAL" clId="{C8E869E4-F330-400B-B3B4-4DCEF83659E0}" dt="2021-10-11T15:33:56.579" v="171"/>
          <pc:sldLayoutMkLst>
            <pc:docMk/>
            <pc:sldMasterMk cId="627891691" sldId="2147483673"/>
            <pc:sldLayoutMk cId="4288120559" sldId="2147483677"/>
          </pc:sldLayoutMkLst>
          <pc:spChg chg="add del mod">
            <ac:chgData name="Christine Peterson" userId="ed35dd95-7de5-477a-b1d1-e1009bf9fa5f" providerId="ADAL" clId="{C8E869E4-F330-400B-B3B4-4DCEF83659E0}" dt="2021-10-11T15:33:56.010" v="170" actId="478"/>
            <ac:spMkLst>
              <pc:docMk/>
              <pc:sldMasterMk cId="627891691" sldId="2147483673"/>
              <pc:sldLayoutMk cId="4288120559" sldId="2147483677"/>
              <ac:spMk id="8" creationId="{995B2F7C-C635-4407-B6E8-F4866527B768}"/>
            </ac:spMkLst>
          </pc:spChg>
          <pc:spChg chg="add mod">
            <ac:chgData name="Christine Peterson" userId="ed35dd95-7de5-477a-b1d1-e1009bf9fa5f" providerId="ADAL" clId="{C8E869E4-F330-400B-B3B4-4DCEF83659E0}" dt="2021-10-11T15:33:56.579" v="171"/>
            <ac:spMkLst>
              <pc:docMk/>
              <pc:sldMasterMk cId="627891691" sldId="2147483673"/>
              <pc:sldLayoutMk cId="4288120559" sldId="2147483677"/>
              <ac:spMk id="9" creationId="{6481E441-0971-480D-AB1E-CAA2A4BDF3FF}"/>
            </ac:spMkLst>
          </pc:spChg>
        </pc:sldLayoutChg>
        <pc:sldLayoutChg chg="addSp delSp modSp mod">
          <pc:chgData name="Christine Peterson" userId="ed35dd95-7de5-477a-b1d1-e1009bf9fa5f" providerId="ADAL" clId="{C8E869E4-F330-400B-B3B4-4DCEF83659E0}" dt="2021-10-11T15:33:51.924" v="169"/>
          <pc:sldLayoutMkLst>
            <pc:docMk/>
            <pc:sldMasterMk cId="627891691" sldId="2147483673"/>
            <pc:sldLayoutMk cId="3470120311" sldId="2147483678"/>
          </pc:sldLayoutMkLst>
          <pc:spChg chg="add del mod">
            <ac:chgData name="Christine Peterson" userId="ed35dd95-7de5-477a-b1d1-e1009bf9fa5f" providerId="ADAL" clId="{C8E869E4-F330-400B-B3B4-4DCEF83659E0}" dt="2021-10-11T15:33:51.410" v="168" actId="478"/>
            <ac:spMkLst>
              <pc:docMk/>
              <pc:sldMasterMk cId="627891691" sldId="2147483673"/>
              <pc:sldLayoutMk cId="3470120311" sldId="2147483678"/>
              <ac:spMk id="11" creationId="{846779EA-3AD5-4D35-BF27-B43CB0A921A2}"/>
            </ac:spMkLst>
          </pc:spChg>
          <pc:spChg chg="add mod">
            <ac:chgData name="Christine Peterson" userId="ed35dd95-7de5-477a-b1d1-e1009bf9fa5f" providerId="ADAL" clId="{C8E869E4-F330-400B-B3B4-4DCEF83659E0}" dt="2021-10-11T15:33:51.924" v="169"/>
            <ac:spMkLst>
              <pc:docMk/>
              <pc:sldMasterMk cId="627891691" sldId="2147483673"/>
              <pc:sldLayoutMk cId="3470120311" sldId="2147483678"/>
              <ac:spMk id="12" creationId="{4B5DFD76-0D93-471C-8602-0942A14BA786}"/>
            </ac:spMkLst>
          </pc:spChg>
        </pc:sldLayoutChg>
        <pc:sldLayoutChg chg="addSp modSp mod">
          <pc:chgData name="Christine Peterson" userId="ed35dd95-7de5-477a-b1d1-e1009bf9fa5f" providerId="ADAL" clId="{C8E869E4-F330-400B-B3B4-4DCEF83659E0}" dt="2021-10-11T15:33:43.436" v="167" actId="20577"/>
          <pc:sldLayoutMkLst>
            <pc:docMk/>
            <pc:sldMasterMk cId="627891691" sldId="2147483673"/>
            <pc:sldLayoutMk cId="108308401" sldId="2147483679"/>
          </pc:sldLayoutMkLst>
          <pc:spChg chg="add mod ord">
            <ac:chgData name="Christine Peterson" userId="ed35dd95-7de5-477a-b1d1-e1009bf9fa5f" providerId="ADAL" clId="{C8E869E4-F330-400B-B3B4-4DCEF83659E0}" dt="2021-10-11T15:33:43.436" v="167" actId="20577"/>
            <ac:spMkLst>
              <pc:docMk/>
              <pc:sldMasterMk cId="627891691" sldId="2147483673"/>
              <pc:sldLayoutMk cId="108308401" sldId="2147483679"/>
              <ac:spMk id="2" creationId="{98B9E725-3A0E-4E57-AFFD-782C7C2860A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C79B231-27C6-409E-9BD0-16F46D21E7F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10EDD67-FA6F-4C1C-97AD-73BAAEDDF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8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434ABC76-AA8A-451D-8F20-A363DAECEA5C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73163"/>
            <a:ext cx="2447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FB430E9F-1CC5-4749-8204-080ECB07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430E9F-1CC5-4749-8204-080ECB070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07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430E9F-1CC5-4749-8204-080ECB070F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26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93513" y="9200085"/>
            <a:ext cx="2086889" cy="5355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Neue" pitchFamily="2" charset="0"/>
              </a:defRPr>
            </a:lvl1pPr>
          </a:lstStyle>
          <a:p>
            <a:fld id="{B15D3D48-5C63-4CD0-B9D2-B4D2F496D790}" type="datetimeFigureOut">
              <a:rPr lang="en-US" smtClean="0"/>
              <a:pPr/>
              <a:t>10/12/2021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2930" y="9200085"/>
            <a:ext cx="4033876" cy="5355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Neue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10844" y="9200085"/>
            <a:ext cx="408051" cy="5355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0212F2-593B-40BE-A76D-56426F59FEFA}"/>
              </a:ext>
            </a:extLst>
          </p:cNvPr>
          <p:cNvSpPr/>
          <p:nvPr userDrawn="1"/>
        </p:nvSpPr>
        <p:spPr>
          <a:xfrm>
            <a:off x="975360" y="1383420"/>
            <a:ext cx="2641600" cy="421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rgbClr val="1B385E"/>
                </a:solidFill>
                <a:latin typeface="Helvetica Neue"/>
              </a:rPr>
              <a:t>Ebooks From Your Library To You</a:t>
            </a:r>
          </a:p>
        </p:txBody>
      </p:sp>
    </p:spTree>
    <p:extLst>
      <p:ext uri="{BB962C8B-B14F-4D97-AF65-F5344CB8AC3E}">
        <p14:creationId xmlns:p14="http://schemas.microsoft.com/office/powerpoint/2010/main" val="119932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B385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3218688"/>
            <a:ext cx="3108960" cy="5833872"/>
          </a:xfrm>
        </p:spPr>
        <p:txBody>
          <a:bodyPr/>
          <a:lstStyle>
            <a:lvl1pPr>
              <a:defRPr sz="1700">
                <a:solidFill>
                  <a:srgbClr val="1B385E"/>
                </a:solidFill>
              </a:defRPr>
            </a:lvl1pPr>
            <a:lvl2pPr>
              <a:defRPr sz="1530">
                <a:solidFill>
                  <a:srgbClr val="1B385E"/>
                </a:solidFill>
              </a:defRPr>
            </a:lvl2pPr>
            <a:lvl3pPr>
              <a:defRPr sz="1360">
                <a:solidFill>
                  <a:srgbClr val="1B385E"/>
                </a:solidFill>
              </a:defRPr>
            </a:lvl3pPr>
            <a:lvl4pPr>
              <a:defRPr sz="1360">
                <a:solidFill>
                  <a:srgbClr val="1B385E"/>
                </a:solidFill>
              </a:defRPr>
            </a:lvl4pPr>
            <a:lvl5pPr>
              <a:defRPr sz="1360">
                <a:solidFill>
                  <a:srgbClr val="1B385E"/>
                </a:solidFill>
              </a:defRPr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3385" y="3218688"/>
            <a:ext cx="3108960" cy="583387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93513" y="9200085"/>
            <a:ext cx="2086889" cy="535517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B15D3D48-5C63-4CD0-B9D2-B4D2F496D790}" type="datetimeFigureOut">
              <a:rPr lang="en-US" smtClean="0"/>
              <a:pPr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2930" y="9200085"/>
            <a:ext cx="4033876" cy="53551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10844" y="9200085"/>
            <a:ext cx="408051" cy="53551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81E441-0971-480D-AB1E-CAA2A4BDF3FF}"/>
              </a:ext>
            </a:extLst>
          </p:cNvPr>
          <p:cNvSpPr/>
          <p:nvPr userDrawn="1"/>
        </p:nvSpPr>
        <p:spPr>
          <a:xfrm>
            <a:off x="975360" y="1383420"/>
            <a:ext cx="2641600" cy="421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rgbClr val="1B385E"/>
                </a:solidFill>
                <a:latin typeface="Helvetica Neue"/>
              </a:rPr>
              <a:t>Ebooks From Your Library To You</a:t>
            </a:r>
          </a:p>
        </p:txBody>
      </p:sp>
    </p:spTree>
    <p:extLst>
      <p:ext uri="{BB962C8B-B14F-4D97-AF65-F5344CB8AC3E}">
        <p14:creationId xmlns:p14="http://schemas.microsoft.com/office/powerpoint/2010/main" val="428812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2930" y="3004109"/>
            <a:ext cx="3108960" cy="938784"/>
          </a:xfrm>
        </p:spPr>
        <p:txBody>
          <a:bodyPr anchor="ctr">
            <a:norm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930" y="4023360"/>
            <a:ext cx="3108960" cy="482803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97674" y="3004109"/>
            <a:ext cx="3108960" cy="938784"/>
          </a:xfrm>
        </p:spPr>
        <p:txBody>
          <a:bodyPr anchor="ctr">
            <a:norm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97674" y="4023360"/>
            <a:ext cx="3108960" cy="482803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93513" y="9200085"/>
            <a:ext cx="2086889" cy="53551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B15D3D48-5C63-4CD0-B9D2-B4D2F496D790}" type="datetimeFigureOut">
              <a:rPr lang="en-US" smtClean="0"/>
              <a:pPr/>
              <a:t>10/12/2021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2930" y="9200085"/>
            <a:ext cx="4033876" cy="53551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10844" y="9200085"/>
            <a:ext cx="408051" cy="53551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5DFD76-0D93-471C-8602-0942A14BA786}"/>
              </a:ext>
            </a:extLst>
          </p:cNvPr>
          <p:cNvSpPr/>
          <p:nvPr userDrawn="1"/>
        </p:nvSpPr>
        <p:spPr>
          <a:xfrm>
            <a:off x="975360" y="1383420"/>
            <a:ext cx="2641600" cy="421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rgbClr val="1B385E"/>
                </a:solidFill>
                <a:latin typeface="Helvetica Neue"/>
              </a:rPr>
              <a:t>Ebooks From Your Library To You</a:t>
            </a:r>
          </a:p>
        </p:txBody>
      </p:sp>
    </p:spTree>
    <p:extLst>
      <p:ext uri="{BB962C8B-B14F-4D97-AF65-F5344CB8AC3E}">
        <p14:creationId xmlns:p14="http://schemas.microsoft.com/office/powerpoint/2010/main" val="347012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B9E725-3A0E-4E57-AFFD-782C7C2860AD}"/>
              </a:ext>
            </a:extLst>
          </p:cNvPr>
          <p:cNvSpPr/>
          <p:nvPr userDrawn="1"/>
        </p:nvSpPr>
        <p:spPr>
          <a:xfrm>
            <a:off x="975360" y="1383420"/>
            <a:ext cx="2641600" cy="421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rgbClr val="1B385E"/>
                </a:solidFill>
                <a:latin typeface="Helvetica Neue"/>
              </a:rPr>
              <a:t>Ebooks From Your Library To You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5378" y="9200085"/>
            <a:ext cx="573518" cy="53551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45E6CBC-EB90-A842-A818-468AEF8A6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951" y="2389512"/>
            <a:ext cx="3036324" cy="381829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BB8D4DF-24DD-1D4D-AC04-323EE88BB86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1526441" y="3613831"/>
            <a:ext cx="5684403" cy="1364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7BE3D46-2710-C34C-9DD1-E02FADD3B1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5182" y="2932727"/>
            <a:ext cx="5935662" cy="381829"/>
          </a:xfrm>
        </p:spPr>
        <p:txBody>
          <a:bodyPr>
            <a:noAutofit/>
          </a:bodyPr>
          <a:lstStyle>
            <a:lvl1pPr marL="0" indent="0" algn="l">
              <a:buNone/>
              <a:defRPr b="1"/>
            </a:lvl1pPr>
            <a:lvl2pPr marL="233172" indent="0" algn="l">
              <a:buNone/>
              <a:defRPr/>
            </a:lvl2pPr>
            <a:lvl3pPr marL="466344" indent="0" algn="l">
              <a:buNone/>
              <a:defRPr/>
            </a:lvl3pPr>
            <a:lvl4pPr marL="699516" indent="0" algn="l">
              <a:buNone/>
              <a:defRPr/>
            </a:lvl4pPr>
            <a:lvl5pPr marL="932688" indent="0" algn="l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82E84B9-3CE9-EA48-8C9B-CCF1B5FA5E0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5182" y="3336777"/>
            <a:ext cx="5935662" cy="277054"/>
          </a:xfrm>
        </p:spPr>
        <p:txBody>
          <a:bodyPr>
            <a:noAutofit/>
          </a:bodyPr>
          <a:lstStyle>
            <a:lvl1pPr marL="0" indent="0">
              <a:buNone/>
              <a:defRPr sz="1100"/>
            </a:lvl1pPr>
            <a:lvl2pPr marL="233172" indent="0">
              <a:buNone/>
              <a:defRPr sz="1100"/>
            </a:lvl2pPr>
            <a:lvl3pPr marL="466344" indent="0">
              <a:buNone/>
              <a:defRPr sz="1100"/>
            </a:lvl3pPr>
            <a:lvl4pPr marL="699516" indent="0">
              <a:buNone/>
              <a:defRPr sz="1100"/>
            </a:lvl4pPr>
            <a:lvl5pPr marL="932688" indent="0"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9DFB330-44EA-1A4F-AE4F-288EC1DE87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27175" y="5307013"/>
            <a:ext cx="5683250" cy="1887537"/>
          </a:xfrm>
        </p:spPr>
        <p:txBody>
          <a:bodyPr>
            <a:noAutofit/>
          </a:bodyPr>
          <a:lstStyle>
            <a:lvl1pPr marL="228600" indent="-228600">
              <a:buSzPct val="125000"/>
              <a:buFont typeface="+mj-lt"/>
              <a:buAutoNum type="arabicPeriod"/>
              <a:defRPr/>
            </a:lvl1pPr>
            <a:lvl2pPr marL="461772" indent="-228600">
              <a:buSzPct val="125000"/>
              <a:buFont typeface="+mj-lt"/>
              <a:buAutoNum type="arabicPeriod"/>
              <a:defRPr/>
            </a:lvl2pPr>
            <a:lvl3pPr marL="694944" indent="-228600">
              <a:buSzPct val="125000"/>
              <a:buFont typeface="+mj-lt"/>
              <a:buAutoNum type="arabicPeriod"/>
              <a:defRPr/>
            </a:lvl3pPr>
            <a:lvl4pPr marL="928116" indent="-228600">
              <a:buSzPct val="125000"/>
              <a:buFont typeface="+mj-lt"/>
              <a:buAutoNum type="arabicPeriod"/>
              <a:defRPr/>
            </a:lvl4pPr>
            <a:lvl5pPr marL="1161288" indent="-228600">
              <a:buSzPct val="125000"/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30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951" y="1948856"/>
            <a:ext cx="6184259" cy="3818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951" y="2798783"/>
            <a:ext cx="6079328" cy="5941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1A53-018E-2A4E-8B92-602039B7C34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895" y="571048"/>
            <a:ext cx="3031490" cy="8623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0D6506-2AAD-E04B-9AD9-EB8A9EEA64FF}"/>
              </a:ext>
            </a:extLst>
          </p:cNvPr>
          <p:cNvSpPr txBox="1"/>
          <p:nvPr userDrawn="1"/>
        </p:nvSpPr>
        <p:spPr>
          <a:xfrm>
            <a:off x="1115951" y="1318455"/>
            <a:ext cx="293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656263"/>
                </a:solidFill>
                <a:latin typeface="Helvetica Neue" pitchFamily="2" charset="0"/>
              </a:rPr>
              <a:t>The Library E-Reader App</a:t>
            </a:r>
          </a:p>
        </p:txBody>
      </p:sp>
    </p:spTree>
    <p:extLst>
      <p:ext uri="{BB962C8B-B14F-4D97-AF65-F5344CB8AC3E}">
        <p14:creationId xmlns:p14="http://schemas.microsoft.com/office/powerpoint/2010/main" val="62789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8" r:id="rId3"/>
    <p:sldLayoutId id="2147483679" r:id="rId4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rgbClr val="1B385E"/>
          </a:solidFill>
          <a:latin typeface="Helvetica Neue" pitchFamily="2" charset="0"/>
          <a:ea typeface="+mj-ea"/>
          <a:cs typeface="+mj-cs"/>
        </a:defRPr>
      </a:lvl1pPr>
    </p:titleStyle>
    <p:bodyStyle>
      <a:lvl1pPr marL="155448" indent="-155448" algn="l" defTabSz="777240" rtl="0" eaLnBrk="1" latinLnBrk="0" hangingPunct="1">
        <a:lnSpc>
          <a:spcPct val="90000"/>
        </a:lnSpc>
        <a:spcBef>
          <a:spcPts val="1020"/>
        </a:spcBef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1pPr>
      <a:lvl2pPr marL="388620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2pPr>
      <a:lvl3pPr marL="621792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3pPr>
      <a:lvl4pPr marL="854964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4pPr>
      <a:lvl5pPr marL="1088136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5pPr>
      <a:lvl6pPr marL="1360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6pPr>
      <a:lvl7pPr marL="1615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7pPr>
      <a:lvl8pPr marL="1870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8pPr>
      <a:lvl9pPr marL="2125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11F59F58-189B-7049-A632-0566AB30716F}"/>
              </a:ext>
            </a:extLst>
          </p:cNvPr>
          <p:cNvSpPr/>
          <p:nvPr/>
        </p:nvSpPr>
        <p:spPr>
          <a:xfrm>
            <a:off x="548640" y="5066149"/>
            <a:ext cx="6853487" cy="439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777240">
              <a:lnSpc>
                <a:spcPct val="90000"/>
              </a:lnSpc>
              <a:spcBef>
                <a:spcPts val="420"/>
              </a:spcBef>
              <a:buClr>
                <a:srgbClr val="1B385E"/>
              </a:buClr>
              <a:buSzPct val="100000"/>
              <a:buFont typeface="Wingdings" pitchFamily="2" charset="2"/>
              <a:buChar char="§"/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Demonstrate the benefits of </a:t>
            </a:r>
            <a:r>
              <a:rPr lang="en-US" sz="1100" b="1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. It’s helpful to reinforce the value of SimplyE before we communicate how to use the app or promote the ebooks that are available. This helps patrons build a sense of curiosity and excitement about what the app can offer them.</a:t>
            </a:r>
          </a:p>
          <a:p>
            <a:pPr marL="171450" indent="-171450" defTabSz="777240">
              <a:lnSpc>
                <a:spcPct val="90000"/>
              </a:lnSpc>
              <a:spcBef>
                <a:spcPts val="420"/>
              </a:spcBef>
              <a:buClr>
                <a:srgbClr val="1B385E"/>
              </a:buClr>
              <a:buSzPct val="100000"/>
              <a:buFont typeface="Wingdings" pitchFamily="2" charset="2"/>
              <a:buChar char="§"/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Brand your library’s social media accounts and website 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with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graphics and identify your library as part of a nationwide digital library platform. We have supplied web and social graphics for your use. If you don’t already have one, consider adding a page on your web site dedicated to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.</a:t>
            </a:r>
          </a:p>
          <a:p>
            <a:pPr marL="171450" indent="-171450" defTabSz="777240">
              <a:lnSpc>
                <a:spcPct val="90000"/>
              </a:lnSpc>
              <a:spcBef>
                <a:spcPts val="420"/>
              </a:spcBef>
              <a:buClr>
                <a:srgbClr val="1B385E"/>
              </a:buClr>
              <a:buSzPct val="100000"/>
              <a:buFont typeface="Wingdings" pitchFamily="2" charset="2"/>
              <a:buChar char="§"/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Consider incorporating these Key Messages into your communications:</a:t>
            </a:r>
            <a:endParaRPr lang="en-US" sz="1100" b="1" i="1" dirty="0">
              <a:solidFill>
                <a:srgbClr val="1B385E"/>
              </a:solidFill>
              <a:latin typeface="Helvetica Neue" pitchFamily="2" charset="0"/>
            </a:endParaRP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SimplyE is the reading app that makes it easy to browse, borrow, and read and listen to ebooks or digital audiobooks in our library’s collection on your mobile device. 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Created by a partnership of libraries across the country, led by The New York Public Library, SimplyE gives you access to a nationwide ebook and digital audiobook library lending program.</a:t>
            </a: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b="1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 is easy to learn, navigate, and use. 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In a few steps, you can download the app and start reading.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works on Apple and Android phones and tablets. Most books are available immediately without having to wait, and there are no late fees! </a:t>
            </a: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SimplyE gives you access to thousands of new ebooks, audiobooks, and classics.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It’s easy to find what you want to read, whether you’re browsing our collection or searching for a specific title.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will recommend titles you might like based on your choices. There’s no need to download multiple apps – with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, </a:t>
            </a:r>
            <a:r>
              <a:rPr lang="en-US" sz="1100">
                <a:solidFill>
                  <a:srgbClr val="1B385E"/>
                </a:solidFill>
                <a:latin typeface="Helvetica Neue" pitchFamily="2" charset="0"/>
              </a:rPr>
              <a:t>your ebooks 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are in one place.</a:t>
            </a: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b="1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 is accessible for everyone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.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is created with assistive technology, accessible for those with visual impairments or reading difficulties. You can adjust the text font, size, and color. Need help getting or using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? Your library is here to guide you! </a:t>
            </a: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b="1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 protects your privacy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.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was designed by libraries for libraries, so your privacy is very important. Unlike commercial reading apps, your usage is not tracked. When you choose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, you support public libraries and ensure equitable access to digital reading. </a:t>
            </a:r>
            <a:endParaRPr lang="en-US" sz="1800" dirty="0">
              <a:solidFill>
                <a:srgbClr val="1B385E"/>
              </a:solidFill>
              <a:latin typeface="Helvetica Neue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1BE6A2-F98F-2A41-8CE3-0C438B4CF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1759988"/>
            <a:ext cx="6184259" cy="381829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 err="1"/>
              <a:t>SimplyE</a:t>
            </a:r>
            <a:r>
              <a:rPr lang="en-US" dirty="0"/>
              <a:t> Communication Toolkit for Libraries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4753867-BD45-8540-8ABC-FAD49FCF74FE}"/>
              </a:ext>
            </a:extLst>
          </p:cNvPr>
          <p:cNvSpPr txBox="1">
            <a:spLocks/>
          </p:cNvSpPr>
          <p:nvPr/>
        </p:nvSpPr>
        <p:spPr>
          <a:xfrm>
            <a:off x="548640" y="2183664"/>
            <a:ext cx="4857417" cy="23275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777240" rtl="0" eaLnBrk="1" latinLnBrk="0" hangingPunct="1">
              <a:lnSpc>
                <a:spcPct val="90000"/>
              </a:lnSpc>
              <a:spcBef>
                <a:spcPts val="1020"/>
              </a:spcBef>
              <a:buClr>
                <a:srgbClr val="57AC35"/>
              </a:buClr>
              <a:buSzPct val="100000"/>
              <a:buFont typeface="Wingdings" pitchFamily="2" charset="2"/>
              <a:buNone/>
              <a:defRPr sz="1400" b="1" kern="1200" baseline="0">
                <a:solidFill>
                  <a:srgbClr val="57AC35"/>
                </a:solidFill>
                <a:latin typeface="Helvetica Neue" pitchFamily="2" charset="0"/>
                <a:ea typeface="+mn-ea"/>
                <a:cs typeface="+mn-cs"/>
              </a:defRPr>
            </a:lvl1pPr>
            <a:lvl2pPr marL="38862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70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2pPr>
            <a:lvl3pPr marL="77724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53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3pPr>
            <a:lvl4pPr marL="116586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36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4pPr>
            <a:lvl5pPr marL="155448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36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5pPr>
            <a:lvl6pPr marL="194310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A832D"/>
                </a:solidFill>
              </a:rPr>
              <a:t>PREPARATION: </a:t>
            </a:r>
            <a:r>
              <a:rPr lang="en-US" b="0" dirty="0">
                <a:solidFill>
                  <a:srgbClr val="4A832D"/>
                </a:solidFill>
              </a:rPr>
              <a:t>Before you start promoting </a:t>
            </a:r>
            <a:r>
              <a:rPr lang="en-US" b="0" dirty="0" err="1">
                <a:solidFill>
                  <a:srgbClr val="4A832D"/>
                </a:solidFill>
              </a:rPr>
              <a:t>SimplyE</a:t>
            </a:r>
            <a:endParaRPr lang="en-US" b="0" dirty="0">
              <a:solidFill>
                <a:srgbClr val="4A832D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54DAE6-0F1C-5843-B6F9-26BB318146C1}"/>
              </a:ext>
            </a:extLst>
          </p:cNvPr>
          <p:cNvSpPr/>
          <p:nvPr/>
        </p:nvSpPr>
        <p:spPr>
          <a:xfrm>
            <a:off x="548640" y="2470424"/>
            <a:ext cx="6853487" cy="2059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777240">
              <a:lnSpc>
                <a:spcPct val="90000"/>
              </a:lnSpc>
              <a:spcBef>
                <a:spcPts val="420"/>
              </a:spcBef>
              <a:buClr>
                <a:srgbClr val="1B385E"/>
              </a:buClr>
              <a:buSzPct val="100000"/>
              <a:buFont typeface="Wingdings" pitchFamily="2" charset="2"/>
              <a:buChar char="§"/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Update your profiles across all your social media platforms</a:t>
            </a:r>
            <a:r>
              <a:rPr lang="en-US" sz="1100" b="1" i="1" dirty="0">
                <a:solidFill>
                  <a:srgbClr val="1B385E"/>
                </a:solidFill>
                <a:latin typeface="Helvetica Neue" pitchFamily="2" charset="0"/>
              </a:rPr>
              <a:t> </a:t>
            </a: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Brand your library’s social media accounts with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graphics and identify your library as part of a nationwide digital library platform. </a:t>
            </a: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You can use the supplied social and web graphics.</a:t>
            </a:r>
          </a:p>
          <a:p>
            <a:pPr marL="171450" indent="-171450" defTabSz="777240">
              <a:lnSpc>
                <a:spcPct val="90000"/>
              </a:lnSpc>
              <a:spcBef>
                <a:spcPts val="420"/>
              </a:spcBef>
              <a:buClr>
                <a:srgbClr val="1B385E"/>
              </a:buClr>
              <a:buSzPct val="100000"/>
              <a:buFont typeface="Wingdings" pitchFamily="2" charset="2"/>
              <a:buChar char="§"/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Create a </a:t>
            </a:r>
            <a:r>
              <a:rPr lang="en-US" sz="1100" b="1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 landing page on your website 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</a:t>
            </a: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If you don’t already have one, create a landing page on your website that introduces your plans for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and the various ways patrons can benefit. You will want to include links to download the app on both the App Store and the Google Play Store.</a:t>
            </a: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Link to this landing page in all your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social posts and communication efforts.</a:t>
            </a:r>
          </a:p>
          <a:p>
            <a:pPr marL="404622" lvl="1" indent="-171450" defTabSz="777240">
              <a:spcBef>
                <a:spcPts val="420"/>
              </a:spcBef>
              <a:buClr>
                <a:srgbClr val="1B385E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You can use the supplied social and web graphics.</a:t>
            </a:r>
            <a:endParaRPr lang="en-US" sz="1800" dirty="0">
              <a:solidFill>
                <a:srgbClr val="1B385E"/>
              </a:solidFill>
              <a:latin typeface="Helvetica Neue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84F126-76AD-1E41-8F58-467B8D1B7E2D}"/>
              </a:ext>
            </a:extLst>
          </p:cNvPr>
          <p:cNvSpPr/>
          <p:nvPr/>
        </p:nvSpPr>
        <p:spPr>
          <a:xfrm>
            <a:off x="4491309" y="4399351"/>
            <a:ext cx="29659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4622" lvl="1" indent="-171450" defTabSz="777240">
              <a:spcBef>
                <a:spcPts val="420"/>
              </a:spcBef>
              <a:buClr>
                <a:srgbClr val="57AC35"/>
              </a:buClr>
              <a:buSzPct val="100000"/>
              <a:buFont typeface="Courier New" panose="02070309020205020404" pitchFamily="49" charset="0"/>
              <a:buChar char="o"/>
            </a:pPr>
            <a:endParaRPr lang="en-US" sz="1100" dirty="0">
              <a:solidFill>
                <a:srgbClr val="1B385E"/>
              </a:solidFill>
              <a:latin typeface="Helvetica Neue" pitchFamily="2" charset="0"/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D7BB783C-6B40-374A-9809-FB62EF89A033}"/>
              </a:ext>
            </a:extLst>
          </p:cNvPr>
          <p:cNvSpPr txBox="1">
            <a:spLocks/>
          </p:cNvSpPr>
          <p:nvPr/>
        </p:nvSpPr>
        <p:spPr>
          <a:xfrm>
            <a:off x="548640" y="4586934"/>
            <a:ext cx="6970624" cy="3818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777240" rtl="0" eaLnBrk="1" latinLnBrk="0" hangingPunct="1">
              <a:lnSpc>
                <a:spcPct val="90000"/>
              </a:lnSpc>
              <a:spcBef>
                <a:spcPts val="1020"/>
              </a:spcBef>
              <a:buClr>
                <a:srgbClr val="57AC35"/>
              </a:buClr>
              <a:buSzPct val="100000"/>
              <a:buFont typeface="Wingdings" pitchFamily="2" charset="2"/>
              <a:buNone/>
              <a:defRPr sz="1400" b="1" kern="1200" baseline="0">
                <a:solidFill>
                  <a:srgbClr val="57AC35"/>
                </a:solidFill>
                <a:latin typeface="Helvetica Neue" pitchFamily="2" charset="0"/>
                <a:ea typeface="+mn-ea"/>
                <a:cs typeface="+mn-cs"/>
              </a:defRPr>
            </a:lvl1pPr>
            <a:lvl2pPr marL="38862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70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2pPr>
            <a:lvl3pPr marL="77724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53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3pPr>
            <a:lvl4pPr marL="116586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36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4pPr>
            <a:lvl5pPr marL="155448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36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5pPr>
            <a:lvl6pPr marL="194310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A832D"/>
                </a:solidFill>
              </a:rPr>
              <a:t>STRATEGY: </a:t>
            </a:r>
            <a:r>
              <a:rPr lang="en-US" b="0" dirty="0">
                <a:solidFill>
                  <a:srgbClr val="4A832D"/>
                </a:solidFill>
              </a:rPr>
              <a:t>Provide inspiration and support for your community as they download and explore with </a:t>
            </a:r>
            <a:r>
              <a:rPr lang="en-US" b="0" dirty="0" err="1">
                <a:solidFill>
                  <a:srgbClr val="4A832D"/>
                </a:solidFill>
              </a:rPr>
              <a:t>SimplyE</a:t>
            </a:r>
            <a:r>
              <a:rPr lang="en-US" b="0" dirty="0">
                <a:solidFill>
                  <a:srgbClr val="4A832D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35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AE064F7-EAEA-9941-BFC1-ECCD3619F607}"/>
              </a:ext>
            </a:extLst>
          </p:cNvPr>
          <p:cNvSpPr/>
          <p:nvPr/>
        </p:nvSpPr>
        <p:spPr>
          <a:xfrm>
            <a:off x="544329" y="1836569"/>
            <a:ext cx="65420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Clr>
                <a:srgbClr val="1B385E"/>
              </a:buClr>
              <a:buFont typeface="Wingdings" pitchFamily="2" charset="2"/>
              <a:buChar char="§"/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Consider creating training events, 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where patrons can learn as a group, or 1:1. Our patron documentation materials include a webinar that you can use to guide users through app download and discovery. </a:t>
            </a:r>
          </a:p>
          <a:p>
            <a:pPr marL="171450" indent="-171450">
              <a:buClr>
                <a:srgbClr val="1B385E"/>
              </a:buClr>
              <a:buFont typeface="Wingdings" pitchFamily="2" charset="2"/>
              <a:buChar char="§"/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Create a cadre of experts. 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Are your library staff and active volunteers skilled at using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? Celebrate the experts in your local community by highlighting these super users and let them share their tips for usage or book discovery in your communications.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D2D8FB6A-65C7-054A-9C18-4293BC75A62F}"/>
              </a:ext>
            </a:extLst>
          </p:cNvPr>
          <p:cNvSpPr txBox="1">
            <a:spLocks/>
          </p:cNvSpPr>
          <p:nvPr/>
        </p:nvSpPr>
        <p:spPr>
          <a:xfrm>
            <a:off x="544329" y="3127104"/>
            <a:ext cx="6723519" cy="3818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777240" rtl="0" eaLnBrk="1" latinLnBrk="0" hangingPunct="1">
              <a:lnSpc>
                <a:spcPct val="90000"/>
              </a:lnSpc>
              <a:spcBef>
                <a:spcPts val="1020"/>
              </a:spcBef>
              <a:buClr>
                <a:srgbClr val="57AC35"/>
              </a:buClr>
              <a:buSzPct val="100000"/>
              <a:buFont typeface="Wingdings" pitchFamily="2" charset="2"/>
              <a:buNone/>
              <a:defRPr sz="1400" b="1" kern="1200" baseline="0">
                <a:solidFill>
                  <a:srgbClr val="57AC35"/>
                </a:solidFill>
                <a:latin typeface="Helvetica Neue" pitchFamily="2" charset="0"/>
                <a:ea typeface="+mn-ea"/>
                <a:cs typeface="+mn-cs"/>
              </a:defRPr>
            </a:lvl1pPr>
            <a:lvl2pPr marL="38862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70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2pPr>
            <a:lvl3pPr marL="77724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53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3pPr>
            <a:lvl4pPr marL="116586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36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4pPr>
            <a:lvl5pPr marL="155448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rgbClr val="57AC35"/>
              </a:buClr>
              <a:buSzPct val="100000"/>
              <a:buFont typeface="Wingdings" pitchFamily="2" charset="2"/>
              <a:buNone/>
              <a:defRPr sz="1360" b="1" kern="1200" baseline="0">
                <a:solidFill>
                  <a:srgbClr val="1B385E"/>
                </a:solidFill>
                <a:latin typeface="Helvetica Neue" pitchFamily="2" charset="0"/>
                <a:ea typeface="+mn-ea"/>
                <a:cs typeface="+mn-cs"/>
              </a:defRPr>
            </a:lvl5pPr>
            <a:lvl6pPr marL="194310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3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A832D"/>
                </a:solidFill>
              </a:rPr>
              <a:t>SOCIAL MEDIA CONTENT: Sample posts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2CB3430-DFAA-AB48-8669-0F1A790F18EF}"/>
              </a:ext>
            </a:extLst>
          </p:cNvPr>
          <p:cNvSpPr/>
          <p:nvPr/>
        </p:nvSpPr>
        <p:spPr>
          <a:xfrm>
            <a:off x="544329" y="3392449"/>
            <a:ext cx="654204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57AC35"/>
              </a:buClr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(Twitter posts can not exceed 280 characters)</a:t>
            </a:r>
          </a:p>
          <a:p>
            <a:pPr lvl="0">
              <a:buClr>
                <a:srgbClr val="57AC35"/>
              </a:buClr>
            </a:pPr>
            <a:r>
              <a:rPr lang="en-US" sz="1100" b="1" dirty="0">
                <a:solidFill>
                  <a:srgbClr val="1B385E"/>
                </a:solidFill>
                <a:latin typeface="Helvetica Neue" pitchFamily="2" charset="0"/>
              </a:rPr>
              <a:t> </a:t>
            </a:r>
          </a:p>
          <a:p>
            <a:pPr lvl="0">
              <a:buClr>
                <a:srgbClr val="57AC35"/>
              </a:buClr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You can now borrow thousands of e-books and audiobooks through the </a:t>
            </a:r>
            <a:r>
              <a:rPr lang="en-US" sz="1100" dirty="0">
                <a:solidFill>
                  <a:srgbClr val="1B385E"/>
                </a:solidFill>
                <a:highlight>
                  <a:srgbClr val="FFFF00"/>
                </a:highlight>
                <a:latin typeface="Helvetica Neue" pitchFamily="2" charset="0"/>
              </a:rPr>
              <a:t>[LIBRARY NAME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], all for free, to read on your phone or tablet! Download the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app - visit </a:t>
            </a:r>
            <a:r>
              <a:rPr lang="en-US" sz="1100" dirty="0">
                <a:solidFill>
                  <a:srgbClr val="1B385E"/>
                </a:solidFill>
                <a:highlight>
                  <a:srgbClr val="FFFF00"/>
                </a:highlight>
                <a:latin typeface="Helvetica Neue" pitchFamily="2" charset="0"/>
              </a:rPr>
              <a:t>[landing page link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] to learn more and start reading!</a:t>
            </a:r>
          </a:p>
          <a:p>
            <a:pPr lvl="0">
              <a:buClr>
                <a:srgbClr val="57AC35"/>
              </a:buClr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 </a:t>
            </a:r>
          </a:p>
          <a:p>
            <a:pPr lvl="0">
              <a:buClr>
                <a:srgbClr val="57AC35"/>
              </a:buClr>
            </a:pPr>
            <a:endParaRPr lang="en-US" sz="1100" dirty="0">
              <a:solidFill>
                <a:srgbClr val="1B385E"/>
              </a:solidFill>
              <a:latin typeface="Helvetica Neue" pitchFamily="2" charset="0"/>
            </a:endParaRPr>
          </a:p>
          <a:p>
            <a:pPr lvl="0">
              <a:buClr>
                <a:srgbClr val="57AC35"/>
              </a:buClr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[</a:t>
            </a:r>
            <a:r>
              <a:rPr lang="en-US" sz="1100" dirty="0">
                <a:solidFill>
                  <a:srgbClr val="1B385E"/>
                </a:solidFill>
                <a:highlight>
                  <a:srgbClr val="FFFF00"/>
                </a:highlight>
                <a:latin typeface="Helvetica Neue" pitchFamily="2" charset="0"/>
              </a:rPr>
              <a:t>LIBRARY NAME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] now gives you free access to thousands of e-books and audiobooks, from new titles to classics. You can borrow and read or listen on your phone or tablet – just with your library card and the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app. Visit </a:t>
            </a:r>
            <a:r>
              <a:rPr lang="en-US" sz="1100" dirty="0">
                <a:solidFill>
                  <a:srgbClr val="1B385E"/>
                </a:solidFill>
                <a:highlight>
                  <a:srgbClr val="FFFF00"/>
                </a:highlight>
                <a:latin typeface="Helvetica Neue" pitchFamily="2" charset="0"/>
              </a:rPr>
              <a:t>[landing page link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] to learn more!</a:t>
            </a:r>
          </a:p>
          <a:p>
            <a:pPr lvl="0">
              <a:buClr>
                <a:srgbClr val="57AC35"/>
              </a:buClr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 </a:t>
            </a:r>
          </a:p>
          <a:p>
            <a:pPr lvl="0">
              <a:buClr>
                <a:srgbClr val="57AC35"/>
              </a:buClr>
            </a:pPr>
            <a:endParaRPr lang="en-US" sz="1100" dirty="0">
              <a:solidFill>
                <a:srgbClr val="1B385E"/>
              </a:solidFill>
              <a:latin typeface="Helvetica Neue" pitchFamily="2" charset="0"/>
            </a:endParaRPr>
          </a:p>
          <a:p>
            <a:pPr lvl="0">
              <a:buClr>
                <a:srgbClr val="57AC35"/>
              </a:buClr>
            </a:pP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Free online training session! In just minutes we’ll teach you how to download the </a:t>
            </a:r>
            <a:r>
              <a:rPr lang="en-US" sz="1100" dirty="0" err="1">
                <a:solidFill>
                  <a:srgbClr val="1B385E"/>
                </a:solidFill>
                <a:latin typeface="Helvetica Neue" pitchFamily="2" charset="0"/>
              </a:rPr>
              <a:t>SimplyE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 reading app to your phone or tablet and browse thousands of e-books and audiobooks from our collection that you can borrow for free. Register here: [</a:t>
            </a:r>
            <a:r>
              <a:rPr lang="en-US" sz="1100" dirty="0">
                <a:solidFill>
                  <a:srgbClr val="1B385E"/>
                </a:solidFill>
                <a:highlight>
                  <a:srgbClr val="FFFF00"/>
                </a:highlight>
                <a:latin typeface="Helvetica Neue" pitchFamily="2" charset="0"/>
              </a:rPr>
              <a:t>landing page link</a:t>
            </a:r>
            <a:r>
              <a:rPr lang="en-US" sz="1100" dirty="0">
                <a:solidFill>
                  <a:srgbClr val="1B385E"/>
                </a:solidFill>
                <a:latin typeface="Helvetica Neue" pitchFamily="2" charset="0"/>
              </a:rPr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7B5E92-7657-3743-B4EC-9C04B4A07389}"/>
              </a:ext>
            </a:extLst>
          </p:cNvPr>
          <p:cNvSpPr txBox="1"/>
          <p:nvPr/>
        </p:nvSpPr>
        <p:spPr>
          <a:xfrm>
            <a:off x="548640" y="6617602"/>
            <a:ext cx="6424122" cy="600164"/>
          </a:xfrm>
          <a:prstGeom prst="rect">
            <a:avLst/>
          </a:prstGeom>
          <a:noFill/>
          <a:ln>
            <a:solidFill>
              <a:srgbClr val="65626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rgbClr val="4A832D"/>
                </a:solidFill>
                <a:latin typeface="Helvetica Neue" pitchFamily="2" charset="0"/>
              </a:rPr>
              <a:t>This patron documentation initiative is funded in part by the U.S. Institute of Museum and Library Services through a grant to the Texas State Library and Archives Commission,</a:t>
            </a:r>
          </a:p>
          <a:p>
            <a:pPr algn="ctr"/>
            <a:r>
              <a:rPr lang="en-US" sz="1100" i="1" dirty="0">
                <a:solidFill>
                  <a:srgbClr val="4A832D"/>
                </a:solidFill>
                <a:latin typeface="Helvetica Neue" pitchFamily="2" charset="0"/>
              </a:rPr>
              <a:t> Grant Number COP-20001 (2020).</a:t>
            </a:r>
          </a:p>
        </p:txBody>
      </p:sp>
    </p:spTree>
    <p:extLst>
      <p:ext uri="{BB962C8B-B14F-4D97-AF65-F5344CB8AC3E}">
        <p14:creationId xmlns:p14="http://schemas.microsoft.com/office/powerpoint/2010/main" val="3121625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Student Flyer Blue-Gold">
      <a:dk1>
        <a:sysClr val="windowText" lastClr="000000"/>
      </a:dk1>
      <a:lt1>
        <a:sysClr val="window" lastClr="FFFFFF"/>
      </a:lt1>
      <a:dk2>
        <a:srgbClr val="000066"/>
      </a:dk2>
      <a:lt2>
        <a:srgbClr val="B2B2B2"/>
      </a:lt2>
      <a:accent1>
        <a:srgbClr val="DDA40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y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tudent Flyer Blue-Gold">
      <a:dk1>
        <a:sysClr val="windowText" lastClr="000000"/>
      </a:dk1>
      <a:lt1>
        <a:sysClr val="window" lastClr="FFFFFF"/>
      </a:lt1>
      <a:dk2>
        <a:srgbClr val="000066"/>
      </a:dk2>
      <a:lt2>
        <a:srgbClr val="B2B2B2"/>
      </a:lt2>
      <a:accent1>
        <a:srgbClr val="DDA40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y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{76F5C325-96BA-1645-809E-284511A8F7E7}tf10001070</Template>
  <TotalTime>4081</TotalTime>
  <Words>832</Words>
  <Application>Microsoft Office PowerPoint</Application>
  <PresentationFormat>Custom</PresentationFormat>
  <Paragraphs>34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Courier New</vt:lpstr>
      <vt:lpstr>Helvetica Neue</vt:lpstr>
      <vt:lpstr>Tahoma</vt:lpstr>
      <vt:lpstr>Wingdings</vt:lpstr>
      <vt:lpstr>Wood Type</vt:lpstr>
      <vt:lpstr>SimplyE Communication Toolkit for Libraries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Christine Peterson</cp:lastModifiedBy>
  <cp:revision>158</cp:revision>
  <cp:lastPrinted>2021-10-11T15:17:22Z</cp:lastPrinted>
  <dcterms:created xsi:type="dcterms:W3CDTF">2014-05-09T20:39:26Z</dcterms:created>
  <dcterms:modified xsi:type="dcterms:W3CDTF">2021-10-13T04:42:01Z</dcterms:modified>
</cp:coreProperties>
</file>