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3"/>
    <p:restoredTop sz="94643"/>
  </p:normalViewPr>
  <p:slideViewPr>
    <p:cSldViewPr snapToGrid="0" snapToObjects="1">
      <p:cViewPr varScale="1">
        <p:scale>
          <a:sx n="85" d="100"/>
          <a:sy n="85" d="100"/>
        </p:scale>
        <p:origin x="1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879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985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3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794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7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2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95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2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7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399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06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8/14/20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59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8" r:id="rId6"/>
    <p:sldLayoutId id="2147483733" r:id="rId7"/>
    <p:sldLayoutId id="2147483734" r:id="rId8"/>
    <p:sldLayoutId id="2147483735" r:id="rId9"/>
    <p:sldLayoutId id="2147483737" r:id="rId10"/>
    <p:sldLayoutId id="2147483736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ams.lib.utexas.edu/islandora/object/utlibraries:collecti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llections.lib.utexas.ed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9A95F5-15AA-41D1-B4A1-5F14BC8F78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016" b="3341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chemeClr val="tx1">
                  <a:alpha val="3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00C65A-30BE-8E4F-808E-0D8D4EBDC5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49"/>
            <a:ext cx="10058400" cy="3663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UT Libraries DAMS Architecture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050279-5E7A-454A-86C6-77838FC283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158916"/>
            <a:ext cx="10058400" cy="11958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10">
            <a:extLst>
              <a:ext uri="{FF2B5EF4-FFF2-40B4-BE49-F238E27FC236}">
                <a16:creationId xmlns:a16="http://schemas.microsoft.com/office/drawing/2014/main" id="{34E5597F-CE67-4085-9548-E6A8036DA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93881" y="4035362"/>
            <a:ext cx="540423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41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6C1B53-66CA-E74F-B279-57CF70959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Overview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F3D5AAF-0EF0-994E-824A-6D6DE5327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3786" y="621697"/>
            <a:ext cx="6791894" cy="5147973"/>
          </a:xfrm>
        </p:spPr>
        <p:txBody>
          <a:bodyPr anchor="ctr">
            <a:normAutofit/>
          </a:bodyPr>
          <a:lstStyle/>
          <a:p>
            <a:r>
              <a:rPr lang="en-US" dirty="0"/>
              <a:t>Backend</a:t>
            </a:r>
          </a:p>
          <a:p>
            <a:r>
              <a:rPr lang="en-US" dirty="0"/>
              <a:t>Frontend</a:t>
            </a:r>
          </a:p>
          <a:p>
            <a:r>
              <a:rPr lang="en-US" dirty="0"/>
              <a:t>Integration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418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52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4" name="Straight Connector 54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5" name="Rectangle 56">
            <a:extLst>
              <a:ext uri="{FF2B5EF4-FFF2-40B4-BE49-F238E27FC236}">
                <a16:creationId xmlns:a16="http://schemas.microsoft.com/office/drawing/2014/main" id="{33428ACC-71EC-4171-9527-10983BA6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079BFF-7988-4D4B-B875-D836886A0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8"/>
            <a:ext cx="3401961" cy="349479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Backend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8" name="Content Placeholder 27" descr="A close up of a device&#10;&#10;Description automatically generated">
            <a:extLst>
              <a:ext uri="{FF2B5EF4-FFF2-40B4-BE49-F238E27FC236}">
                <a16:creationId xmlns:a16="http://schemas.microsoft.com/office/drawing/2014/main" id="{B2BE3916-B2A6-6B42-BE2C-D47039440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95" y="295484"/>
            <a:ext cx="5854181" cy="5809832"/>
          </a:xfrm>
          <a:prstGeom prst="rect">
            <a:avLst/>
          </a:prstGeom>
        </p:spPr>
      </p:pic>
      <p:cxnSp>
        <p:nvCxnSpPr>
          <p:cNvPr id="66" name="Straight Connector 58">
            <a:extLst>
              <a:ext uri="{FF2B5EF4-FFF2-40B4-BE49-F238E27FC236}">
                <a16:creationId xmlns:a16="http://schemas.microsoft.com/office/drawing/2014/main" id="{BA22713B-ABB6-4391-97F9-0449A2B9B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294754"/>
            <a:ext cx="32004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0">
            <a:extLst>
              <a:ext uri="{FF2B5EF4-FFF2-40B4-BE49-F238E27FC236}">
                <a16:creationId xmlns:a16="http://schemas.microsoft.com/office/drawing/2014/main" id="{8D4480B4-953D-41FA-9052-09AB3A026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38592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2779F603-B669-4AD6-82F9-E09F76165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3CD5A3-4059-454C-ADCF-02392A046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553678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Frontend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ABFD994-C2DC-4E7D-9411-C7FF7813E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47660" y="4485132"/>
            <a:ext cx="54864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596FA172-921E-4C46-94E3-3FC0695A7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54B0B08-038B-2146-8A6F-5237CC06D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342" y="88848"/>
            <a:ext cx="6223104" cy="622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925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F64BBAA4-C62B-4146-B49F-FE4CC4655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FD092C-283F-9040-8CA1-1380175F2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911" y="643468"/>
            <a:ext cx="3177847" cy="167418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000"/>
              <a:t>Integration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B57AA8-F021-480C-A9E2-F89913313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62164" y="2478513"/>
            <a:ext cx="292608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640F92A0-AE55-7A44-81E5-F14D76F03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1938" y="389966"/>
            <a:ext cx="9256369" cy="549341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6BF36B24-6632-4516-9692-731462896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9045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3C7946-FECE-584C-B4C1-0B327CF0E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00" y="639097"/>
            <a:ext cx="4813072" cy="3494791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8000">
                <a:solidFill>
                  <a:schemeClr val="tx1">
                    <a:lumMod val="85000"/>
                    <a:lumOff val="15000"/>
                  </a:schemeClr>
                </a:solidFill>
              </a:rPr>
              <a:t>Questions?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1FB6A0-8030-49CB-BF70-E0818BEFB2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33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55599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LightSeedLeftStep">
      <a:dk1>
        <a:srgbClr val="000000"/>
      </a:dk1>
      <a:lt1>
        <a:srgbClr val="FFFFFF"/>
      </a:lt1>
      <a:dk2>
        <a:srgbClr val="242841"/>
      </a:dk2>
      <a:lt2>
        <a:srgbClr val="E8E7E2"/>
      </a:lt2>
      <a:accent1>
        <a:srgbClr val="8891D5"/>
      </a:accent1>
      <a:accent2>
        <a:srgbClr val="6DA0CB"/>
      </a:accent2>
      <a:accent3>
        <a:srgbClr val="6EADB1"/>
      </a:accent3>
      <a:accent4>
        <a:srgbClr val="61B495"/>
      </a:accent4>
      <a:accent5>
        <a:srgbClr val="6BB47B"/>
      </a:accent5>
      <a:accent6>
        <a:srgbClr val="72B461"/>
      </a:accent6>
      <a:hlink>
        <a:srgbClr val="8A8453"/>
      </a:hlink>
      <a:folHlink>
        <a:srgbClr val="7F7F7F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5412</TotalTime>
  <Words>13</Words>
  <Application>Microsoft Macintosh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Tw Cen MT</vt:lpstr>
      <vt:lpstr>RetrospectVTI</vt:lpstr>
      <vt:lpstr>UT Libraries DAMS Architecture</vt:lpstr>
      <vt:lpstr>Overview</vt:lpstr>
      <vt:lpstr>Backend</vt:lpstr>
      <vt:lpstr>Frontend</vt:lpstr>
      <vt:lpstr>Integration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 Libraries DAMS Architecture</dc:title>
  <dc:creator>Brown, Tori</dc:creator>
  <cp:lastModifiedBy>Brown, Tori</cp:lastModifiedBy>
  <cp:revision>7</cp:revision>
  <dcterms:created xsi:type="dcterms:W3CDTF">2020-08-14T21:11:32Z</dcterms:created>
  <dcterms:modified xsi:type="dcterms:W3CDTF">2020-08-18T15:24:16Z</dcterms:modified>
</cp:coreProperties>
</file>