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2" d="100"/>
          <a:sy n="132" d="100"/>
        </p:scale>
        <p:origin x="144" y="21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7bf1df551a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7bf1df551a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7bf1df551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7bf1df551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VIVO Components</a:t>
            </a: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..as units of deployment</a:t>
            </a:r>
            <a:endParaRPr/>
          </a:p>
        </p:txBody>
      </p:sp>
      <p:pic>
        <p:nvPicPr>
          <p:cNvPr id="56" name="Google Shape;56;p13" descr="CC- BY license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9000" y="4656800"/>
            <a:ext cx="1380600" cy="48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5400" y="304800"/>
            <a:ext cx="6451601" cy="4838701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311700" y="-121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VIVO 1.11.0 </a:t>
            </a:r>
            <a:endParaRPr/>
          </a:p>
        </p:txBody>
      </p:sp>
      <p:sp>
        <p:nvSpPr>
          <p:cNvPr id="63" name="Google Shape;63;p14"/>
          <p:cNvSpPr txBox="1"/>
          <p:nvPr/>
        </p:nvSpPr>
        <p:spPr>
          <a:xfrm>
            <a:off x="7244600" y="4389400"/>
            <a:ext cx="1889100" cy="6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Note: Arrows connect separately deployed components</a:t>
            </a:r>
            <a:endParaRPr sz="1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>
            <a:spLocks noGrp="1"/>
          </p:cNvSpPr>
          <p:nvPr>
            <p:ph type="title" idx="4294967295"/>
          </p:nvPr>
        </p:nvSpPr>
        <p:spPr>
          <a:xfrm>
            <a:off x="311700" y="-121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VIVO Decoupled (future) </a:t>
            </a:r>
            <a:endParaRPr/>
          </a:p>
        </p:txBody>
      </p:sp>
      <p:pic>
        <p:nvPicPr>
          <p:cNvPr id="69" name="Google Shape;6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1600" y="560525"/>
            <a:ext cx="5907425" cy="4430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On-screen Show (16:9)</PresentationFormat>
  <Paragraphs>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Simple Light</vt:lpstr>
      <vt:lpstr>VIVO Components</vt:lpstr>
      <vt:lpstr>VIVO 1.11.0 </vt:lpstr>
      <vt:lpstr>VIVO Decoupled (future)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VIVO Components</dc:title>
  <dc:creator>Laurie Arp</dc:creator>
  <cp:lastModifiedBy>Laurie Arp</cp:lastModifiedBy>
  <cp:revision>1</cp:revision>
  <dcterms:modified xsi:type="dcterms:W3CDTF">2020-01-03T14:42:29Z</dcterms:modified>
</cp:coreProperties>
</file>